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2.svg" ContentType="image/svg+xml"/>
  <Override PartName="/ppt/media/image4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</p:sldIdLst>
  <p:sldSz cx="7775575" cy="10477500"/>
  <p:notesSz cx="6858000" cy="9144000"/>
  <p:custDataLst>
    <p:tags r:id="rId1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lery Wu" initials="CW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6EAF5"/>
    <a:srgbClr val="0644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浅色样式 1 - 强调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25" d="100"/>
          <a:sy n="125" d="100"/>
        </p:scale>
        <p:origin x="1512" y="-16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1" Type="http://schemas.openxmlformats.org/officeDocument/2006/relationships/tags" Target="tags/tag27.xml"/><Relationship Id="rId10" Type="http://schemas.openxmlformats.org/officeDocument/2006/relationships/commentAuthors" Target="commentAuthor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5.xml"/><Relationship Id="rId8" Type="http://schemas.openxmlformats.org/officeDocument/2006/relationships/tags" Target="../tags/tag4.xml"/><Relationship Id="rId7" Type="http://schemas.openxmlformats.org/officeDocument/2006/relationships/tags" Target="../tags/tag3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tags" Target="../tags/tag2.xml"/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9" Type="http://schemas.openxmlformats.org/officeDocument/2006/relationships/slideLayout" Target="../slideLayouts/slideLayout1.xml"/><Relationship Id="rId18" Type="http://schemas.openxmlformats.org/officeDocument/2006/relationships/image" Target="../media/image9.png"/><Relationship Id="rId17" Type="http://schemas.openxmlformats.org/officeDocument/2006/relationships/image" Target="../media/image8.jpeg"/><Relationship Id="rId16" Type="http://schemas.openxmlformats.org/officeDocument/2006/relationships/image" Target="../media/image7.jpeg"/><Relationship Id="rId15" Type="http://schemas.openxmlformats.org/officeDocument/2006/relationships/image" Target="../media/image6.png"/><Relationship Id="rId14" Type="http://schemas.openxmlformats.org/officeDocument/2006/relationships/image" Target="../media/image5.png"/><Relationship Id="rId13" Type="http://schemas.openxmlformats.org/officeDocument/2006/relationships/tags" Target="../tags/tag9.xml"/><Relationship Id="rId12" Type="http://schemas.openxmlformats.org/officeDocument/2006/relationships/tags" Target="../tags/tag8.xml"/><Relationship Id="rId11" Type="http://schemas.openxmlformats.org/officeDocument/2006/relationships/tags" Target="../tags/tag7.xml"/><Relationship Id="rId10" Type="http://schemas.openxmlformats.org/officeDocument/2006/relationships/tags" Target="../tags/tag6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.png"/><Relationship Id="rId8" Type="http://schemas.openxmlformats.org/officeDocument/2006/relationships/image" Target="../media/image11.png"/><Relationship Id="rId7" Type="http://schemas.openxmlformats.org/officeDocument/2006/relationships/image" Target="../media/image5.png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image" Target="../media/image10.jpeg"/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9" Type="http://schemas.openxmlformats.org/officeDocument/2006/relationships/slideLayout" Target="../slideLayouts/slideLayout1.xml"/><Relationship Id="rId18" Type="http://schemas.openxmlformats.org/officeDocument/2006/relationships/tags" Target="../tags/tag16.xml"/><Relationship Id="rId17" Type="http://schemas.openxmlformats.org/officeDocument/2006/relationships/tags" Target="../tags/tag15.xml"/><Relationship Id="rId16" Type="http://schemas.openxmlformats.org/officeDocument/2006/relationships/tags" Target="../tags/tag14.xml"/><Relationship Id="rId15" Type="http://schemas.openxmlformats.org/officeDocument/2006/relationships/tags" Target="../tags/tag13.xml"/><Relationship Id="rId14" Type="http://schemas.openxmlformats.org/officeDocument/2006/relationships/image" Target="../media/image17.png"/><Relationship Id="rId13" Type="http://schemas.openxmlformats.org/officeDocument/2006/relationships/image" Target="../media/image16.png"/><Relationship Id="rId12" Type="http://schemas.openxmlformats.org/officeDocument/2006/relationships/image" Target="../media/image15.png"/><Relationship Id="rId11" Type="http://schemas.openxmlformats.org/officeDocument/2006/relationships/image" Target="../media/image14.png"/><Relationship Id="rId10" Type="http://schemas.openxmlformats.org/officeDocument/2006/relationships/image" Target="../media/image13.png"/><Relationship Id="rId1" Type="http://schemas.openxmlformats.org/officeDocument/2006/relationships/tags" Target="../tags/tag10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9.jpeg"/><Relationship Id="rId8" Type="http://schemas.openxmlformats.org/officeDocument/2006/relationships/image" Target="../media/image18.jpeg"/><Relationship Id="rId7" Type="http://schemas.openxmlformats.org/officeDocument/2006/relationships/image" Target="../media/image10.jpeg"/><Relationship Id="rId6" Type="http://schemas.openxmlformats.org/officeDocument/2006/relationships/tags" Target="../tags/tag19.xml"/><Relationship Id="rId5" Type="http://schemas.openxmlformats.org/officeDocument/2006/relationships/tags" Target="../tags/tag18.xml"/><Relationship Id="rId4" Type="http://schemas.openxmlformats.org/officeDocument/2006/relationships/image" Target="../media/image5.png"/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2" Type="http://schemas.openxmlformats.org/officeDocument/2006/relationships/slideLayout" Target="../slideLayouts/slideLayout1.xml"/><Relationship Id="rId11" Type="http://schemas.openxmlformats.org/officeDocument/2006/relationships/tags" Target="../tags/tag21.xml"/><Relationship Id="rId10" Type="http://schemas.openxmlformats.org/officeDocument/2006/relationships/tags" Target="../tags/tag20.xml"/><Relationship Id="rId1" Type="http://schemas.openxmlformats.org/officeDocument/2006/relationships/tags" Target="../tags/tag17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tags" Target="../tags/tag26.xml"/><Relationship Id="rId7" Type="http://schemas.openxmlformats.org/officeDocument/2006/relationships/tags" Target="../tags/tag25.xml"/><Relationship Id="rId6" Type="http://schemas.openxmlformats.org/officeDocument/2006/relationships/tags" Target="../tags/tag24.xml"/><Relationship Id="rId5" Type="http://schemas.openxmlformats.org/officeDocument/2006/relationships/tags" Target="../tags/tag23.xml"/><Relationship Id="rId4" Type="http://schemas.openxmlformats.org/officeDocument/2006/relationships/image" Target="../media/image5.png"/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tags" Target="../tags/tag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"/>
          <p:cNvSpPr/>
          <p:nvPr/>
        </p:nvSpPr>
        <p:spPr>
          <a:xfrm>
            <a:off x="0" y="-1"/>
            <a:ext cx="3476942" cy="10477501"/>
          </a:xfrm>
          <a:prstGeom prst="rect">
            <a:avLst/>
          </a:prstGeom>
          <a:solidFill>
            <a:srgbClr val="0078BF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 dirty="0"/>
          </a:p>
        </p:txBody>
      </p:sp>
      <p:pic>
        <p:nvPicPr>
          <p:cNvPr id="40" name="图片 20" descr="资源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7788275" cy="840740"/>
          </a:xfrm>
          <a:prstGeom prst="rect">
            <a:avLst/>
          </a:prstGeom>
        </p:spPr>
      </p:pic>
      <p:sp>
        <p:nvSpPr>
          <p:cNvPr id="8" name="textbox 8"/>
          <p:cNvSpPr/>
          <p:nvPr/>
        </p:nvSpPr>
        <p:spPr>
          <a:xfrm>
            <a:off x="4153535" y="1733609"/>
            <a:ext cx="3274060" cy="543312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marL="12700" indent="268605" eaLnBrk="0">
              <a:lnSpc>
                <a:spcPct val="150000"/>
              </a:lnSpc>
              <a:spcBef>
                <a:spcPts val="1390"/>
              </a:spcBef>
            </a:pPr>
            <a:r>
              <a:rPr lang="zh-CN" altLang="en-US" sz="1000" dirty="0"/>
              <a:t>适用于厂房道路、高速公路，公园，广场，园林道路，停车场，街道等各种道路照明。</a:t>
            </a:r>
            <a:endParaRPr lang="en-US" altLang="en-US" sz="1000" dirty="0"/>
          </a:p>
        </p:txBody>
      </p:sp>
      <p:sp>
        <p:nvSpPr>
          <p:cNvPr id="12" name="textbox 12"/>
          <p:cNvSpPr/>
          <p:nvPr/>
        </p:nvSpPr>
        <p:spPr>
          <a:xfrm>
            <a:off x="0" y="7322132"/>
            <a:ext cx="3476942" cy="2523109"/>
          </a:xfrm>
          <a:prstGeom prst="rect">
            <a:avLst/>
          </a:prstGeom>
          <a:solidFill>
            <a:srgbClr val="064491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14000"/>
              </a:lnSpc>
            </a:pPr>
            <a:endParaRPr lang="en-US" altLang="en-US" sz="1000" dirty="0"/>
          </a:p>
          <a:p>
            <a:pPr algn="l" rtl="0" eaLnBrk="0">
              <a:lnSpc>
                <a:spcPct val="115000"/>
              </a:lnSpc>
            </a:pPr>
            <a:endParaRPr lang="en-US" altLang="en-US" sz="1000" dirty="0"/>
          </a:p>
          <a:p>
            <a:pPr algn="l" rtl="0" eaLnBrk="0">
              <a:lnSpc>
                <a:spcPct val="115000"/>
              </a:lnSpc>
            </a:pPr>
            <a:endParaRPr lang="en-US" altLang="en-US" sz="1000" dirty="0"/>
          </a:p>
          <a:p>
            <a:pPr algn="l" rtl="0" eaLnBrk="0">
              <a:lnSpc>
                <a:spcPct val="115000"/>
              </a:lnSpc>
            </a:pPr>
            <a:endParaRPr lang="en-US" altLang="en-US" sz="1000" dirty="0"/>
          </a:p>
          <a:p>
            <a:pPr algn="l" rtl="0" eaLnBrk="0">
              <a:lnSpc>
                <a:spcPct val="115000"/>
              </a:lnSpc>
            </a:pPr>
            <a:endParaRPr lang="en-US" altLang="en-US" sz="1000" dirty="0"/>
          </a:p>
          <a:p>
            <a:pPr algn="l" rtl="0" eaLnBrk="0">
              <a:lnSpc>
                <a:spcPct val="115000"/>
              </a:lnSpc>
            </a:pPr>
            <a:endParaRPr lang="en-US" altLang="en-US" sz="1000" dirty="0"/>
          </a:p>
          <a:p>
            <a:pPr marL="1172210" indent="635" algn="l" rtl="0" eaLnBrk="0">
              <a:lnSpc>
                <a:spcPct val="102000"/>
              </a:lnSpc>
              <a:spcBef>
                <a:spcPts val="5"/>
              </a:spcBef>
            </a:pPr>
            <a:r>
              <a:rPr sz="1000" kern="0" spc="0" dirty="0">
                <a:solidFill>
                  <a:srgbClr val="F7F7F7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深圳市华普电力电气有限公司        </a:t>
            </a:r>
            <a:r>
              <a:rPr sz="1000" kern="0" spc="-10" dirty="0">
                <a:solidFill>
                  <a:srgbClr val="F7F7F7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</a:t>
            </a:r>
            <a:r>
              <a:rPr sz="700" kern="0" spc="-10" dirty="0">
                <a:solidFill>
                  <a:srgbClr val="F7F7F7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SHENZHEN HUAPU ELECTRIC POWER</a:t>
            </a:r>
            <a:r>
              <a:rPr sz="700" kern="0" spc="260" dirty="0">
                <a:solidFill>
                  <a:srgbClr val="F7F7F7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700" kern="0" spc="-10" dirty="0">
                <a:solidFill>
                  <a:srgbClr val="F7F7F7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CO.,</a:t>
            </a:r>
            <a:r>
              <a:rPr sz="700" kern="0" spc="-20" dirty="0">
                <a:solidFill>
                  <a:srgbClr val="F7F7F7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LTD</a:t>
            </a:r>
            <a:endParaRPr lang="en-US" altLang="en-US" sz="700" dirty="0"/>
          </a:p>
          <a:p>
            <a:pPr marL="780415" algn="l" rtl="0" eaLnBrk="0">
              <a:lnSpc>
                <a:spcPct val="97000"/>
              </a:lnSpc>
              <a:spcBef>
                <a:spcPts val="695"/>
              </a:spcBef>
            </a:pPr>
            <a:r>
              <a:rPr sz="800" kern="0" spc="-50" dirty="0">
                <a:solidFill>
                  <a:srgbClr val="FFFFF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地址：深圳市龙岗区荷坳社</a:t>
            </a:r>
            <a:r>
              <a:rPr sz="800" kern="0" spc="-60" dirty="0">
                <a:solidFill>
                  <a:srgbClr val="FFFFF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区大运软件小镇59</a:t>
            </a:r>
            <a:r>
              <a:rPr sz="800" kern="0" spc="-230" dirty="0">
                <a:solidFill>
                  <a:srgbClr val="FFFFF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800" kern="0" spc="-60" dirty="0">
                <a:solidFill>
                  <a:srgbClr val="FFFFF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栋</a:t>
            </a:r>
            <a:endParaRPr lang="en-US" altLang="en-US" sz="800" dirty="0"/>
          </a:p>
          <a:p>
            <a:pPr marL="784860" algn="l" rtl="0" eaLnBrk="0">
              <a:lnSpc>
                <a:spcPts val="910"/>
              </a:lnSpc>
              <a:spcBef>
                <a:spcPts val="380"/>
              </a:spcBef>
            </a:pPr>
            <a:r>
              <a:rPr sz="700" kern="0" spc="20" dirty="0">
                <a:solidFill>
                  <a:srgbClr val="FFFFF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电话：0755-28289965 </a:t>
            </a:r>
            <a:r>
              <a:rPr sz="700" kern="0" spc="10" dirty="0">
                <a:solidFill>
                  <a:srgbClr val="FFFFF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传真：0755-84829959</a:t>
            </a:r>
            <a:endParaRPr lang="en-US" altLang="en-US" sz="700" dirty="0"/>
          </a:p>
          <a:p>
            <a:pPr algn="l" rtl="0" eaLnBrk="0">
              <a:lnSpc>
                <a:spcPct val="119000"/>
              </a:lnSpc>
            </a:pPr>
            <a:endParaRPr lang="en-US" altLang="en-US" sz="200" dirty="0"/>
          </a:p>
          <a:p>
            <a:pPr marL="783590" algn="l" rtl="0" eaLnBrk="0">
              <a:lnSpc>
                <a:spcPct val="95000"/>
              </a:lnSpc>
            </a:pPr>
            <a:r>
              <a:rPr sz="800" kern="0" spc="-40" dirty="0">
                <a:solidFill>
                  <a:srgbClr val="FFFFF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网址：</a:t>
            </a:r>
            <a:r>
              <a:rPr sz="800" kern="0" spc="-4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https://www.3-led.</a:t>
            </a:r>
            <a:r>
              <a:rPr lang="en-US" altLang="zh-CN" sz="800" kern="0" spc="-4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net</a:t>
            </a:r>
            <a:endParaRPr lang="en-US" altLang="en-US" sz="800" dirty="0">
              <a:solidFill>
                <a:schemeClr val="bg1"/>
              </a:solidFill>
            </a:endParaRPr>
          </a:p>
        </p:txBody>
      </p:sp>
      <p:sp>
        <p:nvSpPr>
          <p:cNvPr id="24" name="textbox 24"/>
          <p:cNvSpPr/>
          <p:nvPr/>
        </p:nvSpPr>
        <p:spPr>
          <a:xfrm>
            <a:off x="730249" y="1597025"/>
            <a:ext cx="2452565" cy="287451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/>
          <a:p>
            <a:pPr algn="l" rtl="0" eaLnBrk="0">
              <a:lnSpc>
                <a:spcPct val="88000"/>
              </a:lnSpc>
            </a:pPr>
            <a:endParaRPr lang="en-US" altLang="en-US" sz="100" dirty="0"/>
          </a:p>
          <a:p>
            <a:pPr marL="21590" eaLnBrk="0">
              <a:lnSpc>
                <a:spcPct val="89000"/>
              </a:lnSpc>
            </a:pPr>
            <a:r>
              <a:rPr lang="en-US" sz="2000" b="1" kern="0" spc="-7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HPG3321</a:t>
            </a:r>
            <a:r>
              <a:rPr lang="zh-CN" altLang="en-US" sz="2000" b="1" kern="0" spc="-7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系列</a:t>
            </a:r>
            <a:endParaRPr lang="en-US" altLang="en-US" sz="2000" dirty="0"/>
          </a:p>
        </p:txBody>
      </p:sp>
      <p:sp>
        <p:nvSpPr>
          <p:cNvPr id="38" name="path"/>
          <p:cNvSpPr/>
          <p:nvPr/>
        </p:nvSpPr>
        <p:spPr>
          <a:xfrm>
            <a:off x="755649" y="1948815"/>
            <a:ext cx="180000" cy="28800"/>
          </a:xfrm>
          <a:custGeom>
            <a:avLst/>
            <a:gdLst/>
            <a:ahLst/>
            <a:cxnLst/>
            <a:rect l="0" t="0" r="0" b="0"/>
            <a:pathLst>
              <a:path w="566" h="57">
                <a:moveTo>
                  <a:pt x="0" y="0"/>
                </a:moveTo>
                <a:lnTo>
                  <a:pt x="566" y="0"/>
                </a:lnTo>
                <a:lnTo>
                  <a:pt x="566" y="57"/>
                </a:lnTo>
                <a:lnTo>
                  <a:pt x="0" y="57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11" name="图片 16" descr="logo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55650" y="8337752"/>
            <a:ext cx="307975" cy="298450"/>
          </a:xfrm>
          <a:prstGeom prst="rect">
            <a:avLst/>
          </a:prstGeom>
        </p:spPr>
      </p:pic>
      <p:sp>
        <p:nvSpPr>
          <p:cNvPr id="13" name="textbox 8"/>
          <p:cNvSpPr/>
          <p:nvPr>
            <p:custDataLst>
              <p:tags r:id="rId7"/>
            </p:custDataLst>
          </p:nvPr>
        </p:nvSpPr>
        <p:spPr>
          <a:xfrm>
            <a:off x="4100195" y="3342036"/>
            <a:ext cx="3274060" cy="229251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marL="306070" indent="-262255" eaLnBrk="0">
              <a:lnSpc>
                <a:spcPct val="112000"/>
              </a:lnSpc>
              <a:spcBef>
                <a:spcPts val="1155"/>
              </a:spcBef>
              <a:buFont typeface="Wingdings" panose="05000000000000000000" charset="0"/>
              <a:buChar char="l"/>
            </a:pPr>
            <a:r>
              <a:rPr lang="zh-CN" altLang="en-US" sz="1000" kern="0" spc="-10" dirty="0">
                <a:solidFill>
                  <a:srgbClr val="3F3F3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采用国际一线品牌驱动，具有过温保护、高转换效率、高功率因素、高防雷等特点；</a:t>
            </a:r>
            <a:endParaRPr lang="zh-CN" altLang="en-US" sz="1000" kern="0" spc="-10" dirty="0">
              <a:solidFill>
                <a:srgbClr val="3F3F3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06070" indent="-262255" eaLnBrk="0">
              <a:lnSpc>
                <a:spcPct val="112000"/>
              </a:lnSpc>
              <a:spcBef>
                <a:spcPts val="1155"/>
              </a:spcBef>
              <a:buFont typeface="Wingdings" panose="05000000000000000000" charset="0"/>
              <a:buChar char="l"/>
            </a:pPr>
            <a:r>
              <a:rPr lang="zh-CN" altLang="en-US" sz="1000" kern="0" spc="-10" dirty="0">
                <a:solidFill>
                  <a:srgbClr val="3F3F3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采用进口</a:t>
            </a:r>
            <a:r>
              <a:rPr lang="en-US" altLang="zh-CN" sz="1000" kern="0" spc="-10" dirty="0">
                <a:solidFill>
                  <a:srgbClr val="3F3F3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OSRAM 2835/</a:t>
            </a:r>
            <a:r>
              <a:rPr lang="en-US" altLang="zh-CN" sz="1000" kern="0" spc="-10" dirty="0" err="1">
                <a:solidFill>
                  <a:srgbClr val="3F3F3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lumileds</a:t>
            </a:r>
            <a:r>
              <a:rPr lang="en-US" altLang="zh-CN" sz="1000" kern="0" spc="-10" dirty="0">
                <a:solidFill>
                  <a:srgbClr val="3F3F3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3030</a:t>
            </a:r>
            <a:r>
              <a:rPr lang="zh-CN" altLang="en-US" sz="1000" kern="0" spc="-10" dirty="0">
                <a:solidFill>
                  <a:srgbClr val="3F3F3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光源，具有高亮度、低光衰</a:t>
            </a:r>
            <a:endParaRPr lang="zh-CN" altLang="en-US" sz="1000" kern="0" spc="-10" dirty="0">
              <a:solidFill>
                <a:srgbClr val="3F3F3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06070" indent="-262255" eaLnBrk="0">
              <a:lnSpc>
                <a:spcPct val="112000"/>
              </a:lnSpc>
              <a:spcBef>
                <a:spcPts val="1155"/>
              </a:spcBef>
              <a:buFont typeface="Wingdings" panose="05000000000000000000" charset="0"/>
              <a:buChar char="l"/>
            </a:pPr>
            <a:r>
              <a:rPr lang="zh-CN" altLang="en-US" sz="1000" kern="0" spc="-10" dirty="0">
                <a:solidFill>
                  <a:srgbClr val="3F3F3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采用</a:t>
            </a:r>
            <a:r>
              <a:rPr lang="en-US" altLang="zh-CN" sz="1000" kern="0" spc="-10" dirty="0">
                <a:solidFill>
                  <a:srgbClr val="3F3F3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ADC12</a:t>
            </a:r>
            <a:r>
              <a:rPr lang="zh-CN" altLang="en-US" sz="1000" kern="0" spc="-10" dirty="0">
                <a:solidFill>
                  <a:srgbClr val="3F3F3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压铸成型，具有高导热性能，使热量快速导出体外，平衡灯体内外温度，减小温差，降低</a:t>
            </a:r>
            <a:endParaRPr lang="zh-CN" altLang="en-US" sz="1000" kern="0" spc="-10" dirty="0">
              <a:solidFill>
                <a:srgbClr val="3F3F3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06070" indent="-262255" eaLnBrk="0">
              <a:lnSpc>
                <a:spcPct val="112000"/>
              </a:lnSpc>
              <a:spcBef>
                <a:spcPts val="1155"/>
              </a:spcBef>
              <a:buFont typeface="Wingdings" panose="05000000000000000000" charset="0"/>
              <a:buChar char="l"/>
            </a:pPr>
            <a:r>
              <a:rPr lang="zh-CN" altLang="en-US" sz="1000" kern="0" spc="-10" dirty="0">
                <a:solidFill>
                  <a:srgbClr val="3F3F3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光源结温，减少光源光衰；</a:t>
            </a:r>
            <a:endParaRPr lang="zh-CN" altLang="en-US" sz="1000" kern="0" spc="-10" dirty="0">
              <a:solidFill>
                <a:srgbClr val="3F3F3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06070" indent="-262255" eaLnBrk="0">
              <a:lnSpc>
                <a:spcPct val="112000"/>
              </a:lnSpc>
              <a:spcBef>
                <a:spcPts val="1155"/>
              </a:spcBef>
              <a:buFont typeface="Wingdings" panose="05000000000000000000" charset="0"/>
              <a:buChar char="l"/>
            </a:pPr>
            <a:r>
              <a:rPr lang="zh-CN" altLang="en-US" sz="1000" kern="0" spc="-10" dirty="0">
                <a:solidFill>
                  <a:srgbClr val="3F3F3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采用高强度光源</a:t>
            </a:r>
            <a:r>
              <a:rPr lang="en-US" altLang="zh-CN" sz="1000" kern="0" spc="-10" dirty="0">
                <a:solidFill>
                  <a:srgbClr val="3F3F3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PC</a:t>
            </a:r>
            <a:r>
              <a:rPr lang="zh-CN" altLang="en-US" sz="1000" kern="0" spc="-10" dirty="0">
                <a:solidFill>
                  <a:srgbClr val="3F3F3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透镜，</a:t>
            </a:r>
            <a:r>
              <a:rPr lang="en-US" altLang="zh-CN" sz="1000" kern="0" spc="-10" dirty="0">
                <a:solidFill>
                  <a:srgbClr val="3F3F3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IK08</a:t>
            </a:r>
            <a:r>
              <a:rPr lang="zh-CN" altLang="en-US" sz="1000" kern="0" spc="-10" dirty="0">
                <a:solidFill>
                  <a:srgbClr val="3F3F3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防撞等级，抗</a:t>
            </a:r>
            <a:r>
              <a:rPr lang="en-US" altLang="zh-CN" sz="1000" kern="0" spc="-10" dirty="0">
                <a:solidFill>
                  <a:srgbClr val="3F3F3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UV</a:t>
            </a:r>
            <a:r>
              <a:rPr lang="zh-CN" altLang="en-US" sz="1000" kern="0" spc="-10" dirty="0">
                <a:solidFill>
                  <a:srgbClr val="3F3F3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，透光率</a:t>
            </a:r>
            <a:r>
              <a:rPr lang="en-US" altLang="zh-CN" sz="1000" kern="0" spc="-10" dirty="0">
                <a:solidFill>
                  <a:srgbClr val="3F3F3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94%</a:t>
            </a:r>
            <a:r>
              <a:rPr lang="zh-CN" altLang="en-US" sz="1000" kern="0" spc="-10" dirty="0">
                <a:solidFill>
                  <a:srgbClr val="3F3F3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lang="en-US" altLang="en-US" sz="1000" dirty="0"/>
          </a:p>
        </p:txBody>
      </p:sp>
      <p:grpSp>
        <p:nvGrpSpPr>
          <p:cNvPr id="35" name="组合 35"/>
          <p:cNvGrpSpPr/>
          <p:nvPr/>
        </p:nvGrpSpPr>
        <p:grpSpPr>
          <a:xfrm>
            <a:off x="3837622" y="1440237"/>
            <a:ext cx="161290" cy="161290"/>
            <a:chOff x="6981" y="3420"/>
            <a:chExt cx="254" cy="254"/>
          </a:xfrm>
        </p:grpSpPr>
        <p:sp>
          <p:nvSpPr>
            <p:cNvPr id="15" name="椭圆 1"/>
            <p:cNvSpPr/>
            <p:nvPr>
              <p:custDataLst>
                <p:tags r:id="rId8"/>
              </p:custDataLst>
            </p:nvPr>
          </p:nvSpPr>
          <p:spPr>
            <a:xfrm>
              <a:off x="6981" y="3420"/>
              <a:ext cx="255" cy="255"/>
            </a:xfrm>
            <a:prstGeom prst="ellipse">
              <a:avLst/>
            </a:prstGeom>
            <a:gradFill>
              <a:gsLst>
                <a:gs pos="100000">
                  <a:srgbClr val="012D86"/>
                </a:gs>
                <a:gs pos="0">
                  <a:srgbClr val="0E2557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7" name="椭圆 2"/>
            <p:cNvSpPr/>
            <p:nvPr>
              <p:custDataLst>
                <p:tags r:id="rId9"/>
              </p:custDataLst>
            </p:nvPr>
          </p:nvSpPr>
          <p:spPr>
            <a:xfrm>
              <a:off x="7005" y="3438"/>
              <a:ext cx="149" cy="149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67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grpSp>
        <p:nvGrpSpPr>
          <p:cNvPr id="17" name="组合 35"/>
          <p:cNvGrpSpPr/>
          <p:nvPr/>
        </p:nvGrpSpPr>
        <p:grpSpPr>
          <a:xfrm>
            <a:off x="3837622" y="2889433"/>
            <a:ext cx="161290" cy="161290"/>
            <a:chOff x="6981" y="3420"/>
            <a:chExt cx="254" cy="254"/>
          </a:xfrm>
        </p:grpSpPr>
        <p:sp>
          <p:nvSpPr>
            <p:cNvPr id="19" name="椭圆 1"/>
            <p:cNvSpPr/>
            <p:nvPr>
              <p:custDataLst>
                <p:tags r:id="rId10"/>
              </p:custDataLst>
            </p:nvPr>
          </p:nvSpPr>
          <p:spPr>
            <a:xfrm>
              <a:off x="6981" y="3420"/>
              <a:ext cx="255" cy="255"/>
            </a:xfrm>
            <a:prstGeom prst="ellipse">
              <a:avLst/>
            </a:prstGeom>
            <a:gradFill>
              <a:gsLst>
                <a:gs pos="100000">
                  <a:srgbClr val="012D86"/>
                </a:gs>
                <a:gs pos="0">
                  <a:srgbClr val="0E2557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椭圆 2"/>
            <p:cNvSpPr/>
            <p:nvPr>
              <p:custDataLst>
                <p:tags r:id="rId11"/>
              </p:custDataLst>
            </p:nvPr>
          </p:nvSpPr>
          <p:spPr>
            <a:xfrm>
              <a:off x="7005" y="3438"/>
              <a:ext cx="149" cy="149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67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grpSp>
        <p:nvGrpSpPr>
          <p:cNvPr id="23" name="组合 35"/>
          <p:cNvGrpSpPr/>
          <p:nvPr/>
        </p:nvGrpSpPr>
        <p:grpSpPr>
          <a:xfrm>
            <a:off x="3822382" y="6394021"/>
            <a:ext cx="161290" cy="161290"/>
            <a:chOff x="6981" y="3420"/>
            <a:chExt cx="254" cy="254"/>
          </a:xfrm>
        </p:grpSpPr>
        <p:sp>
          <p:nvSpPr>
            <p:cNvPr id="25" name="椭圆 1"/>
            <p:cNvSpPr/>
            <p:nvPr>
              <p:custDataLst>
                <p:tags r:id="rId12"/>
              </p:custDataLst>
            </p:nvPr>
          </p:nvSpPr>
          <p:spPr>
            <a:xfrm>
              <a:off x="6981" y="3420"/>
              <a:ext cx="255" cy="255"/>
            </a:xfrm>
            <a:prstGeom prst="ellipse">
              <a:avLst/>
            </a:prstGeom>
            <a:gradFill>
              <a:gsLst>
                <a:gs pos="100000">
                  <a:srgbClr val="012D86"/>
                </a:gs>
                <a:gs pos="0">
                  <a:srgbClr val="0E2557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椭圆 2"/>
            <p:cNvSpPr/>
            <p:nvPr>
              <p:custDataLst>
                <p:tags r:id="rId13"/>
              </p:custDataLst>
            </p:nvPr>
          </p:nvSpPr>
          <p:spPr>
            <a:xfrm>
              <a:off x="7005" y="3438"/>
              <a:ext cx="149" cy="149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67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41" name="图片 4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86" y="177040"/>
            <a:ext cx="1903413" cy="459991"/>
          </a:xfrm>
          <a:prstGeom prst="rect">
            <a:avLst/>
          </a:prstGeom>
        </p:spPr>
      </p:pic>
      <p:grpSp>
        <p:nvGrpSpPr>
          <p:cNvPr id="26" name="组合 25"/>
          <p:cNvGrpSpPr/>
          <p:nvPr/>
        </p:nvGrpSpPr>
        <p:grpSpPr>
          <a:xfrm>
            <a:off x="-6350" y="9934189"/>
            <a:ext cx="7788275" cy="543312"/>
            <a:chOff x="-6350" y="9934189"/>
            <a:chExt cx="7788275" cy="543312"/>
          </a:xfrm>
        </p:grpSpPr>
        <p:sp>
          <p:nvSpPr>
            <p:cNvPr id="46" name="任意多边形 45"/>
            <p:cNvSpPr/>
            <p:nvPr/>
          </p:nvSpPr>
          <p:spPr>
            <a:xfrm>
              <a:off x="-6350" y="9934189"/>
              <a:ext cx="7788275" cy="543312"/>
            </a:xfrm>
            <a:custGeom>
              <a:avLst/>
              <a:gdLst>
                <a:gd name="connsiteX0" fmla="*/ 108402 w 7788275"/>
                <a:gd name="connsiteY0" fmla="*/ 0 h 543312"/>
                <a:gd name="connsiteX1" fmla="*/ 7679873 w 7788275"/>
                <a:gd name="connsiteY1" fmla="*/ 0 h 543312"/>
                <a:gd name="connsiteX2" fmla="*/ 7788275 w 7788275"/>
                <a:gd name="connsiteY2" fmla="*/ 108402 h 543312"/>
                <a:gd name="connsiteX3" fmla="*/ 7788275 w 7788275"/>
                <a:gd name="connsiteY3" fmla="*/ 541997 h 543312"/>
                <a:gd name="connsiteX4" fmla="*/ 7788010 w 7788275"/>
                <a:gd name="connsiteY4" fmla="*/ 543312 h 543312"/>
                <a:gd name="connsiteX5" fmla="*/ 266 w 7788275"/>
                <a:gd name="connsiteY5" fmla="*/ 543312 h 543312"/>
                <a:gd name="connsiteX6" fmla="*/ 0 w 7788275"/>
                <a:gd name="connsiteY6" fmla="*/ 541997 h 543312"/>
                <a:gd name="connsiteX7" fmla="*/ 0 w 7788275"/>
                <a:gd name="connsiteY7" fmla="*/ 108402 h 543312"/>
                <a:gd name="connsiteX8" fmla="*/ 108402 w 7788275"/>
                <a:gd name="connsiteY8" fmla="*/ 0 h 543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88275" h="543312">
                  <a:moveTo>
                    <a:pt x="108402" y="0"/>
                  </a:moveTo>
                  <a:lnTo>
                    <a:pt x="7679873" y="0"/>
                  </a:lnTo>
                  <a:cubicBezTo>
                    <a:pt x="7739742" y="0"/>
                    <a:pt x="7788275" y="48533"/>
                    <a:pt x="7788275" y="108402"/>
                  </a:cubicBezTo>
                  <a:lnTo>
                    <a:pt x="7788275" y="541997"/>
                  </a:lnTo>
                  <a:lnTo>
                    <a:pt x="7788010" y="543312"/>
                  </a:lnTo>
                  <a:lnTo>
                    <a:pt x="266" y="543312"/>
                  </a:lnTo>
                  <a:lnTo>
                    <a:pt x="0" y="541997"/>
                  </a:lnTo>
                  <a:lnTo>
                    <a:pt x="0" y="108402"/>
                  </a:lnTo>
                  <a:cubicBezTo>
                    <a:pt x="0" y="48533"/>
                    <a:pt x="48533" y="0"/>
                    <a:pt x="108402" y="0"/>
                  </a:cubicBezTo>
                  <a:close/>
                </a:path>
              </a:pathLst>
            </a:custGeom>
            <a:solidFill>
              <a:srgbClr val="0644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任意多边形 47"/>
            <p:cNvSpPr/>
            <p:nvPr/>
          </p:nvSpPr>
          <p:spPr>
            <a:xfrm>
              <a:off x="-6350" y="9986692"/>
              <a:ext cx="7788275" cy="490808"/>
            </a:xfrm>
            <a:custGeom>
              <a:avLst/>
              <a:gdLst>
                <a:gd name="connsiteX0" fmla="*/ 108402 w 7788275"/>
                <a:gd name="connsiteY0" fmla="*/ 0 h 490808"/>
                <a:gd name="connsiteX1" fmla="*/ 7679873 w 7788275"/>
                <a:gd name="connsiteY1" fmla="*/ 0 h 490808"/>
                <a:gd name="connsiteX2" fmla="*/ 7788275 w 7788275"/>
                <a:gd name="connsiteY2" fmla="*/ 108402 h 490808"/>
                <a:gd name="connsiteX3" fmla="*/ 7788275 w 7788275"/>
                <a:gd name="connsiteY3" fmla="*/ 490808 h 490808"/>
                <a:gd name="connsiteX4" fmla="*/ 0 w 7788275"/>
                <a:gd name="connsiteY4" fmla="*/ 490808 h 490808"/>
                <a:gd name="connsiteX5" fmla="*/ 0 w 7788275"/>
                <a:gd name="connsiteY5" fmla="*/ 108402 h 490808"/>
                <a:gd name="connsiteX6" fmla="*/ 108402 w 7788275"/>
                <a:gd name="connsiteY6" fmla="*/ 0 h 490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788275" h="490808">
                  <a:moveTo>
                    <a:pt x="108402" y="0"/>
                  </a:moveTo>
                  <a:lnTo>
                    <a:pt x="7679873" y="0"/>
                  </a:lnTo>
                  <a:cubicBezTo>
                    <a:pt x="7739742" y="0"/>
                    <a:pt x="7788275" y="48533"/>
                    <a:pt x="7788275" y="108402"/>
                  </a:cubicBezTo>
                  <a:lnTo>
                    <a:pt x="7788275" y="490808"/>
                  </a:lnTo>
                  <a:lnTo>
                    <a:pt x="0" y="490808"/>
                  </a:lnTo>
                  <a:lnTo>
                    <a:pt x="0" y="108402"/>
                  </a:lnTo>
                  <a:cubicBezTo>
                    <a:pt x="0" y="48533"/>
                    <a:pt x="48533" y="0"/>
                    <a:pt x="108402" y="0"/>
                  </a:cubicBezTo>
                  <a:close/>
                </a:path>
              </a:pathLst>
            </a:custGeom>
            <a:solidFill>
              <a:srgbClr val="D6EAF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49" name="文本框 48"/>
            <p:cNvSpPr txBox="1"/>
            <p:nvPr/>
          </p:nvSpPr>
          <p:spPr>
            <a:xfrm>
              <a:off x="1487130" y="10078293"/>
              <a:ext cx="480131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800" kern="0" spc="-50" dirty="0">
                  <a:solidFill>
                    <a:srgbClr val="04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宋体" panose="02010600030101010101" pitchFamily="2" charset="-122"/>
                </a:rPr>
                <a:t>本资料为华普电力电力有限公司版权所有，未经许可，禁止以任何形式影印或复制如有更新，恕不另行通知！</a:t>
              </a:r>
              <a:endParaRPr lang="zh-CN" altLang="en-US" sz="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28" name="文本框 27"/>
          <p:cNvSpPr txBox="1"/>
          <p:nvPr/>
        </p:nvSpPr>
        <p:spPr>
          <a:xfrm>
            <a:off x="4093462" y="1335893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rgbClr val="0070C0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使用场景</a:t>
            </a:r>
            <a:endParaRPr lang="zh-CN" altLang="en-US" sz="1600" dirty="0">
              <a:solidFill>
                <a:srgbClr val="0070C0"/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4093462" y="2795476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rgbClr val="0070C0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产品特点</a:t>
            </a:r>
            <a:endParaRPr lang="zh-CN" altLang="en-US" sz="1600" dirty="0">
              <a:solidFill>
                <a:srgbClr val="0070C0"/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4093462" y="6305706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rgbClr val="0070C0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应用案例</a:t>
            </a:r>
            <a:endParaRPr lang="zh-CN" altLang="en-US" sz="1600" dirty="0">
              <a:solidFill>
                <a:srgbClr val="0070C0"/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53504" y="2017367"/>
            <a:ext cx="19704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ea typeface="时尚中黑简体" panose="01010104010101010101" pitchFamily="2" charset="-122"/>
              </a:rPr>
              <a:t>LED</a:t>
            </a:r>
            <a:r>
              <a:rPr lang="zh-CN" altLang="en-US" sz="140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一体式太阳能路灯</a:t>
            </a:r>
            <a:endParaRPr lang="en-US" altLang="en-US" sz="1400" dirty="0">
              <a:solidFill>
                <a:schemeClr val="bg1"/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703781" y="4405554"/>
            <a:ext cx="3699879" cy="849672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4153535" y="2293361"/>
            <a:ext cx="3240000" cy="360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矩形 38"/>
          <p:cNvSpPr/>
          <p:nvPr/>
        </p:nvSpPr>
        <p:spPr>
          <a:xfrm>
            <a:off x="4153535" y="5723498"/>
            <a:ext cx="3240000" cy="360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3462" y="6722965"/>
            <a:ext cx="1621923" cy="114345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3535" y="6721681"/>
            <a:ext cx="1527339" cy="1144739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3463" y="7902757"/>
            <a:ext cx="3207412" cy="204001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20" descr="资源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7788275" cy="840740"/>
          </a:xfrm>
          <a:prstGeom prst="rect">
            <a:avLst/>
          </a:prstGeom>
        </p:spPr>
      </p:pic>
      <p:pic>
        <p:nvPicPr>
          <p:cNvPr id="58" name="picture 5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609853" y="4827460"/>
            <a:ext cx="6371843" cy="36576"/>
          </a:xfrm>
          <a:prstGeom prst="rect">
            <a:avLst/>
          </a:prstGeom>
        </p:spPr>
      </p:pic>
      <p:grpSp>
        <p:nvGrpSpPr>
          <p:cNvPr id="29" name="组合 35"/>
          <p:cNvGrpSpPr/>
          <p:nvPr/>
        </p:nvGrpSpPr>
        <p:grpSpPr>
          <a:xfrm>
            <a:off x="474027" y="1266507"/>
            <a:ext cx="161290" cy="161290"/>
            <a:chOff x="6981" y="3420"/>
            <a:chExt cx="254" cy="254"/>
          </a:xfrm>
        </p:grpSpPr>
        <p:sp>
          <p:nvSpPr>
            <p:cNvPr id="31" name="椭圆 1"/>
            <p:cNvSpPr/>
            <p:nvPr>
              <p:custDataLst>
                <p:tags r:id="rId5"/>
              </p:custDataLst>
            </p:nvPr>
          </p:nvSpPr>
          <p:spPr>
            <a:xfrm>
              <a:off x="6981" y="3420"/>
              <a:ext cx="255" cy="255"/>
            </a:xfrm>
            <a:prstGeom prst="ellipse">
              <a:avLst/>
            </a:prstGeom>
            <a:gradFill>
              <a:gsLst>
                <a:gs pos="100000">
                  <a:srgbClr val="012D86"/>
                </a:gs>
                <a:gs pos="0">
                  <a:srgbClr val="0E2557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椭圆 2"/>
            <p:cNvSpPr/>
            <p:nvPr>
              <p:custDataLst>
                <p:tags r:id="rId6"/>
              </p:custDataLst>
            </p:nvPr>
          </p:nvSpPr>
          <p:spPr>
            <a:xfrm>
              <a:off x="7005" y="3438"/>
              <a:ext cx="149" cy="149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67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grpSp>
        <p:nvGrpSpPr>
          <p:cNvPr id="26" name="组合 25"/>
          <p:cNvGrpSpPr/>
          <p:nvPr/>
        </p:nvGrpSpPr>
        <p:grpSpPr>
          <a:xfrm>
            <a:off x="-6350" y="9934189"/>
            <a:ext cx="7788275" cy="543312"/>
            <a:chOff x="-6350" y="9934189"/>
            <a:chExt cx="7788275" cy="543312"/>
          </a:xfrm>
        </p:grpSpPr>
        <p:sp>
          <p:nvSpPr>
            <p:cNvPr id="27" name="任意多边形 26"/>
            <p:cNvSpPr/>
            <p:nvPr/>
          </p:nvSpPr>
          <p:spPr>
            <a:xfrm>
              <a:off x="-6350" y="9934189"/>
              <a:ext cx="7788275" cy="543312"/>
            </a:xfrm>
            <a:custGeom>
              <a:avLst/>
              <a:gdLst>
                <a:gd name="connsiteX0" fmla="*/ 108402 w 7788275"/>
                <a:gd name="connsiteY0" fmla="*/ 0 h 543312"/>
                <a:gd name="connsiteX1" fmla="*/ 7679873 w 7788275"/>
                <a:gd name="connsiteY1" fmla="*/ 0 h 543312"/>
                <a:gd name="connsiteX2" fmla="*/ 7788275 w 7788275"/>
                <a:gd name="connsiteY2" fmla="*/ 108402 h 543312"/>
                <a:gd name="connsiteX3" fmla="*/ 7788275 w 7788275"/>
                <a:gd name="connsiteY3" fmla="*/ 541997 h 543312"/>
                <a:gd name="connsiteX4" fmla="*/ 7788010 w 7788275"/>
                <a:gd name="connsiteY4" fmla="*/ 543312 h 543312"/>
                <a:gd name="connsiteX5" fmla="*/ 266 w 7788275"/>
                <a:gd name="connsiteY5" fmla="*/ 543312 h 543312"/>
                <a:gd name="connsiteX6" fmla="*/ 0 w 7788275"/>
                <a:gd name="connsiteY6" fmla="*/ 541997 h 543312"/>
                <a:gd name="connsiteX7" fmla="*/ 0 w 7788275"/>
                <a:gd name="connsiteY7" fmla="*/ 108402 h 543312"/>
                <a:gd name="connsiteX8" fmla="*/ 108402 w 7788275"/>
                <a:gd name="connsiteY8" fmla="*/ 0 h 543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88275" h="543312">
                  <a:moveTo>
                    <a:pt x="108402" y="0"/>
                  </a:moveTo>
                  <a:lnTo>
                    <a:pt x="7679873" y="0"/>
                  </a:lnTo>
                  <a:cubicBezTo>
                    <a:pt x="7739742" y="0"/>
                    <a:pt x="7788275" y="48533"/>
                    <a:pt x="7788275" y="108402"/>
                  </a:cubicBezTo>
                  <a:lnTo>
                    <a:pt x="7788275" y="541997"/>
                  </a:lnTo>
                  <a:lnTo>
                    <a:pt x="7788010" y="543312"/>
                  </a:lnTo>
                  <a:lnTo>
                    <a:pt x="266" y="543312"/>
                  </a:lnTo>
                  <a:lnTo>
                    <a:pt x="0" y="541997"/>
                  </a:lnTo>
                  <a:lnTo>
                    <a:pt x="0" y="108402"/>
                  </a:lnTo>
                  <a:cubicBezTo>
                    <a:pt x="0" y="48533"/>
                    <a:pt x="48533" y="0"/>
                    <a:pt x="108402" y="0"/>
                  </a:cubicBezTo>
                  <a:close/>
                </a:path>
              </a:pathLst>
            </a:custGeom>
            <a:solidFill>
              <a:srgbClr val="0644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任意多边形 27"/>
            <p:cNvSpPr/>
            <p:nvPr/>
          </p:nvSpPr>
          <p:spPr>
            <a:xfrm>
              <a:off x="-6350" y="9986692"/>
              <a:ext cx="7788275" cy="490808"/>
            </a:xfrm>
            <a:custGeom>
              <a:avLst/>
              <a:gdLst>
                <a:gd name="connsiteX0" fmla="*/ 108402 w 7788275"/>
                <a:gd name="connsiteY0" fmla="*/ 0 h 490808"/>
                <a:gd name="connsiteX1" fmla="*/ 7679873 w 7788275"/>
                <a:gd name="connsiteY1" fmla="*/ 0 h 490808"/>
                <a:gd name="connsiteX2" fmla="*/ 7788275 w 7788275"/>
                <a:gd name="connsiteY2" fmla="*/ 108402 h 490808"/>
                <a:gd name="connsiteX3" fmla="*/ 7788275 w 7788275"/>
                <a:gd name="connsiteY3" fmla="*/ 490808 h 490808"/>
                <a:gd name="connsiteX4" fmla="*/ 0 w 7788275"/>
                <a:gd name="connsiteY4" fmla="*/ 490808 h 490808"/>
                <a:gd name="connsiteX5" fmla="*/ 0 w 7788275"/>
                <a:gd name="connsiteY5" fmla="*/ 108402 h 490808"/>
                <a:gd name="connsiteX6" fmla="*/ 108402 w 7788275"/>
                <a:gd name="connsiteY6" fmla="*/ 0 h 490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788275" h="490808">
                  <a:moveTo>
                    <a:pt x="108402" y="0"/>
                  </a:moveTo>
                  <a:lnTo>
                    <a:pt x="7679873" y="0"/>
                  </a:lnTo>
                  <a:cubicBezTo>
                    <a:pt x="7739742" y="0"/>
                    <a:pt x="7788275" y="48533"/>
                    <a:pt x="7788275" y="108402"/>
                  </a:cubicBezTo>
                  <a:lnTo>
                    <a:pt x="7788275" y="490808"/>
                  </a:lnTo>
                  <a:lnTo>
                    <a:pt x="0" y="490808"/>
                  </a:lnTo>
                  <a:lnTo>
                    <a:pt x="0" y="108402"/>
                  </a:lnTo>
                  <a:cubicBezTo>
                    <a:pt x="0" y="48533"/>
                    <a:pt x="48533" y="0"/>
                    <a:pt x="108402" y="0"/>
                  </a:cubicBezTo>
                  <a:close/>
                </a:path>
              </a:pathLst>
            </a:custGeom>
            <a:solidFill>
              <a:srgbClr val="D6EAF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1487130" y="10078293"/>
              <a:ext cx="480131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800" kern="0" spc="-50" dirty="0">
                  <a:solidFill>
                    <a:srgbClr val="04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宋体" panose="02010600030101010101" pitchFamily="2" charset="-122"/>
                </a:rPr>
                <a:t>本资料为华普电力电力有限公司版权所有，未经许可，禁止以任何形式影印或复制如有更新，恕不另行通知！</a:t>
              </a:r>
              <a:endParaRPr lang="zh-CN" altLang="en-US" sz="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35" name="文本框 34"/>
          <p:cNvSpPr txBox="1"/>
          <p:nvPr/>
        </p:nvSpPr>
        <p:spPr>
          <a:xfrm>
            <a:off x="679196" y="1162305"/>
            <a:ext cx="9956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rgbClr val="0070C0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产品图片</a:t>
            </a:r>
            <a:endParaRPr lang="zh-CN" altLang="en-US" sz="1600" dirty="0">
              <a:solidFill>
                <a:srgbClr val="0070C0"/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pic>
        <p:nvPicPr>
          <p:cNvPr id="36" name="图片 3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86" y="177040"/>
            <a:ext cx="1903413" cy="45999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4075" y="5108575"/>
            <a:ext cx="6002655" cy="2186305"/>
          </a:xfrm>
          <a:prstGeom prst="rect">
            <a:avLst/>
          </a:prstGeom>
        </p:spPr>
      </p:pic>
      <p:pic>
        <p:nvPicPr>
          <p:cNvPr id="5" name="object 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99476" y="2547971"/>
            <a:ext cx="777232" cy="1662219"/>
          </a:xfrm>
          <a:prstGeom prst="rect">
            <a:avLst/>
          </a:prstGeom>
        </p:spPr>
      </p:pic>
      <p:pic>
        <p:nvPicPr>
          <p:cNvPr id="6" name="object 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440483" y="2545099"/>
            <a:ext cx="781544" cy="1673710"/>
          </a:xfrm>
          <a:prstGeom prst="rect">
            <a:avLst/>
          </a:prstGeom>
        </p:spPr>
      </p:pic>
      <p:pic>
        <p:nvPicPr>
          <p:cNvPr id="7" name="object 5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2710804" y="1985414"/>
            <a:ext cx="827026" cy="2270749"/>
          </a:xfrm>
          <a:prstGeom prst="rect">
            <a:avLst/>
          </a:prstGeom>
        </p:spPr>
      </p:pic>
      <p:pic>
        <p:nvPicPr>
          <p:cNvPr id="8" name="object 6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3594902" y="2002070"/>
            <a:ext cx="795718" cy="2254093"/>
          </a:xfrm>
          <a:prstGeom prst="rect">
            <a:avLst/>
          </a:prstGeom>
        </p:spPr>
      </p:pic>
      <p:grpSp>
        <p:nvGrpSpPr>
          <p:cNvPr id="10" name="object 7"/>
          <p:cNvGrpSpPr/>
          <p:nvPr/>
        </p:nvGrpSpPr>
        <p:grpSpPr>
          <a:xfrm>
            <a:off x="4872448" y="1470105"/>
            <a:ext cx="1673860" cy="2796540"/>
            <a:chOff x="4988018" y="2660730"/>
            <a:chExt cx="1673860" cy="2796540"/>
          </a:xfrm>
        </p:grpSpPr>
        <p:pic>
          <p:nvPicPr>
            <p:cNvPr id="11" name="object 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988018" y="2660730"/>
              <a:ext cx="835812" cy="2796545"/>
            </a:xfrm>
            <a:prstGeom prst="rect">
              <a:avLst/>
            </a:prstGeom>
          </p:spPr>
        </p:pic>
        <p:pic>
          <p:nvPicPr>
            <p:cNvPr id="12" name="object 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859637" y="2685495"/>
              <a:ext cx="801734" cy="2762261"/>
            </a:xfrm>
            <a:prstGeom prst="rect">
              <a:avLst/>
            </a:prstGeom>
          </p:spPr>
        </p:pic>
      </p:grpSp>
      <p:sp>
        <p:nvSpPr>
          <p:cNvPr id="14" name="object 10"/>
          <p:cNvSpPr txBox="1"/>
          <p:nvPr/>
        </p:nvSpPr>
        <p:spPr>
          <a:xfrm>
            <a:off x="1160973" y="4375617"/>
            <a:ext cx="30099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25" dirty="0">
                <a:solidFill>
                  <a:srgbClr val="231916"/>
                </a:solidFill>
                <a:latin typeface="Arial" panose="020B0604020202020204"/>
                <a:cs typeface="Arial" panose="020B0604020202020204"/>
              </a:rPr>
              <a:t>90W</a:t>
            </a:r>
            <a:endParaRPr sz="10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5" name="object 11"/>
          <p:cNvSpPr txBox="1"/>
          <p:nvPr/>
        </p:nvSpPr>
        <p:spPr>
          <a:xfrm>
            <a:off x="3228701" y="4375617"/>
            <a:ext cx="37846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20" dirty="0">
                <a:solidFill>
                  <a:srgbClr val="231916"/>
                </a:solidFill>
                <a:latin typeface="Arial" panose="020B0604020202020204"/>
                <a:cs typeface="Arial" panose="020B0604020202020204"/>
              </a:rPr>
              <a:t>120W</a:t>
            </a:r>
            <a:endParaRPr sz="10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6" name="object 12"/>
          <p:cNvSpPr txBox="1"/>
          <p:nvPr/>
        </p:nvSpPr>
        <p:spPr>
          <a:xfrm>
            <a:off x="5422841" y="4375617"/>
            <a:ext cx="37846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20" dirty="0">
                <a:solidFill>
                  <a:srgbClr val="231916"/>
                </a:solidFill>
                <a:latin typeface="Arial" panose="020B0604020202020204"/>
                <a:cs typeface="Arial" panose="020B0604020202020204"/>
              </a:rPr>
              <a:t>150W</a:t>
            </a:r>
            <a:endParaRPr sz="1000">
              <a:latin typeface="Arial" panose="020B0604020202020204"/>
              <a:cs typeface="Arial" panose="020B0604020202020204"/>
            </a:endParaRPr>
          </a:p>
        </p:txBody>
      </p:sp>
      <p:grpSp>
        <p:nvGrpSpPr>
          <p:cNvPr id="17" name="组合 35"/>
          <p:cNvGrpSpPr/>
          <p:nvPr/>
        </p:nvGrpSpPr>
        <p:grpSpPr>
          <a:xfrm>
            <a:off x="459422" y="7554912"/>
            <a:ext cx="161290" cy="161290"/>
            <a:chOff x="6981" y="3420"/>
            <a:chExt cx="254" cy="254"/>
          </a:xfrm>
        </p:grpSpPr>
        <p:sp>
          <p:nvSpPr>
            <p:cNvPr id="18" name="椭圆 1"/>
            <p:cNvSpPr/>
            <p:nvPr>
              <p:custDataLst>
                <p:tags r:id="rId15"/>
              </p:custDataLst>
            </p:nvPr>
          </p:nvSpPr>
          <p:spPr>
            <a:xfrm>
              <a:off x="6981" y="3420"/>
              <a:ext cx="255" cy="255"/>
            </a:xfrm>
            <a:prstGeom prst="ellipse">
              <a:avLst/>
            </a:prstGeom>
            <a:gradFill>
              <a:gsLst>
                <a:gs pos="100000">
                  <a:srgbClr val="012D86"/>
                </a:gs>
                <a:gs pos="0">
                  <a:srgbClr val="0E2557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椭圆 2"/>
            <p:cNvSpPr/>
            <p:nvPr>
              <p:custDataLst>
                <p:tags r:id="rId16"/>
              </p:custDataLst>
            </p:nvPr>
          </p:nvSpPr>
          <p:spPr>
            <a:xfrm>
              <a:off x="7005" y="3438"/>
              <a:ext cx="149" cy="149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67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0" name="文本框 19"/>
          <p:cNvSpPr txBox="1"/>
          <p:nvPr/>
        </p:nvSpPr>
        <p:spPr>
          <a:xfrm>
            <a:off x="679196" y="7444417"/>
            <a:ext cx="9956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600" dirty="0">
                <a:solidFill>
                  <a:srgbClr val="0070C0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装箱信息</a:t>
            </a:r>
            <a:endParaRPr lang="zh-CN" altLang="en-US" sz="1600" dirty="0">
              <a:solidFill>
                <a:srgbClr val="0070C0"/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graphicFrame>
        <p:nvGraphicFramePr>
          <p:cNvPr id="22" name="表格 21"/>
          <p:cNvGraphicFramePr>
            <a:graphicFrameLocks noGrp="1"/>
          </p:cNvGraphicFramePr>
          <p:nvPr/>
        </p:nvGraphicFramePr>
        <p:xfrm>
          <a:off x="773111" y="7877655"/>
          <a:ext cx="6407785" cy="185420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1149965"/>
                <a:gridCol w="1825083"/>
                <a:gridCol w="1699695"/>
                <a:gridCol w="1733129"/>
              </a:tblGrid>
              <a:tr h="370840">
                <a:tc>
                  <a:txBody>
                    <a:bodyPr/>
                    <a:p>
                      <a:pPr algn="ctr">
                        <a:lnSpc>
                          <a:spcPct val="110000"/>
                        </a:lnSpc>
                        <a:spcBef>
                          <a:spcPts val="285"/>
                        </a:spcBef>
                        <a:buClrTx/>
                        <a:buSzTx/>
                        <a:buFontTx/>
                      </a:pPr>
                      <a:r>
                        <a:rPr lang="zh-CN" altLang="en-US" sz="800" kern="1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型号</a:t>
                      </a:r>
                      <a:endParaRPr lang="zh-CN" altLang="en-US" sz="800" kern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0" marR="0" marT="36194" marB="0" anchor="ctr" anchorCtr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marL="476250">
                        <a:lnSpc>
                          <a:spcPct val="110000"/>
                        </a:lnSpc>
                        <a:spcBef>
                          <a:spcPts val="285"/>
                        </a:spcBef>
                      </a:pPr>
                      <a:r>
                        <a:rPr sz="1000" spc="-105" dirty="0">
                          <a:solidFill>
                            <a:srgbClr val="231916"/>
                          </a:solidFill>
                          <a:latin typeface="Noto Sans CJK JP Regular" panose="020B0500000000000000" charset="-122"/>
                          <a:cs typeface="Noto Sans CJK JP Regular" panose="020B0500000000000000" charset="-122"/>
                        </a:rPr>
                        <a:t>包装尺⼨</a:t>
                      </a:r>
                      <a:r>
                        <a:rPr sz="1000" spc="-20" dirty="0">
                          <a:solidFill>
                            <a:srgbClr val="231916"/>
                          </a:solidFill>
                          <a:latin typeface="Noto Sans CJK JP Regular" panose="020B0500000000000000" charset="-122"/>
                          <a:cs typeface="Noto Sans CJK JP Regular" panose="020B0500000000000000" charset="-122"/>
                        </a:rPr>
                        <a:t>（CM）</a:t>
                      </a:r>
                      <a:endParaRPr sz="1000">
                        <a:latin typeface="Noto Sans CJK JP Regular" panose="020B0500000000000000" charset="-122"/>
                        <a:cs typeface="Noto Sans CJK JP Regular" panose="020B0500000000000000" charset="-122"/>
                      </a:endParaRPr>
                    </a:p>
                  </a:txBody>
                  <a:tcPr marL="0" marR="0" marT="36195" marB="0" anchor="ctr" anchorCtr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0000"/>
                        </a:lnSpc>
                        <a:spcBef>
                          <a:spcPts val="285"/>
                        </a:spcBef>
                      </a:pPr>
                      <a:r>
                        <a:rPr sz="1000" spc="-20" dirty="0">
                          <a:solidFill>
                            <a:srgbClr val="231916"/>
                          </a:solidFill>
                          <a:latin typeface="Noto Sans CJK JP Regular" panose="020B0500000000000000" charset="-122"/>
                          <a:cs typeface="Noto Sans CJK JP Regular" panose="020B0500000000000000" charset="-122"/>
                        </a:rPr>
                        <a:t>装箱数</a:t>
                      </a:r>
                      <a:endParaRPr sz="1000">
                        <a:latin typeface="Noto Sans CJK JP Regular" panose="020B0500000000000000" charset="-122"/>
                        <a:cs typeface="Noto Sans CJK JP Regular" panose="020B0500000000000000" charset="-122"/>
                      </a:endParaRPr>
                    </a:p>
                  </a:txBody>
                  <a:tcPr marL="0" marR="0" marT="36195" marB="0" anchor="ctr" anchorCtr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marL="5080" algn="ctr">
                        <a:lnSpc>
                          <a:spcPct val="110000"/>
                        </a:lnSpc>
                        <a:spcBef>
                          <a:spcPts val="225"/>
                        </a:spcBef>
                      </a:pPr>
                      <a:r>
                        <a:rPr sz="1000" spc="-5" dirty="0">
                          <a:solidFill>
                            <a:srgbClr val="231916"/>
                          </a:solidFill>
                          <a:latin typeface="Noto Sans CJK JP Regular" panose="020B0500000000000000" charset="-122"/>
                          <a:cs typeface="Noto Sans CJK JP Regular" panose="020B0500000000000000" charset="-122"/>
                        </a:rPr>
                        <a:t>单个净重(</a:t>
                      </a:r>
                      <a:r>
                        <a:rPr sz="1000" spc="-20" dirty="0">
                          <a:solidFill>
                            <a:srgbClr val="231916"/>
                          </a:solidFill>
                          <a:latin typeface="Noto Sans CJK JP Regular" panose="020B0500000000000000" charset="-122"/>
                          <a:cs typeface="Noto Sans CJK JP Regular" panose="020B0500000000000000" charset="-122"/>
                        </a:rPr>
                        <a:t>KG)</a:t>
                      </a:r>
                      <a:endParaRPr sz="1000">
                        <a:latin typeface="Noto Sans CJK JP Regular" panose="020B0500000000000000" charset="-122"/>
                        <a:cs typeface="Noto Sans CJK JP Regular" panose="020B0500000000000000" charset="-122"/>
                      </a:endParaRPr>
                    </a:p>
                  </a:txBody>
                  <a:tcPr marL="0" marR="0" marT="28575" marB="0" anchor="ctr" anchorCtr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p>
                      <a:pPr algn="ctr">
                        <a:lnSpc>
                          <a:spcPct val="110000"/>
                        </a:lnSpc>
                        <a:spcBef>
                          <a:spcPts val="295"/>
                        </a:spcBef>
                        <a:buClrTx/>
                        <a:buSzTx/>
                        <a:buFontTx/>
                      </a:pPr>
                      <a:r>
                        <a:rPr lang="en-US" altLang="zh-CN" sz="800" b="1" kern="1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HPG3321</a:t>
                      </a:r>
                      <a:r>
                        <a:rPr lang="zh-CN" altLang="en-US" sz="800" b="1" kern="1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-90</a:t>
                      </a:r>
                      <a:r>
                        <a:rPr lang="en-US" altLang="zh-CN" sz="800" b="1" kern="1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W</a:t>
                      </a:r>
                      <a:endParaRPr lang="en-US" altLang="zh-CN" sz="800" b="1" kern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0" marR="0" marT="37465" marB="0" anchor="ctr" anchorCtr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marL="589915">
                        <a:lnSpc>
                          <a:spcPct val="110000"/>
                        </a:lnSpc>
                        <a:spcBef>
                          <a:spcPts val="305"/>
                        </a:spcBef>
                      </a:pPr>
                      <a:r>
                        <a:rPr sz="1000" spc="40" dirty="0">
                          <a:solidFill>
                            <a:srgbClr val="231916"/>
                          </a:solidFill>
                          <a:latin typeface="Arial" panose="020B0604020202020204"/>
                          <a:cs typeface="Arial" panose="020B0604020202020204"/>
                        </a:rPr>
                        <a:t>91x41x16</a:t>
                      </a:r>
                      <a:endParaRPr sz="10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38735" marB="0" anchor="ctr" anchorCtr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marL="1270" algn="ctr">
                        <a:lnSpc>
                          <a:spcPct val="110000"/>
                        </a:lnSpc>
                        <a:spcBef>
                          <a:spcPts val="265"/>
                        </a:spcBef>
                      </a:pPr>
                      <a:r>
                        <a:rPr sz="1000" spc="-50" dirty="0">
                          <a:solidFill>
                            <a:srgbClr val="231916"/>
                          </a:solidFill>
                          <a:latin typeface="Arial" panose="020B0604020202020204"/>
                          <a:cs typeface="Arial" panose="020B0604020202020204"/>
                        </a:rPr>
                        <a:t>2</a:t>
                      </a:r>
                      <a:endParaRPr sz="10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33655" marB="0" anchor="ctr" anchorCtr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marL="2540" algn="ctr">
                        <a:lnSpc>
                          <a:spcPct val="110000"/>
                        </a:lnSpc>
                        <a:spcBef>
                          <a:spcPts val="265"/>
                        </a:spcBef>
                      </a:pPr>
                      <a:r>
                        <a:rPr sz="1000" spc="-25" dirty="0">
                          <a:solidFill>
                            <a:srgbClr val="231916"/>
                          </a:solidFill>
                          <a:latin typeface="Arial" panose="020B0604020202020204"/>
                          <a:cs typeface="Arial" panose="020B0604020202020204"/>
                        </a:rPr>
                        <a:t>8KG</a:t>
                      </a:r>
                      <a:endParaRPr sz="10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33655" marB="0" anchor="ctr" anchorCtr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p>
                      <a:pPr algn="ctr">
                        <a:lnSpc>
                          <a:spcPct val="110000"/>
                        </a:lnSpc>
                        <a:spcBef>
                          <a:spcPts val="325"/>
                        </a:spcBef>
                        <a:buClrTx/>
                        <a:buSzTx/>
                        <a:buFontTx/>
                      </a:pPr>
                      <a:r>
                        <a:rPr lang="en-US" altLang="zh-CN" sz="800" b="1" kern="1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sym typeface="+mn-ea"/>
                        </a:rPr>
                        <a:t>HPG3321</a:t>
                      </a:r>
                      <a:r>
                        <a:rPr lang="zh-CN" altLang="en-US" sz="800" b="1" kern="1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-120</a:t>
                      </a:r>
                      <a:r>
                        <a:rPr lang="en-US" altLang="zh-CN" sz="800" b="1" kern="1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W</a:t>
                      </a:r>
                      <a:endParaRPr lang="en-US" altLang="zh-CN" sz="800" b="1" kern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0" marR="0" marT="41275" marB="0" anchor="ctr" anchorCtr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marL="551180">
                        <a:lnSpc>
                          <a:spcPct val="110000"/>
                        </a:lnSpc>
                        <a:spcBef>
                          <a:spcPts val="305"/>
                        </a:spcBef>
                      </a:pPr>
                      <a:r>
                        <a:rPr sz="1000" spc="-10" dirty="0">
                          <a:solidFill>
                            <a:srgbClr val="231916"/>
                          </a:solidFill>
                          <a:latin typeface="Arial" panose="020B0604020202020204"/>
                          <a:cs typeface="Arial" panose="020B0604020202020204"/>
                        </a:rPr>
                        <a:t>118x41x16</a:t>
                      </a:r>
                      <a:endParaRPr sz="10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38735" marB="0" anchor="ctr" anchorCtr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marL="1270" algn="ctr">
                        <a:lnSpc>
                          <a:spcPct val="110000"/>
                        </a:lnSpc>
                        <a:spcBef>
                          <a:spcPts val="265"/>
                        </a:spcBef>
                      </a:pPr>
                      <a:r>
                        <a:rPr sz="1000" spc="-50" dirty="0">
                          <a:solidFill>
                            <a:srgbClr val="231916"/>
                          </a:solidFill>
                          <a:latin typeface="Arial" panose="020B0604020202020204"/>
                          <a:cs typeface="Arial" panose="020B0604020202020204"/>
                        </a:rPr>
                        <a:t>2</a:t>
                      </a:r>
                      <a:endParaRPr sz="10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33655" marB="0" anchor="ctr" anchorCtr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marL="2540" algn="ctr">
                        <a:lnSpc>
                          <a:spcPct val="110000"/>
                        </a:lnSpc>
                        <a:spcBef>
                          <a:spcPts val="265"/>
                        </a:spcBef>
                      </a:pPr>
                      <a:r>
                        <a:rPr sz="1000" spc="-10" dirty="0">
                          <a:solidFill>
                            <a:srgbClr val="231916"/>
                          </a:solidFill>
                          <a:latin typeface="Arial" panose="020B0604020202020204"/>
                          <a:cs typeface="Arial" panose="020B0604020202020204"/>
                        </a:rPr>
                        <a:t>9.5KG</a:t>
                      </a:r>
                      <a:endParaRPr sz="10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33655" marB="0" anchor="ctr" anchorCtr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p>
                      <a:pPr algn="ctr">
                        <a:lnSpc>
                          <a:spcPct val="110000"/>
                        </a:lnSpc>
                        <a:spcBef>
                          <a:spcPts val="350"/>
                        </a:spcBef>
                        <a:buClrTx/>
                        <a:buSzTx/>
                        <a:buFontTx/>
                      </a:pPr>
                      <a:r>
                        <a:rPr lang="en-US" altLang="zh-CN" sz="800" b="1" kern="1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sym typeface="+mn-ea"/>
                        </a:rPr>
                        <a:t>HPG3321</a:t>
                      </a:r>
                      <a:r>
                        <a:rPr lang="zh-CN" altLang="en-US" sz="800" b="1" kern="1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-150</a:t>
                      </a:r>
                      <a:r>
                        <a:rPr lang="en-US" altLang="zh-CN" sz="800" b="1" kern="1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W</a:t>
                      </a:r>
                      <a:endParaRPr lang="en-US" altLang="zh-CN" sz="800" b="1" kern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0" marR="0" marT="44450" marB="0" anchor="ctr" anchorCtr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marL="486410">
                        <a:lnSpc>
                          <a:spcPct val="110000"/>
                        </a:lnSpc>
                        <a:spcBef>
                          <a:spcPts val="305"/>
                        </a:spcBef>
                      </a:pPr>
                      <a:r>
                        <a:rPr sz="1000" spc="40" dirty="0">
                          <a:solidFill>
                            <a:srgbClr val="231916"/>
                          </a:solidFill>
                          <a:latin typeface="Arial" panose="020B0604020202020204"/>
                          <a:cs typeface="Arial" panose="020B0604020202020204"/>
                        </a:rPr>
                        <a:t>146x42.5x16</a:t>
                      </a:r>
                      <a:endParaRPr sz="10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38735" marB="0" anchor="ctr" anchorCtr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marL="1270" algn="ctr">
                        <a:lnSpc>
                          <a:spcPct val="110000"/>
                        </a:lnSpc>
                        <a:spcBef>
                          <a:spcPts val="265"/>
                        </a:spcBef>
                      </a:pPr>
                      <a:r>
                        <a:rPr sz="1000" spc="-50" dirty="0">
                          <a:solidFill>
                            <a:srgbClr val="231916"/>
                          </a:solidFill>
                          <a:latin typeface="Arial" panose="020B0604020202020204"/>
                          <a:cs typeface="Arial" panose="020B0604020202020204"/>
                        </a:rPr>
                        <a:t>2</a:t>
                      </a:r>
                      <a:endParaRPr sz="10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33655" marB="0" anchor="ctr" anchorCtr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0000"/>
                        </a:lnSpc>
                        <a:spcBef>
                          <a:spcPts val="265"/>
                        </a:spcBef>
                      </a:pPr>
                      <a:r>
                        <a:rPr sz="1000" spc="-20" dirty="0">
                          <a:solidFill>
                            <a:srgbClr val="231916"/>
                          </a:solidFill>
                          <a:latin typeface="Arial" panose="020B0604020202020204"/>
                          <a:cs typeface="Arial" panose="020B0604020202020204"/>
                        </a:rPr>
                        <a:t>14KG</a:t>
                      </a:r>
                      <a:endParaRPr sz="10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33655" marB="0" anchor="ctr" anchorCtr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p>
                      <a:pPr algn="ctr">
                        <a:lnSpc>
                          <a:spcPct val="110000"/>
                        </a:lnSpc>
                        <a:spcBef>
                          <a:spcPts val="285"/>
                        </a:spcBef>
                        <a:buClrTx/>
                        <a:buSzTx/>
                        <a:buFontTx/>
                      </a:pPr>
                      <a:r>
                        <a:rPr lang="zh-CN" altLang="en-US" sz="800" b="1" kern="1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底座</a:t>
                      </a:r>
                      <a:endParaRPr lang="zh-CN" altLang="en-US" sz="800" b="1" kern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0" marR="0" marT="36195" marB="0" anchor="ctr" anchorCtr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marL="483235">
                        <a:lnSpc>
                          <a:spcPct val="110000"/>
                        </a:lnSpc>
                        <a:spcBef>
                          <a:spcPts val="305"/>
                        </a:spcBef>
                      </a:pPr>
                      <a:r>
                        <a:rPr sz="1000" spc="35" dirty="0">
                          <a:solidFill>
                            <a:srgbClr val="231916"/>
                          </a:solidFill>
                          <a:latin typeface="Arial" panose="020B0604020202020204"/>
                          <a:cs typeface="Arial" panose="020B0604020202020204"/>
                        </a:rPr>
                        <a:t>34.5x22.5x11</a:t>
                      </a:r>
                      <a:endParaRPr sz="10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38735" marB="0" anchor="ctr" anchorCtr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marL="1270" algn="ctr">
                        <a:lnSpc>
                          <a:spcPct val="110000"/>
                        </a:lnSpc>
                        <a:spcBef>
                          <a:spcPts val="265"/>
                        </a:spcBef>
                      </a:pPr>
                      <a:r>
                        <a:rPr sz="1000" spc="-50" dirty="0">
                          <a:solidFill>
                            <a:srgbClr val="231916"/>
                          </a:solidFill>
                          <a:latin typeface="Arial" panose="020B0604020202020204"/>
                          <a:cs typeface="Arial" panose="020B0604020202020204"/>
                        </a:rPr>
                        <a:t>2</a:t>
                      </a:r>
                      <a:endParaRPr sz="10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33655" marB="0" anchor="ctr" anchorCtr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0000"/>
                        </a:lnSpc>
                        <a:spcBef>
                          <a:spcPts val="265"/>
                        </a:spcBef>
                      </a:pPr>
                      <a:r>
                        <a:rPr sz="1000" spc="-10" dirty="0">
                          <a:solidFill>
                            <a:srgbClr val="231916"/>
                          </a:solidFill>
                          <a:latin typeface="Arial" panose="020B0604020202020204"/>
                          <a:cs typeface="Arial" panose="020B0604020202020204"/>
                        </a:rPr>
                        <a:t>1.2KG</a:t>
                      </a:r>
                      <a:endParaRPr sz="10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33655" marB="0" anchor="ctr" anchorCtr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24" name="组合 35"/>
          <p:cNvGrpSpPr/>
          <p:nvPr/>
        </p:nvGrpSpPr>
        <p:grpSpPr>
          <a:xfrm>
            <a:off x="486727" y="5085397"/>
            <a:ext cx="161290" cy="161290"/>
            <a:chOff x="6981" y="3420"/>
            <a:chExt cx="254" cy="254"/>
          </a:xfrm>
        </p:grpSpPr>
        <p:sp>
          <p:nvSpPr>
            <p:cNvPr id="25" name="椭圆 1"/>
            <p:cNvSpPr/>
            <p:nvPr>
              <p:custDataLst>
                <p:tags r:id="rId17"/>
              </p:custDataLst>
            </p:nvPr>
          </p:nvSpPr>
          <p:spPr>
            <a:xfrm>
              <a:off x="6981" y="3420"/>
              <a:ext cx="255" cy="255"/>
            </a:xfrm>
            <a:prstGeom prst="ellipse">
              <a:avLst/>
            </a:prstGeom>
            <a:gradFill>
              <a:gsLst>
                <a:gs pos="100000">
                  <a:srgbClr val="012D86"/>
                </a:gs>
                <a:gs pos="0">
                  <a:srgbClr val="0E2557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椭圆 2"/>
            <p:cNvSpPr/>
            <p:nvPr>
              <p:custDataLst>
                <p:tags r:id="rId18"/>
              </p:custDataLst>
            </p:nvPr>
          </p:nvSpPr>
          <p:spPr>
            <a:xfrm>
              <a:off x="7005" y="3438"/>
              <a:ext cx="149" cy="149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67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7" name="文本框 36"/>
          <p:cNvSpPr txBox="1"/>
          <p:nvPr/>
        </p:nvSpPr>
        <p:spPr>
          <a:xfrm>
            <a:off x="691896" y="4981195"/>
            <a:ext cx="9956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600" dirty="0">
                <a:solidFill>
                  <a:srgbClr val="0070C0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安装方式</a:t>
            </a:r>
            <a:endParaRPr lang="zh-CN" altLang="en-US" sz="1600" dirty="0">
              <a:solidFill>
                <a:srgbClr val="0070C0"/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0" descr="资源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7788275" cy="84074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86" y="177040"/>
            <a:ext cx="1903413" cy="459991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-6350" y="9934189"/>
            <a:ext cx="7788275" cy="543312"/>
            <a:chOff x="-6350" y="9934189"/>
            <a:chExt cx="7788275" cy="543312"/>
          </a:xfrm>
        </p:grpSpPr>
        <p:sp>
          <p:nvSpPr>
            <p:cNvPr id="5" name="任意多边形 26"/>
            <p:cNvSpPr/>
            <p:nvPr/>
          </p:nvSpPr>
          <p:spPr>
            <a:xfrm>
              <a:off x="-6350" y="9934189"/>
              <a:ext cx="7788275" cy="543312"/>
            </a:xfrm>
            <a:custGeom>
              <a:avLst/>
              <a:gdLst>
                <a:gd name="connsiteX0" fmla="*/ 108402 w 7788275"/>
                <a:gd name="connsiteY0" fmla="*/ 0 h 543312"/>
                <a:gd name="connsiteX1" fmla="*/ 7679873 w 7788275"/>
                <a:gd name="connsiteY1" fmla="*/ 0 h 543312"/>
                <a:gd name="connsiteX2" fmla="*/ 7788275 w 7788275"/>
                <a:gd name="connsiteY2" fmla="*/ 108402 h 543312"/>
                <a:gd name="connsiteX3" fmla="*/ 7788275 w 7788275"/>
                <a:gd name="connsiteY3" fmla="*/ 541997 h 543312"/>
                <a:gd name="connsiteX4" fmla="*/ 7788010 w 7788275"/>
                <a:gd name="connsiteY4" fmla="*/ 543312 h 543312"/>
                <a:gd name="connsiteX5" fmla="*/ 266 w 7788275"/>
                <a:gd name="connsiteY5" fmla="*/ 543312 h 543312"/>
                <a:gd name="connsiteX6" fmla="*/ 0 w 7788275"/>
                <a:gd name="connsiteY6" fmla="*/ 541997 h 543312"/>
                <a:gd name="connsiteX7" fmla="*/ 0 w 7788275"/>
                <a:gd name="connsiteY7" fmla="*/ 108402 h 543312"/>
                <a:gd name="connsiteX8" fmla="*/ 108402 w 7788275"/>
                <a:gd name="connsiteY8" fmla="*/ 0 h 543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88275" h="543312">
                  <a:moveTo>
                    <a:pt x="108402" y="0"/>
                  </a:moveTo>
                  <a:lnTo>
                    <a:pt x="7679873" y="0"/>
                  </a:lnTo>
                  <a:cubicBezTo>
                    <a:pt x="7739742" y="0"/>
                    <a:pt x="7788275" y="48533"/>
                    <a:pt x="7788275" y="108402"/>
                  </a:cubicBezTo>
                  <a:lnTo>
                    <a:pt x="7788275" y="541997"/>
                  </a:lnTo>
                  <a:lnTo>
                    <a:pt x="7788010" y="543312"/>
                  </a:lnTo>
                  <a:lnTo>
                    <a:pt x="266" y="543312"/>
                  </a:lnTo>
                  <a:lnTo>
                    <a:pt x="0" y="541997"/>
                  </a:lnTo>
                  <a:lnTo>
                    <a:pt x="0" y="108402"/>
                  </a:lnTo>
                  <a:cubicBezTo>
                    <a:pt x="0" y="48533"/>
                    <a:pt x="48533" y="0"/>
                    <a:pt x="108402" y="0"/>
                  </a:cubicBezTo>
                  <a:close/>
                </a:path>
              </a:pathLst>
            </a:custGeom>
            <a:solidFill>
              <a:srgbClr val="0644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任意多边形 27"/>
            <p:cNvSpPr/>
            <p:nvPr/>
          </p:nvSpPr>
          <p:spPr>
            <a:xfrm>
              <a:off x="-6350" y="9986692"/>
              <a:ext cx="7788275" cy="490808"/>
            </a:xfrm>
            <a:custGeom>
              <a:avLst/>
              <a:gdLst>
                <a:gd name="connsiteX0" fmla="*/ 108402 w 7788275"/>
                <a:gd name="connsiteY0" fmla="*/ 0 h 490808"/>
                <a:gd name="connsiteX1" fmla="*/ 7679873 w 7788275"/>
                <a:gd name="connsiteY1" fmla="*/ 0 h 490808"/>
                <a:gd name="connsiteX2" fmla="*/ 7788275 w 7788275"/>
                <a:gd name="connsiteY2" fmla="*/ 108402 h 490808"/>
                <a:gd name="connsiteX3" fmla="*/ 7788275 w 7788275"/>
                <a:gd name="connsiteY3" fmla="*/ 490808 h 490808"/>
                <a:gd name="connsiteX4" fmla="*/ 0 w 7788275"/>
                <a:gd name="connsiteY4" fmla="*/ 490808 h 490808"/>
                <a:gd name="connsiteX5" fmla="*/ 0 w 7788275"/>
                <a:gd name="connsiteY5" fmla="*/ 108402 h 490808"/>
                <a:gd name="connsiteX6" fmla="*/ 108402 w 7788275"/>
                <a:gd name="connsiteY6" fmla="*/ 0 h 490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788275" h="490808">
                  <a:moveTo>
                    <a:pt x="108402" y="0"/>
                  </a:moveTo>
                  <a:lnTo>
                    <a:pt x="7679873" y="0"/>
                  </a:lnTo>
                  <a:cubicBezTo>
                    <a:pt x="7739742" y="0"/>
                    <a:pt x="7788275" y="48533"/>
                    <a:pt x="7788275" y="108402"/>
                  </a:cubicBezTo>
                  <a:lnTo>
                    <a:pt x="7788275" y="490808"/>
                  </a:lnTo>
                  <a:lnTo>
                    <a:pt x="0" y="490808"/>
                  </a:lnTo>
                  <a:lnTo>
                    <a:pt x="0" y="108402"/>
                  </a:lnTo>
                  <a:cubicBezTo>
                    <a:pt x="0" y="48533"/>
                    <a:pt x="48533" y="0"/>
                    <a:pt x="108402" y="0"/>
                  </a:cubicBezTo>
                  <a:close/>
                </a:path>
              </a:pathLst>
            </a:custGeom>
            <a:solidFill>
              <a:srgbClr val="D6EAF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1487130" y="10078293"/>
              <a:ext cx="480131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800" kern="0" spc="-50" dirty="0">
                  <a:solidFill>
                    <a:srgbClr val="04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宋体" panose="02010600030101010101" pitchFamily="2" charset="-122"/>
                </a:rPr>
                <a:t>本资料为华普电力电力有限公司版权所有，未经许可，禁止以任何形式影印或复制如有更新，恕不另行通知！</a:t>
              </a:r>
              <a:endParaRPr lang="zh-CN" altLang="en-US" sz="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11" name="组合 35"/>
          <p:cNvGrpSpPr/>
          <p:nvPr/>
        </p:nvGrpSpPr>
        <p:grpSpPr>
          <a:xfrm>
            <a:off x="459422" y="7858582"/>
            <a:ext cx="161290" cy="161290"/>
            <a:chOff x="6981" y="3420"/>
            <a:chExt cx="254" cy="254"/>
          </a:xfrm>
        </p:grpSpPr>
        <p:sp>
          <p:nvSpPr>
            <p:cNvPr id="12" name="椭圆 1"/>
            <p:cNvSpPr/>
            <p:nvPr>
              <p:custDataLst>
                <p:tags r:id="rId5"/>
              </p:custDataLst>
            </p:nvPr>
          </p:nvSpPr>
          <p:spPr>
            <a:xfrm>
              <a:off x="6981" y="3420"/>
              <a:ext cx="255" cy="255"/>
            </a:xfrm>
            <a:prstGeom prst="ellipse">
              <a:avLst/>
            </a:prstGeom>
            <a:gradFill>
              <a:gsLst>
                <a:gs pos="100000">
                  <a:srgbClr val="012D86"/>
                </a:gs>
                <a:gs pos="0">
                  <a:srgbClr val="0E2557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椭圆 2"/>
            <p:cNvSpPr/>
            <p:nvPr>
              <p:custDataLst>
                <p:tags r:id="rId6"/>
              </p:custDataLst>
            </p:nvPr>
          </p:nvSpPr>
          <p:spPr>
            <a:xfrm>
              <a:off x="7005" y="3438"/>
              <a:ext cx="149" cy="149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67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4" name="文本框 13"/>
          <p:cNvSpPr txBox="1"/>
          <p:nvPr/>
        </p:nvSpPr>
        <p:spPr>
          <a:xfrm>
            <a:off x="679196" y="7748087"/>
            <a:ext cx="10150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rgbClr val="0070C0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配光曲线</a:t>
            </a:r>
            <a:endParaRPr lang="zh-CN" altLang="en-US" sz="1600" dirty="0">
              <a:solidFill>
                <a:srgbClr val="0070C0"/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pic>
        <p:nvPicPr>
          <p:cNvPr id="41" name="picture 5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2563" y="7622095"/>
            <a:ext cx="6371843" cy="36576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663" y="8131558"/>
            <a:ext cx="1347001" cy="1282271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7787" y="8121878"/>
            <a:ext cx="1370965" cy="1282271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2678191" y="9323677"/>
            <a:ext cx="5774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00" dirty="0"/>
              <a:t>Type2</a:t>
            </a:r>
            <a:endParaRPr lang="zh-CN" altLang="en-US" sz="1100" dirty="0"/>
          </a:p>
        </p:txBody>
      </p:sp>
      <p:sp>
        <p:nvSpPr>
          <p:cNvPr id="28" name="文本框 27"/>
          <p:cNvSpPr txBox="1"/>
          <p:nvPr/>
        </p:nvSpPr>
        <p:spPr>
          <a:xfrm>
            <a:off x="4284568" y="9338547"/>
            <a:ext cx="5774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00" dirty="0"/>
              <a:t>Type3</a:t>
            </a:r>
            <a:endParaRPr lang="zh-CN" altLang="en-US" sz="1100" dirty="0"/>
          </a:p>
        </p:txBody>
      </p:sp>
      <p:grpSp>
        <p:nvGrpSpPr>
          <p:cNvPr id="8" name="组合 35"/>
          <p:cNvGrpSpPr/>
          <p:nvPr/>
        </p:nvGrpSpPr>
        <p:grpSpPr>
          <a:xfrm>
            <a:off x="459422" y="1132522"/>
            <a:ext cx="161290" cy="161290"/>
            <a:chOff x="6981" y="3420"/>
            <a:chExt cx="254" cy="254"/>
          </a:xfrm>
        </p:grpSpPr>
        <p:sp>
          <p:nvSpPr>
            <p:cNvPr id="9" name="椭圆 1"/>
            <p:cNvSpPr/>
            <p:nvPr>
              <p:custDataLst>
                <p:tags r:id="rId10"/>
              </p:custDataLst>
            </p:nvPr>
          </p:nvSpPr>
          <p:spPr>
            <a:xfrm>
              <a:off x="6981" y="3420"/>
              <a:ext cx="255" cy="255"/>
            </a:xfrm>
            <a:prstGeom prst="ellipse">
              <a:avLst/>
            </a:prstGeom>
            <a:gradFill>
              <a:gsLst>
                <a:gs pos="100000">
                  <a:srgbClr val="012D86"/>
                </a:gs>
                <a:gs pos="0">
                  <a:srgbClr val="0E2557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椭圆 2"/>
            <p:cNvSpPr/>
            <p:nvPr>
              <p:custDataLst>
                <p:tags r:id="rId11"/>
              </p:custDataLst>
            </p:nvPr>
          </p:nvSpPr>
          <p:spPr>
            <a:xfrm>
              <a:off x="7005" y="3438"/>
              <a:ext cx="149" cy="149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67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文本框 33"/>
          <p:cNvSpPr txBox="1"/>
          <p:nvPr/>
        </p:nvSpPr>
        <p:spPr>
          <a:xfrm>
            <a:off x="679196" y="1022027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600" dirty="0">
                <a:solidFill>
                  <a:srgbClr val="0070C0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产品参数</a:t>
            </a:r>
            <a:endParaRPr lang="zh-CN" altLang="en-US" sz="1600" dirty="0">
              <a:solidFill>
                <a:srgbClr val="0070C0"/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graphicFrame>
        <p:nvGraphicFramePr>
          <p:cNvPr id="39" name="表格 38"/>
          <p:cNvGraphicFramePr>
            <a:graphicFrameLocks noGrp="1"/>
          </p:cNvGraphicFramePr>
          <p:nvPr/>
        </p:nvGraphicFramePr>
        <p:xfrm>
          <a:off x="773745" y="1533370"/>
          <a:ext cx="6301105" cy="593344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941390"/>
                <a:gridCol w="1805940"/>
                <a:gridCol w="1737360"/>
                <a:gridCol w="1816603"/>
              </a:tblGrid>
              <a:tr h="370840">
                <a:tc>
                  <a:txBody>
                    <a:bodyPr/>
                    <a:p>
                      <a:pPr algn="ctr"/>
                      <a:r>
                        <a:rPr lang="zh-CN" altLang="en-US" sz="800" b="1" kern="1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型号</a:t>
                      </a:r>
                      <a:endParaRPr lang="zh-CN" altLang="en-US" sz="800" b="1" kern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marL="4445" algn="ctr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lang="en-US" sz="800" dirty="0">
                          <a:solidFill>
                            <a:srgbClr val="595857"/>
                          </a:solidFill>
                          <a:latin typeface="Noto Sans CJK JP Regular" panose="020B0500000000000000" charset="-122"/>
                          <a:cs typeface="Noto Sans CJK JP Regular" panose="020B0500000000000000" charset="-122"/>
                        </a:rPr>
                        <a:t>HPG3321</a:t>
                      </a:r>
                      <a:r>
                        <a:rPr sz="800" dirty="0">
                          <a:solidFill>
                            <a:srgbClr val="595857"/>
                          </a:solidFill>
                          <a:latin typeface="Noto Sans CJK JP Regular" panose="020B0500000000000000" charset="-122"/>
                          <a:cs typeface="Noto Sans CJK JP Regular" panose="020B0500000000000000" charset="-122"/>
                        </a:rPr>
                        <a:t>-</a:t>
                      </a:r>
                      <a:r>
                        <a:rPr sz="800" spc="-25" dirty="0">
                          <a:solidFill>
                            <a:srgbClr val="595857"/>
                          </a:solidFill>
                          <a:latin typeface="Noto Sans CJK JP Regular" panose="020B0500000000000000" charset="-122"/>
                          <a:cs typeface="Noto Sans CJK JP Regular" panose="020B0500000000000000" charset="-122"/>
                        </a:rPr>
                        <a:t>90</a:t>
                      </a:r>
                      <a:r>
                        <a:rPr lang="en-US" sz="800" spc="-25" dirty="0">
                          <a:solidFill>
                            <a:srgbClr val="595857"/>
                          </a:solidFill>
                          <a:latin typeface="Noto Sans CJK JP Regular" panose="020B0500000000000000" charset="-122"/>
                          <a:cs typeface="Noto Sans CJK JP Regular" panose="020B0500000000000000" charset="-122"/>
                        </a:rPr>
                        <a:t>W</a:t>
                      </a:r>
                      <a:endParaRPr lang="en-US" sz="800" spc="-25" dirty="0">
                        <a:solidFill>
                          <a:srgbClr val="595857"/>
                        </a:solidFill>
                        <a:latin typeface="Noto Sans CJK JP Regular" panose="020B0500000000000000" charset="-122"/>
                        <a:cs typeface="Noto Sans CJK JP Regular" panose="020B0500000000000000" charset="-122"/>
                      </a:endParaRPr>
                    </a:p>
                  </a:txBody>
                  <a:tcPr marL="0" marR="0" marT="84455" marB="0" anchor="ctr" anchorCtr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marL="4445" algn="ctr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lang="en-US" sz="800" dirty="0">
                          <a:solidFill>
                            <a:srgbClr val="595857"/>
                          </a:solidFill>
                          <a:latin typeface="Noto Sans CJK JP Regular" panose="020B0500000000000000" charset="-122"/>
                          <a:cs typeface="Noto Sans CJK JP Regular" panose="020B0500000000000000" charset="-122"/>
                          <a:sym typeface="+mn-ea"/>
                        </a:rPr>
                        <a:t>HPG3321</a:t>
                      </a:r>
                      <a:r>
                        <a:rPr sz="800" dirty="0">
                          <a:solidFill>
                            <a:srgbClr val="595857"/>
                          </a:solidFill>
                          <a:latin typeface="Noto Sans CJK JP Regular" panose="020B0500000000000000" charset="-122"/>
                          <a:cs typeface="Noto Sans CJK JP Regular" panose="020B0500000000000000" charset="-122"/>
                        </a:rPr>
                        <a:t>-</a:t>
                      </a:r>
                      <a:r>
                        <a:rPr sz="800" spc="-25" dirty="0">
                          <a:solidFill>
                            <a:srgbClr val="595857"/>
                          </a:solidFill>
                          <a:latin typeface="Noto Sans CJK JP Regular" panose="020B0500000000000000" charset="-122"/>
                          <a:cs typeface="Noto Sans CJK JP Regular" panose="020B0500000000000000" charset="-122"/>
                        </a:rPr>
                        <a:t>120</a:t>
                      </a:r>
                      <a:r>
                        <a:rPr lang="en-US" sz="800" spc="-25" dirty="0">
                          <a:solidFill>
                            <a:srgbClr val="595857"/>
                          </a:solidFill>
                          <a:latin typeface="Noto Sans CJK JP Regular" panose="020B0500000000000000" charset="-122"/>
                          <a:cs typeface="Noto Sans CJK JP Regular" panose="020B0500000000000000" charset="-122"/>
                        </a:rPr>
                        <a:t>W</a:t>
                      </a:r>
                      <a:endParaRPr lang="en-US" sz="800" spc="-25" dirty="0">
                        <a:solidFill>
                          <a:srgbClr val="595857"/>
                        </a:solidFill>
                        <a:latin typeface="Noto Sans CJK JP Regular" panose="020B0500000000000000" charset="-122"/>
                        <a:cs typeface="Noto Sans CJK JP Regular" panose="020B0500000000000000" charset="-122"/>
                      </a:endParaRPr>
                    </a:p>
                  </a:txBody>
                  <a:tcPr marL="0" marR="0" marT="84455" marB="0" anchor="ctr" anchorCtr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marL="4445" algn="ctr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lang="en-US" sz="800" dirty="0">
                          <a:solidFill>
                            <a:srgbClr val="595857"/>
                          </a:solidFill>
                          <a:latin typeface="Noto Sans CJK JP Regular" panose="020B0500000000000000" charset="-122"/>
                          <a:cs typeface="Noto Sans CJK JP Regular" panose="020B0500000000000000" charset="-122"/>
                          <a:sym typeface="+mn-ea"/>
                        </a:rPr>
                        <a:t>HPG3321</a:t>
                      </a:r>
                      <a:r>
                        <a:rPr sz="800" dirty="0">
                          <a:solidFill>
                            <a:srgbClr val="595857"/>
                          </a:solidFill>
                          <a:latin typeface="Noto Sans CJK JP Regular" panose="020B0500000000000000" charset="-122"/>
                          <a:cs typeface="Noto Sans CJK JP Regular" panose="020B0500000000000000" charset="-122"/>
                        </a:rPr>
                        <a:t>-</a:t>
                      </a:r>
                      <a:r>
                        <a:rPr sz="800" spc="-25" dirty="0">
                          <a:solidFill>
                            <a:srgbClr val="595857"/>
                          </a:solidFill>
                          <a:latin typeface="Noto Sans CJK JP Regular" panose="020B0500000000000000" charset="-122"/>
                          <a:cs typeface="Noto Sans CJK JP Regular" panose="020B0500000000000000" charset="-122"/>
                        </a:rPr>
                        <a:t>150</a:t>
                      </a:r>
                      <a:r>
                        <a:rPr lang="en-US" sz="800" spc="-25" dirty="0">
                          <a:solidFill>
                            <a:srgbClr val="595857"/>
                          </a:solidFill>
                          <a:latin typeface="Noto Sans CJK JP Regular" panose="020B0500000000000000" charset="-122"/>
                          <a:cs typeface="Noto Sans CJK JP Regular" panose="020B0500000000000000" charset="-122"/>
                        </a:rPr>
                        <a:t>W</a:t>
                      </a:r>
                      <a:endParaRPr lang="en-US" sz="800" spc="-25" dirty="0">
                        <a:solidFill>
                          <a:srgbClr val="595857"/>
                        </a:solidFill>
                        <a:latin typeface="Noto Sans CJK JP Regular" panose="020B0500000000000000" charset="-122"/>
                        <a:cs typeface="Noto Sans CJK JP Regular" panose="020B0500000000000000" charset="-122"/>
                      </a:endParaRPr>
                    </a:p>
                  </a:txBody>
                  <a:tcPr marL="0" marR="0" marT="84455" marB="0" anchor="ctr" anchorCtr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p>
                      <a:pPr algn="ctr"/>
                      <a:r>
                        <a:rPr lang="zh-CN" altLang="en-US" sz="800" b="1" kern="1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灯体材质</a:t>
                      </a:r>
                      <a:endParaRPr lang="zh-CN" altLang="en-US" sz="800" b="1" kern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marL="4445" algn="ctr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sz="800" spc="-10" dirty="0">
                          <a:solidFill>
                            <a:srgbClr val="595857"/>
                          </a:solidFill>
                          <a:latin typeface="Noto Sans CJK JP Regular" panose="020B0500000000000000" charset="-122"/>
                          <a:cs typeface="Noto Sans CJK JP Regular" panose="020B0500000000000000" charset="-122"/>
                        </a:rPr>
                        <a:t>压铸铝加镀锌板</a:t>
                      </a:r>
                      <a:endParaRPr sz="800">
                        <a:latin typeface="Noto Sans CJK JP Regular" panose="020B0500000000000000" charset="-122"/>
                        <a:cs typeface="Noto Sans CJK JP Regular" panose="020B0500000000000000" charset="-122"/>
                      </a:endParaRPr>
                    </a:p>
                  </a:txBody>
                  <a:tcPr marL="0" marR="0" marT="83185" marB="0" anchor="ctr" anchorCtr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marL="4445" algn="ctr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sz="800" spc="-10" dirty="0">
                          <a:solidFill>
                            <a:srgbClr val="595857"/>
                          </a:solidFill>
                          <a:latin typeface="Noto Sans CJK JP Regular" panose="020B0500000000000000" charset="-122"/>
                          <a:cs typeface="Noto Sans CJK JP Regular" panose="020B0500000000000000" charset="-122"/>
                        </a:rPr>
                        <a:t>压铸铝加镀锌板</a:t>
                      </a:r>
                      <a:endParaRPr sz="800">
                        <a:latin typeface="Noto Sans CJK JP Regular" panose="020B0500000000000000" charset="-122"/>
                        <a:cs typeface="Noto Sans CJK JP Regular" panose="020B0500000000000000" charset="-122"/>
                      </a:endParaRPr>
                    </a:p>
                  </a:txBody>
                  <a:tcPr marL="0" marR="0" marT="83185" marB="0" anchor="ctr" anchorCtr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marL="4445" algn="ctr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sz="800" spc="-10" dirty="0">
                          <a:solidFill>
                            <a:srgbClr val="595857"/>
                          </a:solidFill>
                          <a:latin typeface="Noto Sans CJK JP Regular" panose="020B0500000000000000" charset="-122"/>
                          <a:cs typeface="Noto Sans CJK JP Regular" panose="020B0500000000000000" charset="-122"/>
                        </a:rPr>
                        <a:t>压铸铝加镀锌板</a:t>
                      </a:r>
                      <a:endParaRPr sz="800">
                        <a:latin typeface="Noto Sans CJK JP Regular" panose="020B0500000000000000" charset="-122"/>
                        <a:cs typeface="Noto Sans CJK JP Regular" panose="020B0500000000000000" charset="-122"/>
                      </a:endParaRPr>
                    </a:p>
                  </a:txBody>
                  <a:tcPr marL="0" marR="0" marT="83185" marB="0" anchor="ctr" anchorCtr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p>
                      <a:pPr algn="ctr"/>
                      <a:r>
                        <a:rPr lang="zh-CN" altLang="en-US" sz="800" b="1" kern="1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透镜材质</a:t>
                      </a:r>
                      <a:endParaRPr lang="zh-CN" altLang="en-US" sz="800" b="1" kern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marL="4445"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800" dirty="0">
                          <a:solidFill>
                            <a:srgbClr val="595857"/>
                          </a:solidFill>
                          <a:latin typeface="Noto Sans CJK JP Regular" panose="020B0500000000000000" charset="-122"/>
                          <a:cs typeface="Noto Sans CJK JP Regular" panose="020B0500000000000000" charset="-122"/>
                        </a:rPr>
                        <a:t>PC抗UV</a:t>
                      </a:r>
                      <a:r>
                        <a:rPr sz="800" spc="-20" dirty="0">
                          <a:solidFill>
                            <a:srgbClr val="595857"/>
                          </a:solidFill>
                          <a:latin typeface="Noto Sans CJK JP Regular" panose="020B0500000000000000" charset="-122"/>
                          <a:cs typeface="Noto Sans CJK JP Regular" panose="020B0500000000000000" charset="-122"/>
                        </a:rPr>
                        <a:t>加防⽕</a:t>
                      </a:r>
                      <a:endParaRPr sz="800">
                        <a:latin typeface="Noto Sans CJK JP Regular" panose="020B0500000000000000" charset="-122"/>
                        <a:cs typeface="Noto Sans CJK JP Regular" panose="020B0500000000000000" charset="-122"/>
                      </a:endParaRPr>
                    </a:p>
                  </a:txBody>
                  <a:tcPr marL="0" marR="0" marT="82550" marB="0" anchor="ctr" anchorCtr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marL="4445"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800" dirty="0">
                          <a:solidFill>
                            <a:srgbClr val="595857"/>
                          </a:solidFill>
                          <a:latin typeface="Noto Sans CJK JP Regular" panose="020B0500000000000000" charset="-122"/>
                          <a:cs typeface="Noto Sans CJK JP Regular" panose="020B0500000000000000" charset="-122"/>
                        </a:rPr>
                        <a:t>PC抗UV</a:t>
                      </a:r>
                      <a:r>
                        <a:rPr sz="800" spc="-20" dirty="0">
                          <a:solidFill>
                            <a:srgbClr val="595857"/>
                          </a:solidFill>
                          <a:latin typeface="Noto Sans CJK JP Regular" panose="020B0500000000000000" charset="-122"/>
                          <a:cs typeface="Noto Sans CJK JP Regular" panose="020B0500000000000000" charset="-122"/>
                        </a:rPr>
                        <a:t>加防⽕</a:t>
                      </a:r>
                      <a:endParaRPr sz="800">
                        <a:latin typeface="Noto Sans CJK JP Regular" panose="020B0500000000000000" charset="-122"/>
                        <a:cs typeface="Noto Sans CJK JP Regular" panose="020B0500000000000000" charset="-122"/>
                      </a:endParaRPr>
                    </a:p>
                  </a:txBody>
                  <a:tcPr marL="0" marR="0" marT="82550" marB="0" anchor="ctr" anchorCtr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marL="4445"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800" dirty="0">
                          <a:solidFill>
                            <a:srgbClr val="595857"/>
                          </a:solidFill>
                          <a:latin typeface="Noto Sans CJK JP Regular" panose="020B0500000000000000" charset="-122"/>
                          <a:cs typeface="Noto Sans CJK JP Regular" panose="020B0500000000000000" charset="-122"/>
                        </a:rPr>
                        <a:t>PC抗UV</a:t>
                      </a:r>
                      <a:r>
                        <a:rPr sz="800" spc="-20" dirty="0">
                          <a:solidFill>
                            <a:srgbClr val="595857"/>
                          </a:solidFill>
                          <a:latin typeface="Noto Sans CJK JP Regular" panose="020B0500000000000000" charset="-122"/>
                          <a:cs typeface="Noto Sans CJK JP Regular" panose="020B0500000000000000" charset="-122"/>
                        </a:rPr>
                        <a:t>加防⽕</a:t>
                      </a:r>
                      <a:endParaRPr sz="800">
                        <a:latin typeface="Noto Sans CJK JP Regular" panose="020B0500000000000000" charset="-122"/>
                        <a:cs typeface="Noto Sans CJK JP Regular" panose="020B0500000000000000" charset="-122"/>
                      </a:endParaRPr>
                    </a:p>
                  </a:txBody>
                  <a:tcPr marL="0" marR="0" marT="82550" marB="0" anchor="ctr" anchorCtr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800" b="1" kern="1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灯体尺寸</a:t>
                      </a:r>
                      <a:endParaRPr lang="zh-CN" altLang="en-US" sz="800" b="1" kern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marL="4445" algn="ctr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sz="800" spc="-10" dirty="0">
                          <a:solidFill>
                            <a:srgbClr val="595857"/>
                          </a:solidFill>
                          <a:latin typeface="Noto Sans CJK JP Regular" panose="020B0500000000000000" charset="-122"/>
                          <a:cs typeface="Noto Sans CJK JP Regular" panose="020B0500000000000000" charset="-122"/>
                        </a:rPr>
                        <a:t>887x400x65mm</a:t>
                      </a:r>
                      <a:endParaRPr sz="800">
                        <a:latin typeface="Noto Sans CJK JP Regular" panose="020B0500000000000000" charset="-122"/>
                        <a:cs typeface="Noto Sans CJK JP Regular" panose="020B0500000000000000" charset="-122"/>
                      </a:endParaRPr>
                    </a:p>
                  </a:txBody>
                  <a:tcPr marL="0" marR="0" marT="81280" marB="0" anchor="ctr" anchorCtr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marL="4445" algn="ctr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sz="800" spc="-10" dirty="0">
                          <a:solidFill>
                            <a:srgbClr val="595857"/>
                          </a:solidFill>
                          <a:latin typeface="Noto Sans CJK JP Regular" panose="020B0500000000000000" charset="-122"/>
                          <a:cs typeface="Noto Sans CJK JP Regular" panose="020B0500000000000000" charset="-122"/>
                        </a:rPr>
                        <a:t>1159x400x65mm</a:t>
                      </a:r>
                      <a:endParaRPr sz="800">
                        <a:latin typeface="Noto Sans CJK JP Regular" panose="020B0500000000000000" charset="-122"/>
                        <a:cs typeface="Noto Sans CJK JP Regular" panose="020B0500000000000000" charset="-122"/>
                      </a:endParaRPr>
                    </a:p>
                  </a:txBody>
                  <a:tcPr marL="0" marR="0" marT="81280" marB="0" anchor="ctr" anchorCtr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marL="4445" algn="ctr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sz="800" spc="-10" dirty="0">
                          <a:solidFill>
                            <a:srgbClr val="595857"/>
                          </a:solidFill>
                          <a:latin typeface="Noto Sans CJK JP Regular" panose="020B0500000000000000" charset="-122"/>
                          <a:cs typeface="Noto Sans CJK JP Regular" panose="020B0500000000000000" charset="-122"/>
                        </a:rPr>
                        <a:t>1436x400x65mm</a:t>
                      </a:r>
                      <a:endParaRPr sz="800">
                        <a:latin typeface="Noto Sans CJK JP Regular" panose="020B0500000000000000" charset="-122"/>
                        <a:cs typeface="Noto Sans CJK JP Regular" panose="020B0500000000000000" charset="-122"/>
                      </a:endParaRPr>
                    </a:p>
                  </a:txBody>
                  <a:tcPr marL="0" marR="0" marT="81280" marB="0" anchor="ctr" anchorCtr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800" b="1" kern="1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灯珠数量</a:t>
                      </a:r>
                      <a:endParaRPr lang="zh-CN" altLang="en-US" sz="800" b="1" kern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marL="4445" algn="ctr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800" dirty="0">
                          <a:solidFill>
                            <a:srgbClr val="595857"/>
                          </a:solidFill>
                          <a:latin typeface="Noto Sans CJK JP Regular" panose="020B0500000000000000" charset="-122"/>
                          <a:cs typeface="Noto Sans CJK JP Regular" panose="020B0500000000000000" charset="-122"/>
                        </a:rPr>
                        <a:t>135</a:t>
                      </a:r>
                      <a:r>
                        <a:rPr sz="800" spc="20" dirty="0">
                          <a:solidFill>
                            <a:srgbClr val="595857"/>
                          </a:solidFill>
                          <a:latin typeface="Noto Sans CJK JP Regular" panose="020B0500000000000000" charset="-122"/>
                          <a:cs typeface="Noto Sans CJK JP Regular" panose="020B0500000000000000" charset="-122"/>
                        </a:rPr>
                        <a:t>颗 </a:t>
                      </a:r>
                      <a:r>
                        <a:rPr sz="800" spc="-10" dirty="0">
                          <a:solidFill>
                            <a:srgbClr val="595857"/>
                          </a:solidFill>
                          <a:latin typeface="Noto Sans CJK JP Regular" panose="020B0500000000000000" charset="-122"/>
                          <a:cs typeface="Noto Sans CJK JP Regular" panose="020B0500000000000000" charset="-122"/>
                        </a:rPr>
                        <a:t>SMD3030</a:t>
                      </a:r>
                      <a:endParaRPr sz="800">
                        <a:latin typeface="Noto Sans CJK JP Regular" panose="020B0500000000000000" charset="-122"/>
                        <a:cs typeface="Noto Sans CJK JP Regular" panose="020B0500000000000000" charset="-122"/>
                      </a:endParaRPr>
                    </a:p>
                  </a:txBody>
                  <a:tcPr marL="0" marR="0" marT="80010" marB="0" anchor="ctr" anchorCtr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marL="4445" algn="ctr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800" dirty="0">
                          <a:solidFill>
                            <a:srgbClr val="595857"/>
                          </a:solidFill>
                          <a:latin typeface="Noto Sans CJK JP Regular" panose="020B0500000000000000" charset="-122"/>
                          <a:cs typeface="Noto Sans CJK JP Regular" panose="020B0500000000000000" charset="-122"/>
                        </a:rPr>
                        <a:t>180</a:t>
                      </a:r>
                      <a:r>
                        <a:rPr sz="800" spc="20" dirty="0">
                          <a:solidFill>
                            <a:srgbClr val="595857"/>
                          </a:solidFill>
                          <a:latin typeface="Noto Sans CJK JP Regular" panose="020B0500000000000000" charset="-122"/>
                          <a:cs typeface="Noto Sans CJK JP Regular" panose="020B0500000000000000" charset="-122"/>
                        </a:rPr>
                        <a:t>颗 </a:t>
                      </a:r>
                      <a:r>
                        <a:rPr sz="800" spc="-10" dirty="0">
                          <a:solidFill>
                            <a:srgbClr val="595857"/>
                          </a:solidFill>
                          <a:latin typeface="Noto Sans CJK JP Regular" panose="020B0500000000000000" charset="-122"/>
                          <a:cs typeface="Noto Sans CJK JP Regular" panose="020B0500000000000000" charset="-122"/>
                        </a:rPr>
                        <a:t>SMD3030</a:t>
                      </a:r>
                      <a:endParaRPr sz="800">
                        <a:latin typeface="Noto Sans CJK JP Regular" panose="020B0500000000000000" charset="-122"/>
                        <a:cs typeface="Noto Sans CJK JP Regular" panose="020B0500000000000000" charset="-122"/>
                      </a:endParaRPr>
                    </a:p>
                  </a:txBody>
                  <a:tcPr marL="0" marR="0" marT="80010" marB="0" anchor="ctr" anchorCtr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marL="4445" algn="ctr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800" dirty="0">
                          <a:solidFill>
                            <a:srgbClr val="595857"/>
                          </a:solidFill>
                          <a:latin typeface="Noto Sans CJK JP Regular" panose="020B0500000000000000" charset="-122"/>
                          <a:cs typeface="Noto Sans CJK JP Regular" panose="020B0500000000000000" charset="-122"/>
                        </a:rPr>
                        <a:t>225</a:t>
                      </a:r>
                      <a:r>
                        <a:rPr sz="800" spc="20" dirty="0">
                          <a:solidFill>
                            <a:srgbClr val="595857"/>
                          </a:solidFill>
                          <a:latin typeface="Noto Sans CJK JP Regular" panose="020B0500000000000000" charset="-122"/>
                          <a:cs typeface="Noto Sans CJK JP Regular" panose="020B0500000000000000" charset="-122"/>
                        </a:rPr>
                        <a:t>颗 </a:t>
                      </a:r>
                      <a:r>
                        <a:rPr sz="800" spc="-10" dirty="0">
                          <a:solidFill>
                            <a:srgbClr val="595857"/>
                          </a:solidFill>
                          <a:latin typeface="Noto Sans CJK JP Regular" panose="020B0500000000000000" charset="-122"/>
                          <a:cs typeface="Noto Sans CJK JP Regular" panose="020B0500000000000000" charset="-122"/>
                        </a:rPr>
                        <a:t>SMD3030</a:t>
                      </a:r>
                      <a:endParaRPr sz="800">
                        <a:latin typeface="Noto Sans CJK JP Regular" panose="020B0500000000000000" charset="-122"/>
                        <a:cs typeface="Noto Sans CJK JP Regular" panose="020B0500000000000000" charset="-122"/>
                      </a:endParaRPr>
                    </a:p>
                  </a:txBody>
                  <a:tcPr marL="0" marR="0" marT="80010" marB="0" anchor="ctr" anchorCtr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800" b="1" kern="1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电池容量</a:t>
                      </a:r>
                      <a:endParaRPr lang="zh-CN" altLang="en-US" sz="800" b="1" kern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marL="4445" algn="ctr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sz="800" dirty="0">
                          <a:solidFill>
                            <a:srgbClr val="595857"/>
                          </a:solidFill>
                          <a:latin typeface="Noto Sans CJK JP Regular" panose="020B0500000000000000" charset="-122"/>
                          <a:cs typeface="Noto Sans CJK JP Regular" panose="020B0500000000000000" charset="-122"/>
                        </a:rPr>
                        <a:t>磷酸铁锂</a:t>
                      </a:r>
                      <a:r>
                        <a:rPr sz="800" spc="-20" dirty="0">
                          <a:solidFill>
                            <a:srgbClr val="595857"/>
                          </a:solidFill>
                          <a:latin typeface="Noto Sans CJK JP Regular" panose="020B0500000000000000" charset="-122"/>
                          <a:cs typeface="Noto Sans CJK JP Regular" panose="020B0500000000000000" charset="-122"/>
                        </a:rPr>
                        <a:t>52Ah</a:t>
                      </a:r>
                      <a:endParaRPr sz="800">
                        <a:latin typeface="Noto Sans CJK JP Regular" panose="020B0500000000000000" charset="-122"/>
                        <a:cs typeface="Noto Sans CJK JP Regular" panose="020B0500000000000000" charset="-122"/>
                      </a:endParaRPr>
                    </a:p>
                  </a:txBody>
                  <a:tcPr marL="0" marR="0" marT="79375" marB="0" anchor="ctr" anchorCtr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marL="4445" algn="ctr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sz="800" dirty="0">
                          <a:solidFill>
                            <a:srgbClr val="595857"/>
                          </a:solidFill>
                          <a:latin typeface="Noto Sans CJK JP Regular" panose="020B0500000000000000" charset="-122"/>
                          <a:cs typeface="Noto Sans CJK JP Regular" panose="020B0500000000000000" charset="-122"/>
                        </a:rPr>
                        <a:t>磷酸铁锂</a:t>
                      </a:r>
                      <a:r>
                        <a:rPr sz="800" spc="-20" dirty="0">
                          <a:solidFill>
                            <a:srgbClr val="595857"/>
                          </a:solidFill>
                          <a:latin typeface="Noto Sans CJK JP Regular" panose="020B0500000000000000" charset="-122"/>
                          <a:cs typeface="Noto Sans CJK JP Regular" panose="020B0500000000000000" charset="-122"/>
                        </a:rPr>
                        <a:t>65Ah</a:t>
                      </a:r>
                      <a:endParaRPr sz="800">
                        <a:latin typeface="Noto Sans CJK JP Regular" panose="020B0500000000000000" charset="-122"/>
                        <a:cs typeface="Noto Sans CJK JP Regular" panose="020B0500000000000000" charset="-122"/>
                      </a:endParaRPr>
                    </a:p>
                  </a:txBody>
                  <a:tcPr marL="0" marR="0" marT="79375" marB="0" anchor="ctr" anchorCtr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marL="4445" algn="ctr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sz="800" dirty="0">
                          <a:solidFill>
                            <a:srgbClr val="595857"/>
                          </a:solidFill>
                          <a:latin typeface="Noto Sans CJK JP Regular" panose="020B0500000000000000" charset="-122"/>
                          <a:cs typeface="Noto Sans CJK JP Regular" panose="020B0500000000000000" charset="-122"/>
                        </a:rPr>
                        <a:t>磷酸铁锂</a:t>
                      </a:r>
                      <a:r>
                        <a:rPr sz="800" spc="-20" dirty="0">
                          <a:solidFill>
                            <a:srgbClr val="595857"/>
                          </a:solidFill>
                          <a:latin typeface="Noto Sans CJK JP Regular" panose="020B0500000000000000" charset="-122"/>
                          <a:cs typeface="Noto Sans CJK JP Regular" panose="020B0500000000000000" charset="-122"/>
                        </a:rPr>
                        <a:t>90Ah</a:t>
                      </a:r>
                      <a:endParaRPr sz="800">
                        <a:latin typeface="Noto Sans CJK JP Regular" panose="020B0500000000000000" charset="-122"/>
                        <a:cs typeface="Noto Sans CJK JP Regular" panose="020B0500000000000000" charset="-122"/>
                      </a:endParaRPr>
                    </a:p>
                  </a:txBody>
                  <a:tcPr marL="0" marR="0" marT="79375" marB="0" anchor="ctr" anchorCtr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800" b="1" kern="1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光伏板</a:t>
                      </a:r>
                      <a:endParaRPr lang="zh-CN" altLang="en-US" sz="800" b="1" kern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marL="4445" algn="ctr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800" spc="-170" dirty="0">
                          <a:solidFill>
                            <a:srgbClr val="595857"/>
                          </a:solidFill>
                          <a:latin typeface="Noto Sans CJK JP Regular" panose="020B0500000000000000" charset="-122"/>
                          <a:cs typeface="Noto Sans CJK JP Regular" panose="020B0500000000000000" charset="-122"/>
                        </a:rPr>
                        <a:t>单晶</a:t>
                      </a:r>
                      <a:r>
                        <a:rPr sz="800" spc="-10" dirty="0">
                          <a:solidFill>
                            <a:srgbClr val="595857"/>
                          </a:solidFill>
                          <a:latin typeface="Noto Sans CJK JP Regular" panose="020B0500000000000000" charset="-122"/>
                          <a:cs typeface="Noto Sans CJK JP Regular" panose="020B0500000000000000" charset="-122"/>
                        </a:rPr>
                        <a:t>（6V/18V）/65W</a:t>
                      </a:r>
                      <a:endParaRPr sz="800">
                        <a:latin typeface="Noto Sans CJK JP Regular" panose="020B0500000000000000" charset="-122"/>
                        <a:cs typeface="Noto Sans CJK JP Regular" panose="020B0500000000000000" charset="-122"/>
                      </a:endParaRPr>
                    </a:p>
                  </a:txBody>
                  <a:tcPr marL="0" marR="0" marT="78105" marB="0" anchor="ctr" anchorCtr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marL="4445" algn="ctr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800" spc="-170" dirty="0">
                          <a:solidFill>
                            <a:srgbClr val="595857"/>
                          </a:solidFill>
                          <a:latin typeface="Noto Sans CJK JP Regular" panose="020B0500000000000000" charset="-122"/>
                          <a:cs typeface="Noto Sans CJK JP Regular" panose="020B0500000000000000" charset="-122"/>
                        </a:rPr>
                        <a:t>单晶</a:t>
                      </a:r>
                      <a:r>
                        <a:rPr sz="800" spc="-10" dirty="0">
                          <a:solidFill>
                            <a:srgbClr val="595857"/>
                          </a:solidFill>
                          <a:latin typeface="Noto Sans CJK JP Regular" panose="020B0500000000000000" charset="-122"/>
                          <a:cs typeface="Noto Sans CJK JP Regular" panose="020B0500000000000000" charset="-122"/>
                        </a:rPr>
                        <a:t>（6V/18V）/85W</a:t>
                      </a:r>
                      <a:endParaRPr sz="800">
                        <a:latin typeface="Noto Sans CJK JP Regular" panose="020B0500000000000000" charset="-122"/>
                        <a:cs typeface="Noto Sans CJK JP Regular" panose="020B0500000000000000" charset="-122"/>
                      </a:endParaRPr>
                    </a:p>
                  </a:txBody>
                  <a:tcPr marL="0" marR="0" marT="78105" marB="0" anchor="ctr" anchorCtr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marL="4445" algn="ctr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800" spc="-170" dirty="0">
                          <a:solidFill>
                            <a:srgbClr val="595857"/>
                          </a:solidFill>
                          <a:latin typeface="Noto Sans CJK JP Regular" panose="020B0500000000000000" charset="-122"/>
                          <a:cs typeface="Noto Sans CJK JP Regular" panose="020B0500000000000000" charset="-122"/>
                        </a:rPr>
                        <a:t>单晶</a:t>
                      </a:r>
                      <a:r>
                        <a:rPr sz="800" spc="-10" dirty="0">
                          <a:solidFill>
                            <a:srgbClr val="595857"/>
                          </a:solidFill>
                          <a:latin typeface="Noto Sans CJK JP Regular" panose="020B0500000000000000" charset="-122"/>
                          <a:cs typeface="Noto Sans CJK JP Regular" panose="020B0500000000000000" charset="-122"/>
                        </a:rPr>
                        <a:t>（6V/18V）/105W</a:t>
                      </a:r>
                      <a:endParaRPr sz="800">
                        <a:latin typeface="Noto Sans CJK JP Regular" panose="020B0500000000000000" charset="-122"/>
                        <a:cs typeface="Noto Sans CJK JP Regular" panose="020B0500000000000000" charset="-122"/>
                      </a:endParaRPr>
                    </a:p>
                  </a:txBody>
                  <a:tcPr marL="0" marR="0" marT="78105" marB="0" anchor="ctr" anchorCtr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800" b="1" kern="1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伏板尺寸</a:t>
                      </a:r>
                      <a:endParaRPr lang="zh-CN" altLang="en-US" sz="800" b="1" kern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marL="4445" algn="ctr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800" spc="-10" dirty="0">
                          <a:solidFill>
                            <a:srgbClr val="595857"/>
                          </a:solidFill>
                          <a:latin typeface="Noto Sans CJK JP Regular" panose="020B0500000000000000" charset="-122"/>
                          <a:cs typeface="Noto Sans CJK JP Regular" panose="020B0500000000000000" charset="-122"/>
                        </a:rPr>
                        <a:t>882x396mm</a:t>
                      </a:r>
                      <a:endParaRPr sz="800">
                        <a:latin typeface="Noto Sans CJK JP Regular" panose="020B0500000000000000" charset="-122"/>
                        <a:cs typeface="Noto Sans CJK JP Regular" panose="020B0500000000000000" charset="-122"/>
                      </a:endParaRPr>
                    </a:p>
                  </a:txBody>
                  <a:tcPr marL="0" marR="0" marT="77470" marB="0" anchor="ctr" anchorCtr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marL="4445" algn="ctr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800" spc="-10" dirty="0">
                          <a:solidFill>
                            <a:srgbClr val="595857"/>
                          </a:solidFill>
                          <a:latin typeface="Noto Sans CJK JP Regular" panose="020B0500000000000000" charset="-122"/>
                          <a:cs typeface="Noto Sans CJK JP Regular" panose="020B0500000000000000" charset="-122"/>
                        </a:rPr>
                        <a:t>1154x396mm</a:t>
                      </a:r>
                      <a:endParaRPr sz="800">
                        <a:latin typeface="Noto Sans CJK JP Regular" panose="020B0500000000000000" charset="-122"/>
                        <a:cs typeface="Noto Sans CJK JP Regular" panose="020B0500000000000000" charset="-122"/>
                      </a:endParaRPr>
                    </a:p>
                  </a:txBody>
                  <a:tcPr marL="0" marR="0" marT="77470" marB="0" anchor="ctr" anchorCtr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marL="4445" algn="ctr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800" spc="-10" dirty="0">
                          <a:solidFill>
                            <a:srgbClr val="595857"/>
                          </a:solidFill>
                          <a:latin typeface="Noto Sans CJK JP Regular" panose="020B0500000000000000" charset="-122"/>
                          <a:cs typeface="Noto Sans CJK JP Regular" panose="020B0500000000000000" charset="-122"/>
                        </a:rPr>
                        <a:t>1431x396mm</a:t>
                      </a:r>
                      <a:endParaRPr sz="800">
                        <a:latin typeface="Noto Sans CJK JP Regular" panose="020B0500000000000000" charset="-122"/>
                        <a:cs typeface="Noto Sans CJK JP Regular" panose="020B0500000000000000" charset="-122"/>
                      </a:endParaRPr>
                    </a:p>
                  </a:txBody>
                  <a:tcPr marL="0" marR="0" marT="77470" marB="0" anchor="ctr" anchorCtr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800" b="1" kern="1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色温</a:t>
                      </a:r>
                      <a:endParaRPr lang="zh-CN" altLang="en-US" sz="800" b="1" kern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marL="4445"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800" dirty="0">
                          <a:solidFill>
                            <a:srgbClr val="595857"/>
                          </a:solidFill>
                          <a:latin typeface="Noto Sans CJK JP Regular" panose="020B0500000000000000" charset="-122"/>
                          <a:cs typeface="Noto Sans CJK JP Regular" panose="020B0500000000000000" charset="-122"/>
                        </a:rPr>
                        <a:t>6000K-</a:t>
                      </a:r>
                      <a:r>
                        <a:rPr sz="800" spc="-10" dirty="0">
                          <a:solidFill>
                            <a:srgbClr val="595857"/>
                          </a:solidFill>
                          <a:latin typeface="Noto Sans CJK JP Regular" panose="020B0500000000000000" charset="-122"/>
                          <a:cs typeface="Noto Sans CJK JP Regular" panose="020B0500000000000000" charset="-122"/>
                        </a:rPr>
                        <a:t>7000K</a:t>
                      </a:r>
                      <a:endParaRPr sz="800">
                        <a:latin typeface="Noto Sans CJK JP Regular" panose="020B0500000000000000" charset="-122"/>
                        <a:cs typeface="Noto Sans CJK JP Regular" panose="020B0500000000000000" charset="-122"/>
                      </a:endParaRPr>
                    </a:p>
                  </a:txBody>
                  <a:tcPr marL="0" marR="0" marT="76200" marB="0" anchor="ctr" anchorCtr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marL="4445"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800" dirty="0">
                          <a:solidFill>
                            <a:srgbClr val="595857"/>
                          </a:solidFill>
                          <a:latin typeface="Noto Sans CJK JP Regular" panose="020B0500000000000000" charset="-122"/>
                          <a:cs typeface="Noto Sans CJK JP Regular" panose="020B0500000000000000" charset="-122"/>
                        </a:rPr>
                        <a:t>6000K-</a:t>
                      </a:r>
                      <a:r>
                        <a:rPr sz="800" spc="-10" dirty="0">
                          <a:solidFill>
                            <a:srgbClr val="595857"/>
                          </a:solidFill>
                          <a:latin typeface="Noto Sans CJK JP Regular" panose="020B0500000000000000" charset="-122"/>
                          <a:cs typeface="Noto Sans CJK JP Regular" panose="020B0500000000000000" charset="-122"/>
                        </a:rPr>
                        <a:t>7000K</a:t>
                      </a:r>
                      <a:endParaRPr sz="800">
                        <a:latin typeface="Noto Sans CJK JP Regular" panose="020B0500000000000000" charset="-122"/>
                        <a:cs typeface="Noto Sans CJK JP Regular" panose="020B0500000000000000" charset="-122"/>
                      </a:endParaRPr>
                    </a:p>
                  </a:txBody>
                  <a:tcPr marL="0" marR="0" marT="76200" marB="0" anchor="ctr" anchorCtr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marL="4445"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800" dirty="0">
                          <a:solidFill>
                            <a:srgbClr val="595857"/>
                          </a:solidFill>
                          <a:latin typeface="Noto Sans CJK JP Regular" panose="020B0500000000000000" charset="-122"/>
                          <a:cs typeface="Noto Sans CJK JP Regular" panose="020B0500000000000000" charset="-122"/>
                        </a:rPr>
                        <a:t>6000K-</a:t>
                      </a:r>
                      <a:r>
                        <a:rPr sz="800" spc="-10" dirty="0">
                          <a:solidFill>
                            <a:srgbClr val="595857"/>
                          </a:solidFill>
                          <a:latin typeface="Noto Sans CJK JP Regular" panose="020B0500000000000000" charset="-122"/>
                          <a:cs typeface="Noto Sans CJK JP Regular" panose="020B0500000000000000" charset="-122"/>
                        </a:rPr>
                        <a:t>7000K</a:t>
                      </a:r>
                      <a:endParaRPr sz="800">
                        <a:latin typeface="Noto Sans CJK JP Regular" panose="020B0500000000000000" charset="-122"/>
                        <a:cs typeface="Noto Sans CJK JP Regular" panose="020B0500000000000000" charset="-122"/>
                      </a:endParaRPr>
                    </a:p>
                  </a:txBody>
                  <a:tcPr marL="0" marR="0" marT="76200" marB="0" anchor="ctr" anchorCtr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800" b="1" kern="1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充电时间</a:t>
                      </a:r>
                      <a:endParaRPr lang="zh-CN" altLang="en-US" sz="800" b="1" kern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marL="4445" algn="ctr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800" dirty="0">
                          <a:solidFill>
                            <a:srgbClr val="595857"/>
                          </a:solidFill>
                          <a:latin typeface="Noto Sans CJK JP Regular" panose="020B0500000000000000" charset="-122"/>
                          <a:cs typeface="Noto Sans CJK JP Regular" panose="020B0500000000000000" charset="-122"/>
                        </a:rPr>
                        <a:t>有效光照4-</a:t>
                      </a:r>
                      <a:r>
                        <a:rPr sz="800" spc="-10" dirty="0">
                          <a:solidFill>
                            <a:srgbClr val="595857"/>
                          </a:solidFill>
                          <a:latin typeface="Noto Sans CJK JP Regular" panose="020B0500000000000000" charset="-122"/>
                          <a:cs typeface="Noto Sans CJK JP Regular" panose="020B0500000000000000" charset="-122"/>
                        </a:rPr>
                        <a:t>6</a:t>
                      </a:r>
                      <a:r>
                        <a:rPr sz="800" spc="-25" dirty="0">
                          <a:solidFill>
                            <a:srgbClr val="595857"/>
                          </a:solidFill>
                          <a:latin typeface="Noto Sans CJK JP Regular" panose="020B0500000000000000" charset="-122"/>
                          <a:cs typeface="Noto Sans CJK JP Regular" panose="020B0500000000000000" charset="-122"/>
                        </a:rPr>
                        <a:t>⼩时</a:t>
                      </a:r>
                      <a:endParaRPr sz="800">
                        <a:latin typeface="Noto Sans CJK JP Regular" panose="020B0500000000000000" charset="-122"/>
                        <a:cs typeface="Noto Sans CJK JP Regular" panose="020B0500000000000000" charset="-122"/>
                      </a:endParaRPr>
                    </a:p>
                  </a:txBody>
                  <a:tcPr marL="0" marR="0" marT="74930" marB="0" anchor="ctr" anchorCtr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marL="4445" algn="ctr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800" dirty="0">
                          <a:solidFill>
                            <a:srgbClr val="595857"/>
                          </a:solidFill>
                          <a:latin typeface="Noto Sans CJK JP Regular" panose="020B0500000000000000" charset="-122"/>
                          <a:cs typeface="Noto Sans CJK JP Regular" panose="020B0500000000000000" charset="-122"/>
                        </a:rPr>
                        <a:t>有效光照4-</a:t>
                      </a:r>
                      <a:r>
                        <a:rPr sz="800" spc="-10" dirty="0">
                          <a:solidFill>
                            <a:srgbClr val="595857"/>
                          </a:solidFill>
                          <a:latin typeface="Noto Sans CJK JP Regular" panose="020B0500000000000000" charset="-122"/>
                          <a:cs typeface="Noto Sans CJK JP Regular" panose="020B0500000000000000" charset="-122"/>
                        </a:rPr>
                        <a:t>6</a:t>
                      </a:r>
                      <a:r>
                        <a:rPr sz="800" spc="-25" dirty="0">
                          <a:solidFill>
                            <a:srgbClr val="595857"/>
                          </a:solidFill>
                          <a:latin typeface="Noto Sans CJK JP Regular" panose="020B0500000000000000" charset="-122"/>
                          <a:cs typeface="Noto Sans CJK JP Regular" panose="020B0500000000000000" charset="-122"/>
                        </a:rPr>
                        <a:t>⼩时</a:t>
                      </a:r>
                      <a:endParaRPr sz="800">
                        <a:latin typeface="Noto Sans CJK JP Regular" panose="020B0500000000000000" charset="-122"/>
                        <a:cs typeface="Noto Sans CJK JP Regular" panose="020B0500000000000000" charset="-122"/>
                      </a:endParaRPr>
                    </a:p>
                  </a:txBody>
                  <a:tcPr marL="0" marR="0" marT="74930" marB="0" anchor="ctr" anchorCtr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marL="4445" algn="ctr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800" dirty="0">
                          <a:solidFill>
                            <a:srgbClr val="595857"/>
                          </a:solidFill>
                          <a:latin typeface="Noto Sans CJK JP Regular" panose="020B0500000000000000" charset="-122"/>
                          <a:cs typeface="Noto Sans CJK JP Regular" panose="020B0500000000000000" charset="-122"/>
                        </a:rPr>
                        <a:t>有效光照4-</a:t>
                      </a:r>
                      <a:r>
                        <a:rPr sz="800" spc="-10" dirty="0">
                          <a:solidFill>
                            <a:srgbClr val="595857"/>
                          </a:solidFill>
                          <a:latin typeface="Noto Sans CJK JP Regular" panose="020B0500000000000000" charset="-122"/>
                          <a:cs typeface="Noto Sans CJK JP Regular" panose="020B0500000000000000" charset="-122"/>
                        </a:rPr>
                        <a:t>6</a:t>
                      </a:r>
                      <a:r>
                        <a:rPr sz="800" spc="-25" dirty="0">
                          <a:solidFill>
                            <a:srgbClr val="595857"/>
                          </a:solidFill>
                          <a:latin typeface="Noto Sans CJK JP Regular" panose="020B0500000000000000" charset="-122"/>
                          <a:cs typeface="Noto Sans CJK JP Regular" panose="020B0500000000000000" charset="-122"/>
                        </a:rPr>
                        <a:t>⼩时</a:t>
                      </a:r>
                      <a:endParaRPr sz="800">
                        <a:latin typeface="Noto Sans CJK JP Regular" panose="020B0500000000000000" charset="-122"/>
                        <a:cs typeface="Noto Sans CJK JP Regular" panose="020B0500000000000000" charset="-122"/>
                      </a:endParaRPr>
                    </a:p>
                  </a:txBody>
                  <a:tcPr marL="0" marR="0" marT="74930" marB="0" anchor="ctr" anchorCtr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800" b="1" kern="1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放点时间</a:t>
                      </a:r>
                      <a:endParaRPr lang="zh-CN" altLang="en-US" sz="800" b="1" kern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marL="4445" algn="ctr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800" dirty="0">
                          <a:solidFill>
                            <a:srgbClr val="595857"/>
                          </a:solidFill>
                          <a:latin typeface="Noto Sans CJK JP Regular" panose="020B0500000000000000" charset="-122"/>
                          <a:cs typeface="Noto Sans CJK JP Regular" panose="020B0500000000000000" charset="-122"/>
                        </a:rPr>
                        <a:t>3-</a:t>
                      </a:r>
                      <a:r>
                        <a:rPr sz="800" spc="-10" dirty="0">
                          <a:solidFill>
                            <a:srgbClr val="595857"/>
                          </a:solidFill>
                          <a:latin typeface="Noto Sans CJK JP Regular" panose="020B0500000000000000" charset="-122"/>
                          <a:cs typeface="Noto Sans CJK JP Regular" panose="020B0500000000000000" charset="-122"/>
                        </a:rPr>
                        <a:t>5</a:t>
                      </a:r>
                      <a:r>
                        <a:rPr sz="800" spc="-15" dirty="0">
                          <a:solidFill>
                            <a:srgbClr val="595857"/>
                          </a:solidFill>
                          <a:latin typeface="Noto Sans CJK JP Regular" panose="020B0500000000000000" charset="-122"/>
                          <a:cs typeface="Noto Sans CJK JP Regular" panose="020B0500000000000000" charset="-122"/>
                        </a:rPr>
                        <a:t>个阴⾬天</a:t>
                      </a:r>
                      <a:endParaRPr sz="800">
                        <a:latin typeface="Noto Sans CJK JP Regular" panose="020B0500000000000000" charset="-122"/>
                        <a:cs typeface="Noto Sans CJK JP Regular" panose="020B0500000000000000" charset="-122"/>
                      </a:endParaRPr>
                    </a:p>
                  </a:txBody>
                  <a:tcPr marL="0" marR="0" marT="74295" marB="0" anchor="ctr" anchorCtr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marL="4445" algn="ctr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800" dirty="0">
                          <a:solidFill>
                            <a:srgbClr val="595857"/>
                          </a:solidFill>
                          <a:latin typeface="Noto Sans CJK JP Regular" panose="020B0500000000000000" charset="-122"/>
                          <a:cs typeface="Noto Sans CJK JP Regular" panose="020B0500000000000000" charset="-122"/>
                        </a:rPr>
                        <a:t>3-</a:t>
                      </a:r>
                      <a:r>
                        <a:rPr sz="800" spc="-10" dirty="0">
                          <a:solidFill>
                            <a:srgbClr val="595857"/>
                          </a:solidFill>
                          <a:latin typeface="Noto Sans CJK JP Regular" panose="020B0500000000000000" charset="-122"/>
                          <a:cs typeface="Noto Sans CJK JP Regular" panose="020B0500000000000000" charset="-122"/>
                        </a:rPr>
                        <a:t>5</a:t>
                      </a:r>
                      <a:r>
                        <a:rPr sz="800" spc="-15" dirty="0">
                          <a:solidFill>
                            <a:srgbClr val="595857"/>
                          </a:solidFill>
                          <a:latin typeface="Noto Sans CJK JP Regular" panose="020B0500000000000000" charset="-122"/>
                          <a:cs typeface="Noto Sans CJK JP Regular" panose="020B0500000000000000" charset="-122"/>
                        </a:rPr>
                        <a:t>个阴⾬天</a:t>
                      </a:r>
                      <a:endParaRPr sz="800">
                        <a:latin typeface="Noto Sans CJK JP Regular" panose="020B0500000000000000" charset="-122"/>
                        <a:cs typeface="Noto Sans CJK JP Regular" panose="020B0500000000000000" charset="-122"/>
                      </a:endParaRPr>
                    </a:p>
                  </a:txBody>
                  <a:tcPr marL="0" marR="0" marT="74295" marB="0" anchor="ctr" anchorCtr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marL="4445" algn="ctr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800" dirty="0">
                          <a:solidFill>
                            <a:srgbClr val="595857"/>
                          </a:solidFill>
                          <a:latin typeface="Noto Sans CJK JP Regular" panose="020B0500000000000000" charset="-122"/>
                          <a:cs typeface="Noto Sans CJK JP Regular" panose="020B0500000000000000" charset="-122"/>
                        </a:rPr>
                        <a:t>3-</a:t>
                      </a:r>
                      <a:r>
                        <a:rPr sz="800" spc="-10" dirty="0">
                          <a:solidFill>
                            <a:srgbClr val="595857"/>
                          </a:solidFill>
                          <a:latin typeface="Noto Sans CJK JP Regular" panose="020B0500000000000000" charset="-122"/>
                          <a:cs typeface="Noto Sans CJK JP Regular" panose="020B0500000000000000" charset="-122"/>
                        </a:rPr>
                        <a:t>5</a:t>
                      </a:r>
                      <a:r>
                        <a:rPr sz="800" spc="-15" dirty="0">
                          <a:solidFill>
                            <a:srgbClr val="595857"/>
                          </a:solidFill>
                          <a:latin typeface="Noto Sans CJK JP Regular" panose="020B0500000000000000" charset="-122"/>
                          <a:cs typeface="Noto Sans CJK JP Regular" panose="020B0500000000000000" charset="-122"/>
                        </a:rPr>
                        <a:t>个阴⾬天</a:t>
                      </a:r>
                      <a:endParaRPr sz="800">
                        <a:latin typeface="Noto Sans CJK JP Regular" panose="020B0500000000000000" charset="-122"/>
                        <a:cs typeface="Noto Sans CJK JP Regular" panose="020B0500000000000000" charset="-122"/>
                      </a:endParaRPr>
                    </a:p>
                  </a:txBody>
                  <a:tcPr marL="0" marR="0" marT="74295" marB="0" anchor="ctr" anchorCtr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800" b="1" kern="1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雷达感应</a:t>
                      </a:r>
                      <a:endParaRPr lang="zh-CN" altLang="en-US" sz="800" b="1" kern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marL="4445" algn="ctr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800" spc="-50" dirty="0">
                          <a:solidFill>
                            <a:srgbClr val="595857"/>
                          </a:solidFill>
                          <a:latin typeface="Noto Sans CJK JP Regular" panose="020B0500000000000000" charset="-122"/>
                          <a:cs typeface="Noto Sans CJK JP Regular" panose="020B0500000000000000" charset="-122"/>
                        </a:rPr>
                        <a:t>是</a:t>
                      </a:r>
                      <a:endParaRPr sz="800">
                        <a:latin typeface="Noto Sans CJK JP Regular" panose="020B0500000000000000" charset="-122"/>
                        <a:cs typeface="Noto Sans CJK JP Regular" panose="020B0500000000000000" charset="-122"/>
                      </a:endParaRPr>
                    </a:p>
                  </a:txBody>
                  <a:tcPr marL="0" marR="0" marT="73025" marB="0" anchor="ctr" anchorCtr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marL="4445" algn="ctr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800" spc="-50" dirty="0">
                          <a:solidFill>
                            <a:srgbClr val="595857"/>
                          </a:solidFill>
                          <a:latin typeface="Noto Sans CJK JP Regular" panose="020B0500000000000000" charset="-122"/>
                          <a:cs typeface="Noto Sans CJK JP Regular" panose="020B0500000000000000" charset="-122"/>
                        </a:rPr>
                        <a:t>是</a:t>
                      </a:r>
                      <a:endParaRPr sz="800">
                        <a:latin typeface="Noto Sans CJK JP Regular" panose="020B0500000000000000" charset="-122"/>
                        <a:cs typeface="Noto Sans CJK JP Regular" panose="020B0500000000000000" charset="-122"/>
                      </a:endParaRPr>
                    </a:p>
                  </a:txBody>
                  <a:tcPr marL="0" marR="0" marT="73025" marB="0" anchor="ctr" anchorCtr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marL="4445" algn="ctr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800" spc="-50" dirty="0">
                          <a:solidFill>
                            <a:srgbClr val="595857"/>
                          </a:solidFill>
                          <a:latin typeface="Noto Sans CJK JP Regular" panose="020B0500000000000000" charset="-122"/>
                          <a:cs typeface="Noto Sans CJK JP Regular" panose="020B0500000000000000" charset="-122"/>
                        </a:rPr>
                        <a:t>是</a:t>
                      </a:r>
                      <a:endParaRPr sz="800">
                        <a:latin typeface="Noto Sans CJK JP Regular" panose="020B0500000000000000" charset="-122"/>
                        <a:cs typeface="Noto Sans CJK JP Regular" panose="020B0500000000000000" charset="-122"/>
                      </a:endParaRPr>
                    </a:p>
                  </a:txBody>
                  <a:tcPr marL="0" marR="0" marT="73025" marB="0" anchor="ctr" anchorCtr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800" b="1" kern="1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产品特点</a:t>
                      </a:r>
                      <a:endParaRPr lang="zh-CN" altLang="en-US" sz="800" b="1" kern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marL="4445" algn="ctr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800" spc="-15" dirty="0">
                          <a:solidFill>
                            <a:srgbClr val="595857"/>
                          </a:solidFill>
                          <a:latin typeface="Noto Sans CJK JP Regular" panose="020B0500000000000000" charset="-122"/>
                          <a:cs typeface="Noto Sans CJK JP Regular" panose="020B0500000000000000" charset="-122"/>
                        </a:rPr>
                        <a:t>智能光控+开关按键</a:t>
                      </a:r>
                      <a:endParaRPr sz="800">
                        <a:latin typeface="Noto Sans CJK JP Regular" panose="020B0500000000000000" charset="-122"/>
                        <a:cs typeface="Noto Sans CJK JP Regular" panose="020B0500000000000000" charset="-122"/>
                      </a:endParaRPr>
                    </a:p>
                  </a:txBody>
                  <a:tcPr marL="0" marR="0" marT="72390" marB="0" anchor="ctr" anchorCtr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marL="4445" algn="ctr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800" spc="-15" dirty="0">
                          <a:solidFill>
                            <a:srgbClr val="595857"/>
                          </a:solidFill>
                          <a:latin typeface="Noto Sans CJK JP Regular" panose="020B0500000000000000" charset="-122"/>
                          <a:cs typeface="Noto Sans CJK JP Regular" panose="020B0500000000000000" charset="-122"/>
                        </a:rPr>
                        <a:t>智能光控+开关按键</a:t>
                      </a:r>
                      <a:endParaRPr sz="800">
                        <a:latin typeface="Noto Sans CJK JP Regular" panose="020B0500000000000000" charset="-122"/>
                        <a:cs typeface="Noto Sans CJK JP Regular" panose="020B0500000000000000" charset="-122"/>
                      </a:endParaRPr>
                    </a:p>
                  </a:txBody>
                  <a:tcPr marL="0" marR="0" marT="72390" marB="0" anchor="ctr" anchorCtr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marL="4445" algn="ctr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800" spc="-15" dirty="0">
                          <a:solidFill>
                            <a:srgbClr val="595857"/>
                          </a:solidFill>
                          <a:latin typeface="Noto Sans CJK JP Regular" panose="020B0500000000000000" charset="-122"/>
                          <a:cs typeface="Noto Sans CJK JP Regular" panose="020B0500000000000000" charset="-122"/>
                        </a:rPr>
                        <a:t>智能光控+开关按键</a:t>
                      </a:r>
                      <a:endParaRPr sz="800">
                        <a:latin typeface="Noto Sans CJK JP Regular" panose="020B0500000000000000" charset="-122"/>
                        <a:cs typeface="Noto Sans CJK JP Regular" panose="020B0500000000000000" charset="-122"/>
                      </a:endParaRPr>
                    </a:p>
                  </a:txBody>
                  <a:tcPr marL="0" marR="0" marT="72390" marB="0" anchor="ctr" anchorCtr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800" b="1" kern="1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防水等级</a:t>
                      </a:r>
                      <a:endParaRPr lang="zh-CN" altLang="en-US" sz="800" b="1" kern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marL="4445"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800" spc="-20" dirty="0">
                          <a:solidFill>
                            <a:srgbClr val="595857"/>
                          </a:solidFill>
                          <a:latin typeface="Noto Sans CJK JP Regular" panose="020B0500000000000000" charset="-122"/>
                          <a:cs typeface="Noto Sans CJK JP Regular" panose="020B0500000000000000" charset="-122"/>
                        </a:rPr>
                        <a:t>IP65</a:t>
                      </a:r>
                      <a:endParaRPr sz="800">
                        <a:latin typeface="Noto Sans CJK JP Regular" panose="020B0500000000000000" charset="-122"/>
                        <a:cs typeface="Noto Sans CJK JP Regular" panose="020B0500000000000000" charset="-122"/>
                      </a:endParaRPr>
                    </a:p>
                  </a:txBody>
                  <a:tcPr marL="0" marR="0" marT="71120" marB="0" anchor="ctr" anchorCtr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marL="4445"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800" spc="-20" dirty="0">
                          <a:solidFill>
                            <a:srgbClr val="595857"/>
                          </a:solidFill>
                          <a:latin typeface="Noto Sans CJK JP Regular" panose="020B0500000000000000" charset="-122"/>
                          <a:cs typeface="Noto Sans CJK JP Regular" panose="020B0500000000000000" charset="-122"/>
                        </a:rPr>
                        <a:t>IP65</a:t>
                      </a:r>
                      <a:endParaRPr sz="800">
                        <a:latin typeface="Noto Sans CJK JP Regular" panose="020B0500000000000000" charset="-122"/>
                        <a:cs typeface="Noto Sans CJK JP Regular" panose="020B0500000000000000" charset="-122"/>
                      </a:endParaRPr>
                    </a:p>
                  </a:txBody>
                  <a:tcPr marL="0" marR="0" marT="71120" marB="0" anchor="ctr" anchorCtr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marL="4445"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800" spc="-20" dirty="0">
                          <a:solidFill>
                            <a:srgbClr val="595857"/>
                          </a:solidFill>
                          <a:latin typeface="Noto Sans CJK JP Regular" panose="020B0500000000000000" charset="-122"/>
                          <a:cs typeface="Noto Sans CJK JP Regular" panose="020B0500000000000000" charset="-122"/>
                        </a:rPr>
                        <a:t>IP65</a:t>
                      </a:r>
                      <a:endParaRPr sz="800">
                        <a:latin typeface="Noto Sans CJK JP Regular" panose="020B0500000000000000" charset="-122"/>
                        <a:cs typeface="Noto Sans CJK JP Regular" panose="020B0500000000000000" charset="-122"/>
                      </a:endParaRPr>
                    </a:p>
                  </a:txBody>
                  <a:tcPr marL="0" marR="0" marT="71120" marB="0" anchor="ctr" anchorCtr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800" b="1" kern="1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建议安装高度</a:t>
                      </a:r>
                      <a:endParaRPr lang="zh-CN" altLang="en-US" sz="800" b="1" kern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marL="4445"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sz="800" dirty="0">
                          <a:solidFill>
                            <a:srgbClr val="595857"/>
                          </a:solidFill>
                          <a:latin typeface="Noto Sans CJK JP Regular" panose="020B0500000000000000" charset="-122"/>
                          <a:cs typeface="Noto Sans CJK JP Regular" panose="020B0500000000000000" charset="-122"/>
                        </a:rPr>
                        <a:t>5-</a:t>
                      </a:r>
                      <a:r>
                        <a:rPr sz="800" spc="-10" dirty="0">
                          <a:solidFill>
                            <a:srgbClr val="595857"/>
                          </a:solidFill>
                          <a:latin typeface="Noto Sans CJK JP Regular" panose="020B0500000000000000" charset="-122"/>
                          <a:cs typeface="Noto Sans CJK JP Regular" panose="020B0500000000000000" charset="-122"/>
                        </a:rPr>
                        <a:t>7</a:t>
                      </a:r>
                      <a:r>
                        <a:rPr sz="800" spc="-50" dirty="0">
                          <a:solidFill>
                            <a:srgbClr val="595857"/>
                          </a:solidFill>
                          <a:latin typeface="Noto Sans CJK JP Regular" panose="020B0500000000000000" charset="-122"/>
                          <a:cs typeface="Noto Sans CJK JP Regular" panose="020B0500000000000000" charset="-122"/>
                        </a:rPr>
                        <a:t>⽶</a:t>
                      </a:r>
                      <a:endParaRPr sz="800">
                        <a:latin typeface="Noto Sans CJK JP Regular" panose="020B0500000000000000" charset="-122"/>
                        <a:cs typeface="Noto Sans CJK JP Regular" panose="020B0500000000000000" charset="-122"/>
                      </a:endParaRPr>
                    </a:p>
                  </a:txBody>
                  <a:tcPr marL="0" marR="0" marT="69850" marB="0" anchor="ctr" anchorCtr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marL="4445"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sz="800" dirty="0">
                          <a:solidFill>
                            <a:srgbClr val="595857"/>
                          </a:solidFill>
                          <a:latin typeface="Noto Sans CJK JP Regular" panose="020B0500000000000000" charset="-122"/>
                          <a:cs typeface="Noto Sans CJK JP Regular" panose="020B0500000000000000" charset="-122"/>
                        </a:rPr>
                        <a:t>6-</a:t>
                      </a:r>
                      <a:r>
                        <a:rPr sz="800" spc="-10" dirty="0">
                          <a:solidFill>
                            <a:srgbClr val="595857"/>
                          </a:solidFill>
                          <a:latin typeface="Noto Sans CJK JP Regular" panose="020B0500000000000000" charset="-122"/>
                          <a:cs typeface="Noto Sans CJK JP Regular" panose="020B0500000000000000" charset="-122"/>
                        </a:rPr>
                        <a:t>8</a:t>
                      </a:r>
                      <a:r>
                        <a:rPr sz="800" spc="-50" dirty="0">
                          <a:solidFill>
                            <a:srgbClr val="595857"/>
                          </a:solidFill>
                          <a:latin typeface="Noto Sans CJK JP Regular" panose="020B0500000000000000" charset="-122"/>
                          <a:cs typeface="Noto Sans CJK JP Regular" panose="020B0500000000000000" charset="-122"/>
                        </a:rPr>
                        <a:t>⽶</a:t>
                      </a:r>
                      <a:endParaRPr sz="800">
                        <a:latin typeface="Noto Sans CJK JP Regular" panose="020B0500000000000000" charset="-122"/>
                        <a:cs typeface="Noto Sans CJK JP Regular" panose="020B0500000000000000" charset="-122"/>
                      </a:endParaRPr>
                    </a:p>
                  </a:txBody>
                  <a:tcPr marL="0" marR="0" marT="69850" marB="0" anchor="ctr" anchorCtr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marL="4445"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sz="800" dirty="0">
                          <a:solidFill>
                            <a:srgbClr val="595857"/>
                          </a:solidFill>
                          <a:latin typeface="Noto Sans CJK JP Regular" panose="020B0500000000000000" charset="-122"/>
                          <a:cs typeface="Noto Sans CJK JP Regular" panose="020B0500000000000000" charset="-122"/>
                        </a:rPr>
                        <a:t>7-</a:t>
                      </a:r>
                      <a:r>
                        <a:rPr sz="800" spc="-10" dirty="0">
                          <a:solidFill>
                            <a:srgbClr val="595857"/>
                          </a:solidFill>
                          <a:latin typeface="Noto Sans CJK JP Regular" panose="020B0500000000000000" charset="-122"/>
                          <a:cs typeface="Noto Sans CJK JP Regular" panose="020B0500000000000000" charset="-122"/>
                        </a:rPr>
                        <a:t>9</a:t>
                      </a:r>
                      <a:r>
                        <a:rPr sz="800" spc="-50" dirty="0">
                          <a:solidFill>
                            <a:srgbClr val="595857"/>
                          </a:solidFill>
                          <a:latin typeface="Noto Sans CJK JP Regular" panose="020B0500000000000000" charset="-122"/>
                          <a:cs typeface="Noto Sans CJK JP Regular" panose="020B0500000000000000" charset="-122"/>
                        </a:rPr>
                        <a:t>⽶</a:t>
                      </a:r>
                      <a:endParaRPr sz="800">
                        <a:latin typeface="Noto Sans CJK JP Regular" panose="020B0500000000000000" charset="-122"/>
                        <a:cs typeface="Noto Sans CJK JP Regular" panose="020B0500000000000000" charset="-122"/>
                      </a:endParaRPr>
                    </a:p>
                  </a:txBody>
                  <a:tcPr marL="0" marR="0" marT="69850" marB="0" anchor="ctr" anchorCtr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p>
                      <a:pPr algn="ctr"/>
                      <a:r>
                        <a:rPr lang="zh-CN" altLang="en-US" sz="800" b="1" kern="1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光效</a:t>
                      </a:r>
                      <a:endParaRPr lang="zh-CN" altLang="en-US" sz="800" b="1" kern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marL="4445" algn="ctr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800" spc="-10" dirty="0">
                          <a:solidFill>
                            <a:srgbClr val="595857"/>
                          </a:solidFill>
                          <a:latin typeface="Noto Sans CJK JP Regular" panose="020B0500000000000000" charset="-122"/>
                          <a:cs typeface="Noto Sans CJK JP Regular" panose="020B0500000000000000" charset="-122"/>
                        </a:rPr>
                        <a:t>190LM/W</a:t>
                      </a:r>
                      <a:endParaRPr sz="800">
                        <a:latin typeface="Noto Sans CJK JP Regular" panose="020B0500000000000000" charset="-122"/>
                        <a:cs typeface="Noto Sans CJK JP Regular" panose="020B0500000000000000" charset="-122"/>
                      </a:endParaRPr>
                    </a:p>
                  </a:txBody>
                  <a:tcPr marL="0" marR="0" marT="69215" marB="0" anchor="ctr" anchorCtr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marL="4445" algn="ctr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800" spc="-10" dirty="0">
                          <a:solidFill>
                            <a:srgbClr val="595857"/>
                          </a:solidFill>
                          <a:latin typeface="Noto Sans CJK JP Regular" panose="020B0500000000000000" charset="-122"/>
                          <a:cs typeface="Noto Sans CJK JP Regular" panose="020B0500000000000000" charset="-122"/>
                        </a:rPr>
                        <a:t>190LM/W</a:t>
                      </a:r>
                      <a:endParaRPr sz="800">
                        <a:latin typeface="Noto Sans CJK JP Regular" panose="020B0500000000000000" charset="-122"/>
                        <a:cs typeface="Noto Sans CJK JP Regular" panose="020B0500000000000000" charset="-122"/>
                      </a:endParaRPr>
                    </a:p>
                  </a:txBody>
                  <a:tcPr marL="0" marR="0" marT="69215" marB="0" anchor="ctr" anchorCtr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marL="4445" algn="ctr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800" spc="-10" dirty="0">
                          <a:solidFill>
                            <a:srgbClr val="595857"/>
                          </a:solidFill>
                          <a:latin typeface="Noto Sans CJK JP Regular" panose="020B0500000000000000" charset="-122"/>
                          <a:cs typeface="Noto Sans CJK JP Regular" panose="020B0500000000000000" charset="-122"/>
                        </a:rPr>
                        <a:t>190LM/W</a:t>
                      </a:r>
                      <a:endParaRPr sz="800">
                        <a:latin typeface="Noto Sans CJK JP Regular" panose="020B0500000000000000" charset="-122"/>
                        <a:cs typeface="Noto Sans CJK JP Regular" panose="020B0500000000000000" charset="-122"/>
                      </a:endParaRPr>
                    </a:p>
                  </a:txBody>
                  <a:tcPr marL="0" marR="0" marT="69215" marB="0" anchor="ctr" anchorCtr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组合 20"/>
          <p:cNvGrpSpPr/>
          <p:nvPr/>
        </p:nvGrpSpPr>
        <p:grpSpPr>
          <a:xfrm>
            <a:off x="-6350" y="9934189"/>
            <a:ext cx="7788275" cy="543312"/>
            <a:chOff x="-6350" y="9934189"/>
            <a:chExt cx="7788275" cy="543312"/>
          </a:xfrm>
        </p:grpSpPr>
        <p:sp>
          <p:nvSpPr>
            <p:cNvPr id="22" name="任意多边形 26"/>
            <p:cNvSpPr/>
            <p:nvPr/>
          </p:nvSpPr>
          <p:spPr>
            <a:xfrm>
              <a:off x="-6350" y="9934189"/>
              <a:ext cx="7788275" cy="543312"/>
            </a:xfrm>
            <a:custGeom>
              <a:avLst/>
              <a:gdLst>
                <a:gd name="connsiteX0" fmla="*/ 108402 w 7788275"/>
                <a:gd name="connsiteY0" fmla="*/ 0 h 543312"/>
                <a:gd name="connsiteX1" fmla="*/ 7679873 w 7788275"/>
                <a:gd name="connsiteY1" fmla="*/ 0 h 543312"/>
                <a:gd name="connsiteX2" fmla="*/ 7788275 w 7788275"/>
                <a:gd name="connsiteY2" fmla="*/ 108402 h 543312"/>
                <a:gd name="connsiteX3" fmla="*/ 7788275 w 7788275"/>
                <a:gd name="connsiteY3" fmla="*/ 541997 h 543312"/>
                <a:gd name="connsiteX4" fmla="*/ 7788010 w 7788275"/>
                <a:gd name="connsiteY4" fmla="*/ 543312 h 543312"/>
                <a:gd name="connsiteX5" fmla="*/ 266 w 7788275"/>
                <a:gd name="connsiteY5" fmla="*/ 543312 h 543312"/>
                <a:gd name="connsiteX6" fmla="*/ 0 w 7788275"/>
                <a:gd name="connsiteY6" fmla="*/ 541997 h 543312"/>
                <a:gd name="connsiteX7" fmla="*/ 0 w 7788275"/>
                <a:gd name="connsiteY7" fmla="*/ 108402 h 543312"/>
                <a:gd name="connsiteX8" fmla="*/ 108402 w 7788275"/>
                <a:gd name="connsiteY8" fmla="*/ 0 h 543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88275" h="543312">
                  <a:moveTo>
                    <a:pt x="108402" y="0"/>
                  </a:moveTo>
                  <a:lnTo>
                    <a:pt x="7679873" y="0"/>
                  </a:lnTo>
                  <a:cubicBezTo>
                    <a:pt x="7739742" y="0"/>
                    <a:pt x="7788275" y="48533"/>
                    <a:pt x="7788275" y="108402"/>
                  </a:cubicBezTo>
                  <a:lnTo>
                    <a:pt x="7788275" y="541997"/>
                  </a:lnTo>
                  <a:lnTo>
                    <a:pt x="7788010" y="543312"/>
                  </a:lnTo>
                  <a:lnTo>
                    <a:pt x="266" y="543312"/>
                  </a:lnTo>
                  <a:lnTo>
                    <a:pt x="0" y="541997"/>
                  </a:lnTo>
                  <a:lnTo>
                    <a:pt x="0" y="108402"/>
                  </a:lnTo>
                  <a:cubicBezTo>
                    <a:pt x="0" y="48533"/>
                    <a:pt x="48533" y="0"/>
                    <a:pt x="108402" y="0"/>
                  </a:cubicBezTo>
                  <a:close/>
                </a:path>
              </a:pathLst>
            </a:custGeom>
            <a:solidFill>
              <a:srgbClr val="0644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7"/>
            <p:cNvSpPr/>
            <p:nvPr/>
          </p:nvSpPr>
          <p:spPr>
            <a:xfrm>
              <a:off x="-6350" y="9986692"/>
              <a:ext cx="7788275" cy="490808"/>
            </a:xfrm>
            <a:custGeom>
              <a:avLst/>
              <a:gdLst>
                <a:gd name="connsiteX0" fmla="*/ 108402 w 7788275"/>
                <a:gd name="connsiteY0" fmla="*/ 0 h 490808"/>
                <a:gd name="connsiteX1" fmla="*/ 7679873 w 7788275"/>
                <a:gd name="connsiteY1" fmla="*/ 0 h 490808"/>
                <a:gd name="connsiteX2" fmla="*/ 7788275 w 7788275"/>
                <a:gd name="connsiteY2" fmla="*/ 108402 h 490808"/>
                <a:gd name="connsiteX3" fmla="*/ 7788275 w 7788275"/>
                <a:gd name="connsiteY3" fmla="*/ 490808 h 490808"/>
                <a:gd name="connsiteX4" fmla="*/ 0 w 7788275"/>
                <a:gd name="connsiteY4" fmla="*/ 490808 h 490808"/>
                <a:gd name="connsiteX5" fmla="*/ 0 w 7788275"/>
                <a:gd name="connsiteY5" fmla="*/ 108402 h 490808"/>
                <a:gd name="connsiteX6" fmla="*/ 108402 w 7788275"/>
                <a:gd name="connsiteY6" fmla="*/ 0 h 490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788275" h="490808">
                  <a:moveTo>
                    <a:pt x="108402" y="0"/>
                  </a:moveTo>
                  <a:lnTo>
                    <a:pt x="7679873" y="0"/>
                  </a:lnTo>
                  <a:cubicBezTo>
                    <a:pt x="7739742" y="0"/>
                    <a:pt x="7788275" y="48533"/>
                    <a:pt x="7788275" y="108402"/>
                  </a:cubicBezTo>
                  <a:lnTo>
                    <a:pt x="7788275" y="490808"/>
                  </a:lnTo>
                  <a:lnTo>
                    <a:pt x="0" y="490808"/>
                  </a:lnTo>
                  <a:lnTo>
                    <a:pt x="0" y="108402"/>
                  </a:lnTo>
                  <a:cubicBezTo>
                    <a:pt x="0" y="48533"/>
                    <a:pt x="48533" y="0"/>
                    <a:pt x="108402" y="0"/>
                  </a:cubicBezTo>
                  <a:close/>
                </a:path>
              </a:pathLst>
            </a:custGeom>
            <a:solidFill>
              <a:srgbClr val="D6EAF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1487130" y="10078293"/>
              <a:ext cx="480131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800" kern="0" spc="-50" dirty="0">
                  <a:solidFill>
                    <a:srgbClr val="04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宋体" panose="02010600030101010101" pitchFamily="2" charset="-122"/>
                </a:rPr>
                <a:t>本资料为华普电力电力有限公司版权所有，未经许可，禁止以任何形式影印或复制如有更新，恕不另行通知！</a:t>
              </a:r>
              <a:endParaRPr lang="zh-CN" altLang="en-US" sz="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pic>
        <p:nvPicPr>
          <p:cNvPr id="30" name="图片 20" descr="资源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7788275" cy="840740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86" y="177040"/>
            <a:ext cx="1903413" cy="459991"/>
          </a:xfrm>
          <a:prstGeom prst="rect">
            <a:avLst/>
          </a:prstGeom>
        </p:spPr>
      </p:pic>
      <p:sp>
        <p:nvSpPr>
          <p:cNvPr id="2" name="textbox 46"/>
          <p:cNvSpPr/>
          <p:nvPr/>
        </p:nvSpPr>
        <p:spPr>
          <a:xfrm>
            <a:off x="702563" y="8551394"/>
            <a:ext cx="6371843" cy="72009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rtl="0" eaLnBrk="0">
              <a:lnSpc>
                <a:spcPct val="79000"/>
              </a:lnSpc>
            </a:pPr>
            <a:endParaRPr lang="en-US" altLang="en-US" sz="1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marL="17145" indent="96520" rtl="0" eaLnBrk="0">
              <a:lnSpc>
                <a:spcPct val="116000"/>
              </a:lnSpc>
            </a:pPr>
            <a:r>
              <a:rPr sz="900" kern="0" spc="-40" dirty="0">
                <a:solidFill>
                  <a:srgbClr val="04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我公司智能产品实行在质保期内出现任何故障（非人为故障</a:t>
            </a:r>
            <a:r>
              <a:rPr sz="900" kern="0" spc="-200" dirty="0">
                <a:solidFill>
                  <a:srgbClr val="04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），</a:t>
            </a:r>
            <a:r>
              <a:rPr sz="900" kern="0" spc="-40" dirty="0">
                <a:solidFill>
                  <a:srgbClr val="04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由本公司负责免费维修。质</a:t>
            </a:r>
            <a:r>
              <a:rPr sz="900" kern="0" spc="-50" dirty="0">
                <a:solidFill>
                  <a:srgbClr val="04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保期以外，出现任何故障，</a:t>
            </a:r>
            <a:r>
              <a:rPr sz="900" kern="0" spc="0" dirty="0">
                <a:solidFill>
                  <a:srgbClr val="04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 </a:t>
            </a:r>
            <a:r>
              <a:rPr sz="900" kern="0" spc="-40" dirty="0">
                <a:solidFill>
                  <a:srgbClr val="04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由本公司负责维修，维修费只收</a:t>
            </a:r>
            <a:r>
              <a:rPr sz="900" kern="0" spc="-50" dirty="0">
                <a:solidFill>
                  <a:srgbClr val="04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取材料成本费用。</a:t>
            </a:r>
            <a:endParaRPr lang="en-US" altLang="en-US" sz="9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rtl="0" eaLnBrk="0">
              <a:lnSpc>
                <a:spcPct val="128000"/>
              </a:lnSpc>
            </a:pPr>
            <a:endParaRPr lang="en-US" altLang="en-US" sz="3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marL="12700" indent="214630" rtl="0" eaLnBrk="0">
              <a:lnSpc>
                <a:spcPct val="116000"/>
              </a:lnSpc>
              <a:spcBef>
                <a:spcPts val="0"/>
              </a:spcBef>
            </a:pPr>
            <a:r>
              <a:rPr sz="900" kern="0" spc="-30" dirty="0" err="1">
                <a:solidFill>
                  <a:srgbClr val="04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公司在国内各中心城市设有办事处，您可与就近的任何一个办事处联系，也可直接与公司顾客中心联系，</a:t>
            </a:r>
            <a:r>
              <a:rPr sz="900" kern="0" spc="-40" dirty="0" err="1">
                <a:solidFill>
                  <a:srgbClr val="04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我们将为您提供优质快捷</a:t>
            </a:r>
            <a:r>
              <a:rPr sz="900" kern="0" spc="-60" dirty="0" err="1">
                <a:solidFill>
                  <a:srgbClr val="04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的服务</a:t>
            </a:r>
            <a:r>
              <a:rPr sz="900" kern="0" spc="-60" dirty="0">
                <a:solidFill>
                  <a:srgbClr val="04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。</a:t>
            </a:r>
            <a:endParaRPr lang="en-US" altLang="en-US" sz="9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3" name="组合 35"/>
          <p:cNvGrpSpPr/>
          <p:nvPr/>
        </p:nvGrpSpPr>
        <p:grpSpPr>
          <a:xfrm>
            <a:off x="459422" y="8125956"/>
            <a:ext cx="161290" cy="161290"/>
            <a:chOff x="6981" y="3420"/>
            <a:chExt cx="254" cy="254"/>
          </a:xfrm>
        </p:grpSpPr>
        <p:sp>
          <p:nvSpPr>
            <p:cNvPr id="5" name="椭圆 1"/>
            <p:cNvSpPr/>
            <p:nvPr>
              <p:custDataLst>
                <p:tags r:id="rId5"/>
              </p:custDataLst>
            </p:nvPr>
          </p:nvSpPr>
          <p:spPr>
            <a:xfrm>
              <a:off x="6981" y="3420"/>
              <a:ext cx="255" cy="255"/>
            </a:xfrm>
            <a:prstGeom prst="ellipse">
              <a:avLst/>
            </a:prstGeom>
            <a:gradFill>
              <a:gsLst>
                <a:gs pos="100000">
                  <a:srgbClr val="012D86"/>
                </a:gs>
                <a:gs pos="0">
                  <a:srgbClr val="0E2557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椭圆 2"/>
            <p:cNvSpPr/>
            <p:nvPr>
              <p:custDataLst>
                <p:tags r:id="rId6"/>
              </p:custDataLst>
            </p:nvPr>
          </p:nvSpPr>
          <p:spPr>
            <a:xfrm>
              <a:off x="7005" y="3438"/>
              <a:ext cx="149" cy="149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67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7" name="文本框 6"/>
          <p:cNvSpPr txBox="1"/>
          <p:nvPr/>
        </p:nvSpPr>
        <p:spPr>
          <a:xfrm>
            <a:off x="679196" y="8020244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rgbClr val="0070C0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售后服务</a:t>
            </a:r>
            <a:endParaRPr lang="zh-CN" altLang="en-US" sz="1600" dirty="0">
              <a:solidFill>
                <a:srgbClr val="0070C0"/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grpSp>
        <p:nvGrpSpPr>
          <p:cNvPr id="9" name="组合 35"/>
          <p:cNvGrpSpPr/>
          <p:nvPr/>
        </p:nvGrpSpPr>
        <p:grpSpPr>
          <a:xfrm>
            <a:off x="459422" y="1194711"/>
            <a:ext cx="161290" cy="161290"/>
            <a:chOff x="6981" y="3420"/>
            <a:chExt cx="254" cy="254"/>
          </a:xfrm>
        </p:grpSpPr>
        <p:sp>
          <p:nvSpPr>
            <p:cNvPr id="10" name="椭圆 1"/>
            <p:cNvSpPr/>
            <p:nvPr>
              <p:custDataLst>
                <p:tags r:id="rId7"/>
              </p:custDataLst>
            </p:nvPr>
          </p:nvSpPr>
          <p:spPr>
            <a:xfrm>
              <a:off x="6981" y="3420"/>
              <a:ext cx="255" cy="255"/>
            </a:xfrm>
            <a:prstGeom prst="ellipse">
              <a:avLst/>
            </a:prstGeom>
            <a:gradFill>
              <a:gsLst>
                <a:gs pos="100000">
                  <a:srgbClr val="012D86"/>
                </a:gs>
                <a:gs pos="0">
                  <a:srgbClr val="0E2557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椭圆 2"/>
            <p:cNvSpPr/>
            <p:nvPr>
              <p:custDataLst>
                <p:tags r:id="rId8"/>
              </p:custDataLst>
            </p:nvPr>
          </p:nvSpPr>
          <p:spPr>
            <a:xfrm>
              <a:off x="7005" y="3438"/>
              <a:ext cx="149" cy="149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67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2" name="文本框 11"/>
          <p:cNvSpPr txBox="1"/>
          <p:nvPr/>
        </p:nvSpPr>
        <p:spPr>
          <a:xfrm>
            <a:off x="679196" y="1084216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rgbClr val="0070C0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安装说明</a:t>
            </a:r>
            <a:endParaRPr lang="zh-CN" altLang="en-US" sz="1600" dirty="0">
              <a:solidFill>
                <a:srgbClr val="0070C0"/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graphicFrame>
        <p:nvGraphicFramePr>
          <p:cNvPr id="13" name="表格 12"/>
          <p:cNvGraphicFramePr>
            <a:graphicFrameLocks noGrp="1"/>
          </p:cNvGraphicFramePr>
          <p:nvPr/>
        </p:nvGraphicFramePr>
        <p:xfrm>
          <a:off x="474662" y="1808031"/>
          <a:ext cx="6599744" cy="55453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8348"/>
                <a:gridCol w="744159"/>
                <a:gridCol w="317989"/>
                <a:gridCol w="1964775"/>
                <a:gridCol w="3224473"/>
              </a:tblGrid>
              <a:tr h="278046">
                <a:tc gridSpan="5">
                  <a:txBody>
                    <a:bodyPr/>
                    <a:lstStyle/>
                    <a:p>
                      <a:pPr algn="l"/>
                      <a:r>
                        <a:rPr lang="zh-CN" altLang="en-US" sz="11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为了保障安全施工，请在各项工作开始前一定要确认如下重要事项！</a:t>
                      </a:r>
                      <a:endParaRPr lang="zh-CN" altLang="en-US" sz="1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327025">
                <a:tc gridSpan="4">
                  <a:txBody>
                    <a:bodyPr/>
                    <a:lstStyle/>
                    <a:p>
                      <a:pPr algn="l"/>
                      <a:r>
                        <a:rPr lang="zh-CN" alt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警告</a:t>
                      </a:r>
                      <a:r>
                        <a:rPr lang="en-US" altLang="zh-CN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r>
                        <a:rPr lang="zh-CN" alt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错误使用的话，有可能会导致人身事故。</a:t>
                      </a:r>
                      <a:endParaRPr lang="zh-CN" altLang="en-US" sz="1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cPr/>
                </a:tc>
                <a:tc hMerge="1"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注意</a:t>
                      </a:r>
                      <a:r>
                        <a:rPr lang="en-US" altLang="zh-CN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r>
                        <a:rPr lang="zh-CN" alt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错误使用的话，可能会导致物质损害。         </a:t>
                      </a:r>
                      <a:endParaRPr lang="zh-CN" altLang="en-US" sz="1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4800">
                <a:tc gridSpan="4">
                  <a:txBody>
                    <a:bodyPr/>
                    <a:lstStyle/>
                    <a:p>
                      <a:pPr algn="l"/>
                      <a:r>
                        <a:rPr lang="en-US" altLang="zh-CN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: </a:t>
                      </a:r>
                      <a:r>
                        <a:rPr lang="zh-CN" alt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禁止事項</a:t>
                      </a:r>
                      <a:endParaRPr lang="zh-CN" altLang="en-US" sz="1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cPr/>
                </a:tc>
                <a:tc hMerge="1"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: </a:t>
                      </a:r>
                      <a:r>
                        <a:rPr lang="zh-CN" alt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遵守事項</a:t>
                      </a:r>
                      <a:endParaRPr lang="zh-CN" altLang="en-US" sz="1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39078">
                <a:tc>
                  <a:txBody>
                    <a:bodyPr/>
                    <a:lstStyle/>
                    <a:p>
                      <a:r>
                        <a:rPr lang="zh-CN" alt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灯 </a:t>
                      </a:r>
                      <a:endParaRPr lang="zh-CN" altLang="en-US" sz="1100" dirty="0"/>
                    </a:p>
                    <a:p>
                      <a:r>
                        <a:rPr lang="zh-CN" alt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具 </a:t>
                      </a:r>
                      <a:endParaRPr lang="zh-CN" altLang="en-US" sz="1100" dirty="0"/>
                    </a:p>
                    <a:p>
                      <a:r>
                        <a:rPr lang="zh-CN" alt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布 </a:t>
                      </a:r>
                      <a:endParaRPr lang="zh-CN" altLang="en-US" sz="1100" dirty="0"/>
                    </a:p>
                    <a:p>
                      <a:r>
                        <a:rPr lang="zh-CN" alt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线</a:t>
                      </a:r>
                      <a:endParaRPr lang="zh-CN" altLang="en-US" sz="1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警告</a:t>
                      </a:r>
                      <a:endParaRPr lang="zh-CN" altLang="en-US" sz="1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zh-CN" altLang="en-US" sz="1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ja-JP" alt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此产品为常用环境的专用灯具，下列使用环境条件不可使用。（掉落・触电・火灾的 </a:t>
                      </a:r>
                      <a:endParaRPr lang="ja-JP" altLang="en-US" sz="1100" dirty="0"/>
                    </a:p>
                    <a:p>
                      <a:r>
                        <a:rPr lang="ja-JP" alt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风险）</a:t>
                      </a:r>
                      <a:endParaRPr lang="en-US" altLang="ja-JP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zh-CN" alt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●请务必持有相关资格证书工程人员安装。</a:t>
                      </a:r>
                      <a:r>
                        <a:rPr lang="en-US" altLang="zh-CN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zh-CN" alt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出现安全事故的风险） </a:t>
                      </a:r>
                      <a:endParaRPr lang="zh-CN" altLang="en-US" sz="1100" dirty="0"/>
                    </a:p>
                    <a:p>
                      <a:r>
                        <a:rPr lang="zh-CN" alt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●接入电压请勿超出：</a:t>
                      </a:r>
                      <a:r>
                        <a:rPr lang="en-US" altLang="zh-CN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220V~(±10%) </a:t>
                      </a:r>
                      <a:r>
                        <a:rPr lang="zh-CN" alt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，频率</a:t>
                      </a:r>
                      <a:r>
                        <a:rPr lang="en-US" altLang="zh-CN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50/60Hz </a:t>
                      </a:r>
                      <a:endParaRPr lang="zh-CN" altLang="en-US" sz="1100" dirty="0"/>
                    </a:p>
                    <a:p>
                      <a:r>
                        <a:rPr lang="zh-CN" alt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●照明线路和其他动力线路（如空调或大功率电动设备）分开布线。</a:t>
                      </a:r>
                      <a:endParaRPr lang="zh-CN" altLang="en-US" sz="1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27922">
                <a:tc rowSpan="2">
                  <a:txBody>
                    <a:bodyPr/>
                    <a:lstStyle/>
                    <a:p>
                      <a:r>
                        <a:rPr lang="zh-CN" alt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灯 </a:t>
                      </a:r>
                      <a:endParaRPr lang="zh-CN" altLang="en-US" sz="1100" dirty="0"/>
                    </a:p>
                    <a:p>
                      <a:r>
                        <a:rPr lang="zh-CN" alt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具 </a:t>
                      </a:r>
                      <a:endParaRPr lang="zh-CN" altLang="en-US" sz="1100" dirty="0"/>
                    </a:p>
                    <a:p>
                      <a:r>
                        <a:rPr lang="zh-CN" alt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安 </a:t>
                      </a:r>
                      <a:endParaRPr lang="zh-CN" altLang="en-US" sz="1100" dirty="0"/>
                    </a:p>
                    <a:p>
                      <a:r>
                        <a:rPr lang="zh-CN" alt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装</a:t>
                      </a:r>
                      <a:endParaRPr lang="zh-CN" altLang="en-US" sz="1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警告</a:t>
                      </a:r>
                      <a:endParaRPr lang="zh-CN" altLang="en-US" sz="1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zh-CN" altLang="en-US" sz="1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ja-JP" alt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● 维护、安装灯具之前，确认电源已被切断，确认接线正确，方可打开电源（触电的风 </a:t>
                      </a:r>
                      <a:endParaRPr lang="ja-JP" altLang="en-US" sz="1100" dirty="0"/>
                    </a:p>
                    <a:p>
                      <a:r>
                        <a:rPr lang="ja-JP" alt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险） </a:t>
                      </a:r>
                      <a:endParaRPr lang="ja-JP" altLang="en-US" sz="1100" dirty="0"/>
                    </a:p>
                    <a:p>
                      <a:r>
                        <a:rPr lang="ja-JP" alt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● 请不要将灯具分解或改造。</a:t>
                      </a:r>
                      <a:r>
                        <a:rPr lang="en-US" altLang="ja-JP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ja-JP" alt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触电・火灾、掉落、故障的风险</a:t>
                      </a:r>
                      <a:r>
                        <a:rPr lang="en-US" altLang="ja-JP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endParaRPr lang="ja-JP" altLang="en-US" sz="1100" dirty="0"/>
                    </a:p>
                    <a:p>
                      <a:r>
                        <a:rPr lang="ja-JP" alt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● 点灯中、灭灯后，灯具处于高温状态，请勿触碰灯具。（烫伤的风险） </a:t>
                      </a:r>
                      <a:endParaRPr lang="ja-JP" altLang="en-US" sz="1100" dirty="0"/>
                    </a:p>
                    <a:p>
                      <a:r>
                        <a:rPr lang="ja-JP" alt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● 请勿湿手操作安装。（触电的风险） </a:t>
                      </a:r>
                      <a:endParaRPr lang="ja-JP" altLang="en-US" sz="1100" dirty="0"/>
                    </a:p>
                    <a:p>
                      <a:r>
                        <a:rPr lang="ja-JP" alt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● 此灯具电源线为</a:t>
                      </a:r>
                      <a:r>
                        <a:rPr lang="en-US" altLang="ja-JP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</a:t>
                      </a:r>
                      <a:r>
                        <a:rPr lang="ja-JP" alt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型连接；此灯具的外部软缆或软线不能替换； </a:t>
                      </a:r>
                      <a:endParaRPr lang="ja-JP" altLang="en-US" sz="1100" dirty="0"/>
                    </a:p>
                    <a:p>
                      <a:r>
                        <a:rPr lang="ja-JP" alt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如果软线损坏，该灯具即应报废。</a:t>
                      </a:r>
                      <a:endParaRPr lang="zh-CN" altLang="en-US" sz="1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63862">
                <a:tc vMerge="1"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警告</a:t>
                      </a:r>
                      <a:endParaRPr lang="zh-CN" altLang="en-US" sz="1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zh-CN" altLang="en-US" sz="1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zh-CN" alt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●本产品实际功率在标称功率的</a:t>
                      </a:r>
                      <a:r>
                        <a:rPr lang="en-US" altLang="zh-CN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90%--110%</a:t>
                      </a:r>
                      <a:r>
                        <a:rPr lang="zh-CN" alt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之间。（施工布线须考虑电线的负载电流 </a:t>
                      </a:r>
                      <a:endParaRPr lang="zh-CN" altLang="en-US" sz="1100" dirty="0"/>
                    </a:p>
                    <a:p>
                      <a:r>
                        <a:rPr lang="zh-CN" alt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承载能力） </a:t>
                      </a:r>
                      <a:endParaRPr lang="zh-CN" altLang="en-US" sz="1100" dirty="0"/>
                    </a:p>
                    <a:p>
                      <a:r>
                        <a:rPr lang="zh-CN" alt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●灯具安装区域受力点必须大于灯具重量的</a:t>
                      </a:r>
                      <a:r>
                        <a:rPr lang="en-US" altLang="zh-CN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r>
                        <a:rPr lang="zh-CN" alt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倍（掉落、故障的风险） </a:t>
                      </a:r>
                      <a:endParaRPr lang="zh-CN" altLang="en-US" sz="1100" dirty="0"/>
                    </a:p>
                    <a:p>
                      <a:r>
                        <a:rPr lang="zh-CN" alt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●该灯使用不能违反任何防火法规。（火灾的风险） </a:t>
                      </a:r>
                      <a:endParaRPr lang="zh-CN" altLang="en-US" sz="1100" dirty="0"/>
                    </a:p>
                    <a:p>
                      <a:r>
                        <a:rPr lang="zh-CN" alt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●非用户替换光源</a:t>
                      </a:r>
                      <a:r>
                        <a:rPr lang="en-US" altLang="zh-CN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r>
                        <a:rPr lang="zh-CN" alt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此灯具内的光源应由制造商或其服务代理商或有类似资格的人来 </a:t>
                      </a:r>
                      <a:endParaRPr lang="zh-CN" altLang="en-US" sz="1100" dirty="0"/>
                    </a:p>
                    <a:p>
                      <a:r>
                        <a:rPr lang="zh-CN" alt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更换（产品故障的风险） </a:t>
                      </a:r>
                      <a:endParaRPr lang="zh-CN" altLang="en-US" sz="1100" dirty="0"/>
                    </a:p>
                    <a:p>
                      <a:r>
                        <a:rPr lang="zh-CN" alt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●如果感觉到烟和异味等异常的情况，请马上切断电源，咨询施工方。（火灾的风险）</a:t>
                      </a:r>
                      <a:endParaRPr lang="zh-CN" altLang="en-US" sz="1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5" name="等腰三角形 14"/>
          <p:cNvSpPr/>
          <p:nvPr/>
        </p:nvSpPr>
        <p:spPr>
          <a:xfrm>
            <a:off x="569277" y="2153562"/>
            <a:ext cx="184978" cy="197310"/>
          </a:xfrm>
          <a:prstGeom prst="triangl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144000" rtlCol="0" anchor="b"/>
          <a:lstStyle/>
          <a:p>
            <a:pPr algn="ctr"/>
            <a:r>
              <a:rPr lang="en-US" altLang="zh-CN" sz="1100" b="1" dirty="0"/>
              <a:t>!</a:t>
            </a:r>
            <a:endParaRPr lang="zh-CN" altLang="en-US" sz="1100" b="1" dirty="0"/>
          </a:p>
        </p:txBody>
      </p:sp>
      <p:sp>
        <p:nvSpPr>
          <p:cNvPr id="18" name="等腰三角形 17"/>
          <p:cNvSpPr/>
          <p:nvPr/>
        </p:nvSpPr>
        <p:spPr>
          <a:xfrm>
            <a:off x="3894137" y="2144962"/>
            <a:ext cx="184978" cy="197310"/>
          </a:xfrm>
          <a:prstGeom prst="triangl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144000" rtlCol="0" anchor="b"/>
          <a:lstStyle/>
          <a:p>
            <a:pPr algn="ctr"/>
            <a:r>
              <a:rPr lang="en-US" altLang="zh-CN" sz="1100" b="1" dirty="0"/>
              <a:t>!</a:t>
            </a:r>
            <a:endParaRPr lang="zh-CN" altLang="en-US" sz="1100" b="1" dirty="0"/>
          </a:p>
        </p:txBody>
      </p:sp>
      <p:sp>
        <p:nvSpPr>
          <p:cNvPr id="19" name="椭圆 18"/>
          <p:cNvSpPr/>
          <p:nvPr/>
        </p:nvSpPr>
        <p:spPr>
          <a:xfrm>
            <a:off x="569277" y="2469314"/>
            <a:ext cx="184978" cy="19731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800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∕</a:t>
            </a:r>
            <a:endParaRPr lang="zh-CN" altLang="en-US" dirty="0"/>
          </a:p>
        </p:txBody>
      </p:sp>
      <p:sp>
        <p:nvSpPr>
          <p:cNvPr id="36" name="椭圆 35"/>
          <p:cNvSpPr/>
          <p:nvPr/>
        </p:nvSpPr>
        <p:spPr>
          <a:xfrm>
            <a:off x="1634973" y="2997580"/>
            <a:ext cx="184978" cy="19731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800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∕</a:t>
            </a:r>
            <a:endParaRPr lang="zh-CN" altLang="en-US" dirty="0"/>
          </a:p>
        </p:txBody>
      </p:sp>
      <p:sp>
        <p:nvSpPr>
          <p:cNvPr id="37" name="椭圆 36"/>
          <p:cNvSpPr/>
          <p:nvPr/>
        </p:nvSpPr>
        <p:spPr>
          <a:xfrm>
            <a:off x="1634973" y="4603533"/>
            <a:ext cx="184978" cy="19731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800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∕</a:t>
            </a:r>
            <a:endParaRPr lang="zh-CN" altLang="en-US" dirty="0"/>
          </a:p>
        </p:txBody>
      </p:sp>
      <p:sp>
        <p:nvSpPr>
          <p:cNvPr id="38" name="等腰三角形 37"/>
          <p:cNvSpPr/>
          <p:nvPr/>
        </p:nvSpPr>
        <p:spPr>
          <a:xfrm>
            <a:off x="890906" y="3236237"/>
            <a:ext cx="184978" cy="197310"/>
          </a:xfrm>
          <a:prstGeom prst="triangl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144000" rtlCol="0" anchor="b"/>
          <a:lstStyle/>
          <a:p>
            <a:pPr algn="ctr"/>
            <a:r>
              <a:rPr lang="en-US" altLang="zh-CN" sz="1100" b="1" dirty="0"/>
              <a:t>!</a:t>
            </a:r>
            <a:endParaRPr lang="zh-CN" altLang="en-US" sz="1100" b="1" dirty="0"/>
          </a:p>
        </p:txBody>
      </p:sp>
      <p:sp>
        <p:nvSpPr>
          <p:cNvPr id="39" name="等腰三角形 38"/>
          <p:cNvSpPr/>
          <p:nvPr/>
        </p:nvSpPr>
        <p:spPr>
          <a:xfrm>
            <a:off x="890906" y="4575467"/>
            <a:ext cx="184978" cy="197310"/>
          </a:xfrm>
          <a:prstGeom prst="triangl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144000" rtlCol="0" anchor="b"/>
          <a:lstStyle/>
          <a:p>
            <a:pPr algn="ctr"/>
            <a:r>
              <a:rPr lang="en-US" altLang="zh-CN" sz="1100" b="1" dirty="0"/>
              <a:t>!</a:t>
            </a:r>
            <a:endParaRPr lang="zh-CN" altLang="en-US" sz="1100" b="1" dirty="0"/>
          </a:p>
        </p:txBody>
      </p:sp>
      <p:sp>
        <p:nvSpPr>
          <p:cNvPr id="40" name="等腰三角形 39"/>
          <p:cNvSpPr/>
          <p:nvPr/>
        </p:nvSpPr>
        <p:spPr>
          <a:xfrm>
            <a:off x="887290" y="6276159"/>
            <a:ext cx="184978" cy="197310"/>
          </a:xfrm>
          <a:prstGeom prst="triangl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144000" rtlCol="0" anchor="b"/>
          <a:lstStyle/>
          <a:p>
            <a:pPr algn="ctr"/>
            <a:r>
              <a:rPr lang="en-US" altLang="zh-CN" sz="1100" b="1" dirty="0"/>
              <a:t>!</a:t>
            </a:r>
            <a:endParaRPr lang="zh-CN" altLang="en-US" sz="1100" b="1" dirty="0"/>
          </a:p>
        </p:txBody>
      </p:sp>
      <p:sp>
        <p:nvSpPr>
          <p:cNvPr id="42" name="椭圆 41"/>
          <p:cNvSpPr/>
          <p:nvPr/>
        </p:nvSpPr>
        <p:spPr>
          <a:xfrm>
            <a:off x="3894137" y="2469314"/>
            <a:ext cx="184978" cy="197310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bg1"/>
                </a:solidFill>
              </a:rPr>
              <a:t>!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3" name="椭圆 42"/>
          <p:cNvSpPr/>
          <p:nvPr/>
        </p:nvSpPr>
        <p:spPr>
          <a:xfrm>
            <a:off x="1634973" y="3514487"/>
            <a:ext cx="184978" cy="197310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bg1"/>
                </a:solidFill>
              </a:rPr>
              <a:t>!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4" name="椭圆 43"/>
          <p:cNvSpPr/>
          <p:nvPr/>
        </p:nvSpPr>
        <p:spPr>
          <a:xfrm>
            <a:off x="1634973" y="6301715"/>
            <a:ext cx="184978" cy="197310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bg1"/>
                </a:solidFill>
              </a:rPr>
              <a:t>!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COMMONDATA" val="eyJoZGlkIjoiODU1YTU2YzU2ZmY4MDk2NzdjNjU5OTI5MjJjNmYwYTkifQ=="/>
  <p:tag name="commondata" val="eyJoZGlkIjoiOGVmN2VjNmZiZDhhNzM5MDcyYWFiMzAyZTRiY2M5YjkifQ=="/>
  <p:tag name="KSO_WPP_MARK_KEY" val="b2164b4b-8c87-4c95-b62a-b62e48464bad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satMod val="110000"/>
                <a:lum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satMod val="105000"/>
                <a:lum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shade val="94000"/>
              </a:schemeClr>
            </a:gs>
            <a:gs pos="50000">
              <a:schemeClr val="phClr">
                <a:lumMod val="110000"/>
                <a:satMod val="100000"/>
                <a:tint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 flip="none" rotWithShape="1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0" scaled="1"/>
          <a:tileRect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2759</Words>
  <Application>WPS 演示</Application>
  <PresentationFormat>自定义</PresentationFormat>
  <Paragraphs>350</Paragraphs>
  <Slides>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18" baseType="lpstr">
      <vt:lpstr>Arial</vt:lpstr>
      <vt:lpstr>宋体</vt:lpstr>
      <vt:lpstr>Wingdings</vt:lpstr>
      <vt:lpstr>黑体</vt:lpstr>
      <vt:lpstr>Arial</vt:lpstr>
      <vt:lpstr>Wingdings</vt:lpstr>
      <vt:lpstr>微软雅黑</vt:lpstr>
      <vt:lpstr>时尚中黑简体</vt:lpstr>
      <vt:lpstr>Calibri</vt:lpstr>
      <vt:lpstr>Times New Roman</vt:lpstr>
      <vt:lpstr>Arial Unicode MS</vt:lpstr>
      <vt:lpstr>MS PGothic</vt:lpstr>
      <vt:lpstr>Noto Sans CJK JP Regular</vt:lpstr>
      <vt:lpstr>Office theme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Chris liu</dc:creator>
  <cp:lastModifiedBy>华普王为波</cp:lastModifiedBy>
  <cp:revision>64</cp:revision>
  <dcterms:created xsi:type="dcterms:W3CDTF">2023-08-30T10:16:00Z</dcterms:created>
  <dcterms:modified xsi:type="dcterms:W3CDTF">2025-07-19T01:53:46Z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O">
    <vt:lpwstr>wqlLaW5nc29mdCBQREYgdG8gV1BTIDkw</vt:lpwstr>
  </property>
  <property fmtid="{D5CDD505-2E9C-101B-9397-08002B2CF9AE}" pid="3" name="Created">
    <vt:filetime>2023-09-01T14:19:18Z</vt:filetime>
  </property>
  <property fmtid="{D5CDD505-2E9C-101B-9397-08002B2CF9AE}" pid="4" name="ICV">
    <vt:lpwstr>E68C76C5C89F457F9399EFEE994E9293_13</vt:lpwstr>
  </property>
  <property fmtid="{D5CDD505-2E9C-101B-9397-08002B2CF9AE}" pid="5" name="KSOProductBuildVer">
    <vt:lpwstr>2052-12.1.0.21915</vt:lpwstr>
  </property>
</Properties>
</file>