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7" r:id="rId5"/>
    <p:sldId id="285" r:id="rId6"/>
    <p:sldId id="299" r:id="rId7"/>
    <p:sldId id="337" r:id="rId8"/>
    <p:sldId id="262" r:id="rId9"/>
    <p:sldId id="261" r:id="rId10"/>
    <p:sldId id="260" r:id="rId11"/>
    <p:sldId id="383" r:id="rId12"/>
    <p:sldId id="369" r:id="rId13"/>
    <p:sldId id="275" r:id="rId14"/>
    <p:sldId id="349" r:id="rId15"/>
    <p:sldId id="351" r:id="rId16"/>
    <p:sldId id="352" r:id="rId17"/>
    <p:sldId id="362" r:id="rId18"/>
    <p:sldId id="282" r:id="rId19"/>
    <p:sldId id="379" r:id="rId20"/>
    <p:sldId id="281" r:id="rId21"/>
    <p:sldId id="380" r:id="rId22"/>
    <p:sldId id="283"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09C"/>
    <a:srgbClr val="F7BD4F"/>
    <a:srgbClr val="6AA7F6"/>
    <a:srgbClr val="0001F9"/>
    <a:srgbClr val="EF833D"/>
    <a:srgbClr val="0858EE"/>
    <a:srgbClr val="5E6B7B"/>
    <a:srgbClr val="0C5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102"/>
      </p:cViewPr>
      <p:guideLst>
        <p:guide orient="horz" pos="2296"/>
        <p:guide pos="3811"/>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4.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1</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1</a:t>
            </a: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
        <p:nvSpPr>
          <p:cNvPr id="5" name="页脚占位符 4"/>
          <p:cNvSpPr>
            <a:spLocks noGrp="1"/>
          </p:cNvSpPr>
          <p:nvPr>
            <p:ph type="ftr" sz="quarter" idx="4"/>
          </p:nvPr>
        </p:nvSpPr>
        <p:spPr/>
        <p:txBody>
          <a:bodyPr/>
          <a:lstStyle/>
          <a:p>
            <a:r>
              <a:rPr lang="zh-CN" altLang="en-US"/>
              <a:t>1</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9410" y="690880"/>
            <a:ext cx="11063605" cy="1573530"/>
          </a:xfrm>
        </p:spPr>
        <p:txBody>
          <a:bodyPr>
            <a:noAutofit/>
          </a:bodyPr>
          <a:lstStyle/>
          <a:p>
            <a:pPr marL="0" algn="l" fontAlgn="ctr">
              <a:lnSpc>
                <a:spcPts val="1980"/>
              </a:lnSpc>
            </a:pPr>
            <a:r>
              <a:rPr lang="zh-CN" altLang="en-US" sz="1400" b="1" dirty="0">
                <a:latin typeface="Arial" panose="020B0604020202020204" pitchFamily="34" charset="0"/>
                <a:ea typeface="Arial Unicode MS" panose="020B0604020202020204" charset="-122"/>
                <a:cs typeface="Arial" panose="020B0604020202020204" pitchFamily="34" charset="0"/>
                <a:sym typeface="+mn-ea"/>
              </a:rPr>
              <a:t>Cam</a:t>
            </a:r>
            <a:r>
              <a:rPr lang="en-US" altLang="zh-CN" sz="1400" b="1" dirty="0">
                <a:latin typeface="Arial" panose="020B0604020202020204" pitchFamily="34" charset="0"/>
                <a:ea typeface="Arial Unicode MS" panose="020B0604020202020204" charset="-122"/>
                <a:cs typeface="Arial" panose="020B0604020202020204" pitchFamily="34" charset="0"/>
                <a:sym typeface="+mn-ea"/>
              </a:rPr>
              <a:t>era</a:t>
            </a:r>
            <a:r>
              <a:rPr lang="zh-CN" altLang="en-US" sz="1400" b="1" dirty="0">
                <a:latin typeface="Arial" panose="020B0604020202020204" pitchFamily="34" charset="0"/>
                <a:ea typeface="Arial Unicode MS" panose="020B0604020202020204" charset="-122"/>
                <a:cs typeface="Arial" panose="020B0604020202020204" pitchFamily="34" charset="0"/>
                <a:sym typeface="+mn-ea"/>
              </a:rPr>
              <a:t> General Description:</a:t>
            </a:r>
            <a:br>
              <a:rPr lang="zh-CN" altLang="en-US" sz="1400" b="1" dirty="0">
                <a:latin typeface="Arial" panose="020B0604020202020204" pitchFamily="34" charset="0"/>
                <a:ea typeface="Arial Unicode MS" panose="020B0604020202020204" charset="-122"/>
                <a:cs typeface="Arial" panose="020B0604020202020204" pitchFamily="34" charset="0"/>
                <a:sym typeface="+mn-ea"/>
              </a:rPr>
            </a:br>
            <a:r>
              <a:rPr lang="zh-CN" altLang="en-US" sz="1400" dirty="0">
                <a:latin typeface="Arial" panose="020B0604020202020204" pitchFamily="34" charset="0"/>
                <a:ea typeface="Arial Unicode MS" panose="020B0604020202020204" charset="-122"/>
                <a:cs typeface="Arial" panose="020B0604020202020204" pitchFamily="34" charset="0"/>
                <a:sym typeface="+mn-ea"/>
              </a:rPr>
              <a:t>Th</a:t>
            </a:r>
            <a:r>
              <a:rPr lang="en-US" altLang="zh-CN" sz="1400" dirty="0">
                <a:latin typeface="Arial" panose="020B0604020202020204" pitchFamily="34" charset="0"/>
                <a:ea typeface="Arial Unicode MS" panose="020B0604020202020204" charset="-122"/>
                <a:cs typeface="Arial" panose="020B0604020202020204" pitchFamily="34" charset="0"/>
                <a:sym typeface="+mn-ea"/>
              </a:rPr>
              <a:t>is</a:t>
            </a:r>
            <a:r>
              <a:rPr lang="zh-CN" altLang="en-US" sz="1400" dirty="0">
                <a:latin typeface="Arial" panose="020B0604020202020204" pitchFamily="34" charset="0"/>
                <a:ea typeface="Arial Unicode MS" panose="020B0604020202020204" charset="-122"/>
                <a:cs typeface="Arial" panose="020B0604020202020204" pitchFamily="34" charset="0"/>
                <a:sym typeface="+mn-ea"/>
              </a:rPr>
              <a:t> Cam</a:t>
            </a:r>
            <a:r>
              <a:rPr lang="en-US" altLang="zh-CN" sz="1400" dirty="0">
                <a:latin typeface="Arial" panose="020B0604020202020204" pitchFamily="34" charset="0"/>
                <a:ea typeface="Arial Unicode MS" panose="020B0604020202020204" charset="-122"/>
                <a:cs typeface="Arial" panose="020B0604020202020204" pitchFamily="34" charset="0"/>
                <a:sym typeface="+mn-ea"/>
              </a:rPr>
              <a:t>era</a:t>
            </a:r>
            <a:r>
              <a:rPr lang="zh-CN" altLang="en-US" sz="1400" dirty="0">
                <a:latin typeface="Arial" panose="020B0604020202020204" pitchFamily="34" charset="0"/>
                <a:ea typeface="Arial Unicode MS" panose="020B0604020202020204" charset="-122"/>
                <a:cs typeface="Arial" panose="020B0604020202020204" pitchFamily="34" charset="0"/>
                <a:sym typeface="+mn-ea"/>
              </a:rPr>
              <a:t> is a digital scouting camera and is designed for outdoor use and is resistant against water and snow. Aim to for long duration performance in the harshest outdoor environment. It can be triggered by any movement of game in a location, detected by a highly sensitive passive Infra-Red (PIR) motion sensor, and then delivers clear photos or videos (in black &amp; white) in the dark, and take color photos or videos in daylight. </a:t>
            </a:r>
            <a:r>
              <a:rPr lang="en-US" altLang="zh-CN" sz="1400" dirty="0">
                <a:latin typeface="Arial" panose="020B0604020202020204" pitchFamily="34" charset="0"/>
                <a:ea typeface="Arial Unicode MS" panose="020B0604020202020204" charset="-122"/>
                <a:cs typeface="Arial" panose="020B0604020202020204" pitchFamily="34" charset="0"/>
                <a:sym typeface="+mn-ea"/>
              </a:rPr>
              <a:t>This </a:t>
            </a:r>
            <a:r>
              <a:rPr lang="zh-CN" altLang="en-US" sz="1400" dirty="0">
                <a:latin typeface="Arial" panose="020B0604020202020204" pitchFamily="34" charset="0"/>
                <a:ea typeface="Arial Unicode MS" panose="020B0604020202020204" charset="-122"/>
                <a:cs typeface="Arial" panose="020B0604020202020204" pitchFamily="34" charset="0"/>
                <a:sym typeface="+mn-ea"/>
              </a:rPr>
              <a:t>Cam added dual lenses, one for day and one for night images. Having a dedicated night lens and built-in infrared LEDs made a noticeable difference on night pictures, producing more contrast and clarity. </a:t>
            </a:r>
            <a:endParaRPr lang="zh-CN" altLang="en-US" sz="1400" dirty="0">
              <a:latin typeface="Arial" panose="020B0604020202020204" pitchFamily="34" charset="0"/>
              <a:ea typeface="Arial Unicode MS" panose="020B0604020202020204" charset="-122"/>
              <a:cs typeface="Arial" panose="020B0604020202020204" pitchFamily="34" charset="0"/>
              <a:sym typeface="+mn-ea"/>
            </a:endParaRPr>
          </a:p>
        </p:txBody>
      </p:sp>
      <p:cxnSp>
        <p:nvCxnSpPr>
          <p:cNvPr id="8" name="直接连接符 7"/>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4856480" y="6414770"/>
            <a:ext cx="1277620" cy="337185"/>
          </a:xfrm>
          <a:prstGeom prst="rect">
            <a:avLst/>
          </a:prstGeom>
          <a:noFill/>
        </p:spPr>
        <p:txBody>
          <a:bodyPr wrap="square" rtlCol="0">
            <a:spAutoFit/>
          </a:bodyPr>
          <a:lstStyle/>
          <a:p>
            <a:endParaRPr lang="en-US" altLang="zh-CN" sz="1600" b="1">
              <a:solidFill>
                <a:srgbClr val="C00000"/>
              </a:solidFill>
              <a:latin typeface="微软雅黑" panose="020B0503020204020204" charset="-122"/>
              <a:ea typeface="微软雅黑" panose="020B0503020204020204" charset="-122"/>
            </a:endParaRPr>
          </a:p>
        </p:txBody>
      </p:sp>
      <p:cxnSp>
        <p:nvCxnSpPr>
          <p:cNvPr id="10" name="直接连接符 9"/>
          <p:cNvCxnSpPr/>
          <p:nvPr/>
        </p:nvCxnSpPr>
        <p:spPr>
          <a:xfrm>
            <a:off x="394970" y="631825"/>
            <a:ext cx="11118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73050" y="281305"/>
            <a:ext cx="11424920" cy="337185"/>
          </a:xfrm>
          <a:prstGeom prst="rect">
            <a:avLst/>
          </a:prstGeom>
          <a:noFill/>
        </p:spPr>
        <p:txBody>
          <a:bodyPr wrap="square" rtlCol="0">
            <a:spAutoFit/>
          </a:bodyPr>
          <a:lstStyle/>
          <a:p>
            <a:r>
              <a:rPr lang="en-US" altLang="zh-CN" sz="1400" b="1">
                <a:latin typeface="Arial" panose="020B0604020202020204" pitchFamily="34" charset="0"/>
                <a:ea typeface="Arial Unicode MS" panose="020B0604020202020204" charset="-122"/>
                <a:cs typeface="Arial" panose="020B0604020202020204" pitchFamily="34" charset="0"/>
                <a:sym typeface="+mn-ea"/>
              </a:rPr>
              <a:t>Highly Recommended by Outdoor Explorers</a:t>
            </a:r>
            <a:r>
              <a:rPr lang="en-US" altLang="zh-CN" sz="1600" b="1">
                <a:latin typeface="Arial" panose="020B0604020202020204" pitchFamily="34" charset="0"/>
                <a:ea typeface="Arial Unicode MS" panose="020B0604020202020204" charset="-122"/>
                <a:cs typeface="Arial" panose="020B0604020202020204" pitchFamily="34" charset="0"/>
                <a:sym typeface="+mn-ea"/>
              </a:rPr>
              <a:t> - Trail Camera with Dual Lens</a:t>
            </a:r>
            <a:r>
              <a:rPr lang="en-US" altLang="zh-CN" sz="1400" b="1">
                <a:latin typeface="Arial" panose="020B0604020202020204" pitchFamily="34" charset="0"/>
                <a:ea typeface="Arial Unicode MS" panose="020B0604020202020204" charset="-122"/>
                <a:cs typeface="Arial" panose="020B0604020202020204" pitchFamily="34" charset="0"/>
                <a:sym typeface="+mn-ea"/>
              </a:rPr>
              <a:t>    </a:t>
            </a:r>
            <a:r>
              <a:rPr lang="en-US" altLang="zh-CN" sz="1600" b="1">
                <a:latin typeface="Arial" panose="020B0604020202020204" pitchFamily="34" charset="0"/>
                <a:ea typeface="Arial Unicode MS" panose="020B0604020202020204" charset="-122"/>
                <a:cs typeface="Arial" panose="020B0604020202020204" pitchFamily="34" charset="0"/>
                <a:sym typeface="+mn-ea"/>
              </a:rPr>
              <a:t>                                    </a:t>
            </a:r>
            <a:r>
              <a:rPr lang="en-US" altLang="zh-CN" sz="1400" b="1">
                <a:latin typeface="Arial" panose="020B0604020202020204" pitchFamily="34" charset="0"/>
                <a:ea typeface="Arial Unicode MS" panose="020B0604020202020204" charset="-122"/>
                <a:cs typeface="Arial" panose="020B0604020202020204" pitchFamily="34" charset="0"/>
                <a:sym typeface="+mn-ea"/>
              </a:rPr>
              <a:t>Camera Instruction Manual </a:t>
            </a:r>
            <a:r>
              <a:rPr lang="en-US" altLang="zh-CN" sz="1400" b="1">
                <a:solidFill>
                  <a:schemeClr val="tx1"/>
                </a:solidFill>
                <a:latin typeface="Arial" panose="020B0604020202020204" pitchFamily="34" charset="0"/>
                <a:ea typeface="微软雅黑" panose="020B0503020204020204" charset="-122"/>
                <a:cs typeface="Arial" panose="020B0604020202020204" pitchFamily="34" charset="0"/>
                <a:sym typeface="+mn-ea"/>
              </a:rPr>
              <a:t> </a:t>
            </a:r>
            <a:endParaRPr lang="en-US" altLang="zh-CN" sz="1400" b="1">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15" name="副标题 2"/>
          <p:cNvSpPr>
            <a:spLocks noGrp="1"/>
          </p:cNvSpPr>
          <p:nvPr/>
        </p:nvSpPr>
        <p:spPr>
          <a:xfrm>
            <a:off x="5576388" y="2465977"/>
            <a:ext cx="5725160" cy="39561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878205" fontAlgn="t">
              <a:tabLst>
                <a:tab pos="360045" algn="l"/>
              </a:tabLst>
            </a:pPr>
            <a:endParaRPr lang="en-US" altLang="zh-CN" sz="1400" dirty="0">
              <a:solidFill>
                <a:schemeClr val="tx1"/>
              </a:solidFill>
              <a:latin typeface="微软雅黑" panose="020B0503020204020204" charset="-122"/>
              <a:ea typeface="微软雅黑" panose="020B0503020204020204" charset="-122"/>
              <a:sym typeface="+mn-ea"/>
            </a:endParaRPr>
          </a:p>
          <a:p>
            <a:pPr algn="l" defTabSz="878205" fontAlgn="t">
              <a:tabLst>
                <a:tab pos="360045" algn="l"/>
              </a:tabLst>
            </a:pPr>
            <a:r>
              <a:rPr lang="en-US" altLang="zh-CN" sz="1200" dirty="0">
                <a:solidFill>
                  <a:schemeClr val="tx1"/>
                </a:solidFill>
                <a:latin typeface="微软雅黑" panose="020B0503020204020204" charset="-122"/>
                <a:ea typeface="微软雅黑" panose="020B0503020204020204" charset="-122"/>
                <a:sym typeface="+mn-ea"/>
              </a:rPr>
              <a:t>   </a:t>
            </a:r>
            <a:endParaRPr lang="en-US" altLang="zh-CN" sz="1200" dirty="0">
              <a:solidFill>
                <a:schemeClr val="tx1"/>
              </a:solidFill>
              <a:latin typeface="微软雅黑" panose="020B0503020204020204" charset="-122"/>
              <a:ea typeface="微软雅黑" panose="020B0503020204020204" charset="-122"/>
              <a:sym typeface="+mn-ea"/>
            </a:endParaRPr>
          </a:p>
        </p:txBody>
      </p:sp>
      <p:sp>
        <p:nvSpPr>
          <p:cNvPr id="7" name="文本框 6"/>
          <p:cNvSpPr txBox="1"/>
          <p:nvPr/>
        </p:nvSpPr>
        <p:spPr>
          <a:xfrm>
            <a:off x="4507230" y="5939790"/>
            <a:ext cx="3786505" cy="645160"/>
          </a:xfrm>
          <a:prstGeom prst="rect">
            <a:avLst/>
          </a:prstGeom>
          <a:noFill/>
        </p:spPr>
        <p:txBody>
          <a:bodyPr wrap="square" rtlCol="0">
            <a:spAutoFit/>
          </a:bodyPr>
          <a:p>
            <a:r>
              <a:rPr lang="en-US" altLang="zh-CN" b="1" i="1" dirty="0">
                <a:latin typeface="微软雅黑" panose="020B0503020204020204" charset="-122"/>
                <a:ea typeface="微软雅黑" panose="020B0503020204020204" charset="-122"/>
                <a:sym typeface="+mn-ea"/>
              </a:rPr>
              <a:t>            </a:t>
            </a:r>
            <a:r>
              <a:rPr lang="en-US" altLang="zh-CN" b="1" dirty="0">
                <a:latin typeface="Arial" panose="020B0604020202020204" pitchFamily="34" charset="0"/>
                <a:ea typeface="微软雅黑" panose="020B0503020204020204" charset="-122"/>
                <a:cs typeface="Arial" panose="020B0604020202020204" pitchFamily="34" charset="0"/>
                <a:sym typeface="+mn-ea"/>
              </a:rPr>
              <a:t>KW591</a:t>
            </a:r>
            <a:endParaRPr lang="en-US" b="1" i="1" dirty="0">
              <a:latin typeface="微软雅黑" panose="020B0503020204020204" charset="-122"/>
              <a:ea typeface="微软雅黑" panose="020B0503020204020204" charset="-122"/>
            </a:endParaRPr>
          </a:p>
          <a:p>
            <a:endParaRPr lang="zh-CN" altLang="en-US"/>
          </a:p>
        </p:txBody>
      </p:sp>
      <p:pic>
        <p:nvPicPr>
          <p:cNvPr id="3" name="图片 2" descr="KW591"/>
          <p:cNvPicPr>
            <a:picLocks noChangeAspect="1"/>
          </p:cNvPicPr>
          <p:nvPr/>
        </p:nvPicPr>
        <p:blipFill>
          <a:blip r:embed="rId1"/>
          <a:stretch>
            <a:fillRect/>
          </a:stretch>
        </p:blipFill>
        <p:spPr>
          <a:xfrm>
            <a:off x="4203065" y="2332990"/>
            <a:ext cx="3116580" cy="34823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3110" y="949960"/>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1400">
                <a:latin typeface="微软雅黑" panose="020B0503020204020204" charset="-122"/>
                <a:ea typeface="微软雅黑" panose="020B0503020204020204" charset="-122"/>
              </a:rPr>
              <a:t>Day Image Size</a:t>
            </a:r>
            <a:endParaRPr lang="en-US" altLang="zh-CN" sz="1400">
              <a:latin typeface="微软雅黑" panose="020B0503020204020204" charset="-122"/>
              <a:ea typeface="微软雅黑" panose="020B0503020204020204" charset="-122"/>
            </a:endParaRPr>
          </a:p>
        </p:txBody>
      </p:sp>
      <p:sp>
        <p:nvSpPr>
          <p:cNvPr id="50" name="矩形 49"/>
          <p:cNvSpPr/>
          <p:nvPr/>
        </p:nvSpPr>
        <p:spPr>
          <a:xfrm>
            <a:off x="2440305" y="101981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1" name="矩形 50"/>
          <p:cNvSpPr/>
          <p:nvPr/>
        </p:nvSpPr>
        <p:spPr>
          <a:xfrm>
            <a:off x="2440305" y="225044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52" name="矩形 51"/>
          <p:cNvSpPr/>
          <p:nvPr/>
        </p:nvSpPr>
        <p:spPr>
          <a:xfrm>
            <a:off x="2439035" y="100901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Day</a:t>
            </a:r>
            <a:r>
              <a:rPr lang="zh-CN" altLang="en-US" sz="12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Image Size</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53" name="五边形 52"/>
          <p:cNvSpPr/>
          <p:nvPr/>
        </p:nvSpPr>
        <p:spPr>
          <a:xfrm>
            <a:off x="2450465" y="226123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endParaRPr lang="en-US" altLang="zh-CN" sz="1000">
              <a:latin typeface="微软雅黑" panose="020B0503020204020204" charset="-122"/>
              <a:ea typeface="微软雅黑" panose="020B0503020204020204" charset="-122"/>
            </a:endParaRPr>
          </a:p>
        </p:txBody>
      </p:sp>
      <p:sp>
        <p:nvSpPr>
          <p:cNvPr id="54" name="任意多边形 53"/>
          <p:cNvSpPr/>
          <p:nvPr/>
        </p:nvSpPr>
        <p:spPr>
          <a:xfrm>
            <a:off x="2838450" y="164846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13M</a:t>
            </a:r>
            <a:endParaRPr lang="en-US" altLang="zh-CN" sz="1200">
              <a:latin typeface="微软雅黑" panose="020B0503020204020204" charset="-122"/>
              <a:ea typeface="微软雅黑" panose="020B0503020204020204" charset="-122"/>
            </a:endParaRPr>
          </a:p>
        </p:txBody>
      </p:sp>
      <p:sp>
        <p:nvSpPr>
          <p:cNvPr id="55" name="等腰三角形 54"/>
          <p:cNvSpPr/>
          <p:nvPr/>
        </p:nvSpPr>
        <p:spPr>
          <a:xfrm rot="5400000">
            <a:off x="2591435" y="162877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大于"/>
          <p:cNvSpPr/>
          <p:nvPr/>
        </p:nvSpPr>
        <p:spPr bwMode="auto">
          <a:xfrm flipV="1">
            <a:off x="4201160" y="105664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大于"/>
          <p:cNvSpPr/>
          <p:nvPr/>
        </p:nvSpPr>
        <p:spPr bwMode="auto">
          <a:xfrm flipV="1">
            <a:off x="4328160" y="105791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大于"/>
          <p:cNvSpPr/>
          <p:nvPr/>
        </p:nvSpPr>
        <p:spPr bwMode="auto">
          <a:xfrm rot="10980000" flipV="1">
            <a:off x="2510790" y="105600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大于"/>
          <p:cNvSpPr/>
          <p:nvPr/>
        </p:nvSpPr>
        <p:spPr bwMode="auto">
          <a:xfrm rot="10980000" flipV="1">
            <a:off x="2623820" y="105727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五边形 59"/>
          <p:cNvSpPr/>
          <p:nvPr/>
        </p:nvSpPr>
        <p:spPr>
          <a:xfrm>
            <a:off x="3451860" y="225869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61" name="文本框 60"/>
          <p:cNvSpPr txBox="1"/>
          <p:nvPr/>
        </p:nvSpPr>
        <p:spPr>
          <a:xfrm>
            <a:off x="3373120" y="2252980"/>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62" name="任意多边形 61"/>
          <p:cNvSpPr/>
          <p:nvPr/>
        </p:nvSpPr>
        <p:spPr>
          <a:xfrm>
            <a:off x="2835910" y="190500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30M </a:t>
            </a:r>
            <a:endParaRPr lang="en-US" altLang="zh-CN" sz="1200">
              <a:latin typeface="微软雅黑" panose="020B0503020204020204" charset="-122"/>
              <a:ea typeface="微软雅黑" panose="020B0503020204020204" charset="-122"/>
            </a:endParaRPr>
          </a:p>
        </p:txBody>
      </p:sp>
      <p:sp>
        <p:nvSpPr>
          <p:cNvPr id="63" name="任意多边形 62"/>
          <p:cNvSpPr/>
          <p:nvPr/>
        </p:nvSpPr>
        <p:spPr>
          <a:xfrm>
            <a:off x="2844165" y="139509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5M</a:t>
            </a:r>
            <a:endParaRPr lang="en-US" altLang="zh-CN" sz="1200">
              <a:latin typeface="微软雅黑" panose="020B0503020204020204" charset="-122"/>
              <a:ea typeface="微软雅黑" panose="020B0503020204020204" charset="-122"/>
            </a:endParaRPr>
          </a:p>
        </p:txBody>
      </p:sp>
      <p:sp>
        <p:nvSpPr>
          <p:cNvPr id="64" name="文本框 63"/>
          <p:cNvSpPr txBox="1"/>
          <p:nvPr/>
        </p:nvSpPr>
        <p:spPr>
          <a:xfrm>
            <a:off x="5609590" y="1369695"/>
            <a:ext cx="5408930" cy="737235"/>
          </a:xfrm>
          <a:prstGeom prst="rect">
            <a:avLst/>
          </a:prstGeom>
          <a:noFill/>
        </p:spPr>
        <p:txBody>
          <a:bodyPr wrap="square" rtlCol="0">
            <a:spAutoFit/>
          </a:bodyPr>
          <a:lstStyle/>
          <a:p>
            <a:pPr algn="l" fontAlgn="auto">
              <a:lnSpc>
                <a:spcPct val="100000"/>
              </a:lnSpc>
            </a:pPr>
            <a:r>
              <a:rPr lang="zh-CN" altLang="en-US" sz="1400" dirty="0" smtClean="0">
                <a:latin typeface="微软雅黑" panose="020B0503020204020204" charset="-122"/>
                <a:ea typeface="微软雅黑" panose="020B0503020204020204" charset="-122"/>
              </a:rPr>
              <a:t>Select </a:t>
            </a:r>
            <a:r>
              <a:rPr lang="en-US" altLang="zh-CN" sz="1400" dirty="0" smtClean="0">
                <a:latin typeface="微软雅黑" panose="020B0503020204020204" charset="-122"/>
                <a:ea typeface="微软雅黑" panose="020B0503020204020204" charset="-122"/>
              </a:rPr>
              <a:t>day </a:t>
            </a:r>
            <a:r>
              <a:rPr lang="en-US" altLang="zh-CN" sz="1400" dirty="0" smtClean="0">
                <a:latin typeface="微软雅黑" panose="020B0503020204020204" charset="-122"/>
                <a:ea typeface="微软雅黑" panose="020B0503020204020204" charset="-122"/>
              </a:rPr>
              <a:t>image</a:t>
            </a:r>
            <a:r>
              <a:rPr lang="zh-CN" altLang="en-US" sz="1400" dirty="0" smtClean="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resolution </a:t>
            </a:r>
            <a:r>
              <a:rPr lang="en-US" altLang="zh-CN" sz="1400" dirty="0" smtClean="0">
                <a:latin typeface="微软雅黑" panose="020B0503020204020204" charset="-122"/>
                <a:ea typeface="微软雅黑" panose="020B0503020204020204" charset="-122"/>
              </a:rPr>
              <a:t>among 5M, 13M and 30M</a:t>
            </a:r>
            <a:r>
              <a:rPr lang="zh-CN" altLang="en-US" sz="1400" dirty="0" smtClean="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Higher resolution produces better </a:t>
            </a:r>
            <a:r>
              <a:rPr lang="zh-CN" altLang="en-US" sz="1400" dirty="0" smtClean="0">
                <a:latin typeface="微软雅黑" panose="020B0503020204020204" charset="-122"/>
                <a:ea typeface="微软雅黑" panose="020B0503020204020204" charset="-122"/>
              </a:rPr>
              <a:t>quality </a:t>
            </a:r>
            <a:r>
              <a:rPr lang="en-US" altLang="zh-CN" sz="1400" dirty="0" smtClean="0">
                <a:latin typeface="微软雅黑" panose="020B0503020204020204" charset="-122"/>
                <a:ea typeface="微软雅黑" panose="020B0503020204020204" charset="-122"/>
              </a:rPr>
              <a:t>images</a:t>
            </a:r>
            <a:r>
              <a:rPr lang="zh-CN" altLang="en-US" sz="1400" dirty="0" smtClean="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but creates larger files </a:t>
            </a:r>
            <a:r>
              <a:rPr lang="zh-CN" altLang="en-US" sz="1400" dirty="0" smtClean="0">
                <a:latin typeface="微软雅黑" panose="020B0503020204020204" charset="-122"/>
                <a:ea typeface="微软雅黑" panose="020B0503020204020204" charset="-122"/>
              </a:rPr>
              <a:t>that </a:t>
            </a:r>
            <a:r>
              <a:rPr lang="en-US" altLang="zh-CN" sz="1400" dirty="0" smtClean="0">
                <a:latin typeface="微软雅黑" panose="020B0503020204020204" charset="-122"/>
                <a:ea typeface="微软雅黑" panose="020B0503020204020204" charset="-122"/>
              </a:rPr>
              <a:t>will</a:t>
            </a:r>
            <a:r>
              <a:rPr lang="zh-CN" altLang="en-US" sz="1400" dirty="0" smtClean="0">
                <a:latin typeface="微软雅黑" panose="020B0503020204020204" charset="-122"/>
                <a:ea typeface="微软雅黑" panose="020B0503020204020204" charset="-122"/>
              </a:rPr>
              <a:t> </a:t>
            </a:r>
            <a:r>
              <a:rPr lang="en-US" altLang="zh-CN" sz="1400" dirty="0" smtClean="0">
                <a:latin typeface="微软雅黑" panose="020B0503020204020204" charset="-122"/>
                <a:ea typeface="微软雅黑" panose="020B0503020204020204" charset="-122"/>
              </a:rPr>
              <a:t>occupy </a:t>
            </a:r>
            <a:r>
              <a:rPr lang="zh-CN" altLang="en-US" sz="1400" dirty="0" smtClean="0">
                <a:latin typeface="微软雅黑" panose="020B0503020204020204" charset="-122"/>
                <a:ea typeface="微软雅黑" panose="020B0503020204020204" charset="-122"/>
              </a:rPr>
              <a:t>more </a:t>
            </a:r>
            <a:r>
              <a:rPr lang="en-US" altLang="zh-CN" sz="1400" dirty="0" smtClean="0">
                <a:latin typeface="微软雅黑" panose="020B0503020204020204" charset="-122"/>
                <a:ea typeface="微软雅黑" panose="020B0503020204020204" charset="-122"/>
              </a:rPr>
              <a:t>space</a:t>
            </a:r>
            <a:r>
              <a:rPr lang="zh-CN" altLang="en-US" sz="1400" dirty="0" smtClean="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of the SD </a:t>
            </a:r>
            <a:r>
              <a:rPr lang="zh-CN" altLang="en-US" sz="1400" dirty="0" smtClean="0">
                <a:latin typeface="微软雅黑" panose="020B0503020204020204" charset="-122"/>
                <a:ea typeface="微软雅黑" panose="020B0503020204020204" charset="-122"/>
              </a:rPr>
              <a:t>card</a:t>
            </a:r>
            <a:r>
              <a:rPr lang="en-US" altLang="zh-CN" sz="1400" dirty="0" smtClean="0">
                <a:latin typeface="微软雅黑" panose="020B0503020204020204" charset="-122"/>
                <a:ea typeface="微软雅黑" panose="020B0503020204020204" charset="-122"/>
              </a:rPr>
              <a:t>.</a:t>
            </a:r>
            <a:endParaRPr lang="zh-CN" altLang="en-US" sz="1400" dirty="0">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cxnSp>
        <p:nvCxnSpPr>
          <p:cNvPr id="14" name="直接连接符 13"/>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4497705" y="6417310"/>
            <a:ext cx="1277620" cy="337185"/>
          </a:xfrm>
          <a:prstGeom prst="rect">
            <a:avLst/>
          </a:prstGeom>
          <a:noFill/>
        </p:spPr>
        <p:txBody>
          <a:bodyPr wrap="square" rtlCol="0">
            <a:spAutoFit/>
          </a:bodyPr>
          <a:lstStyle/>
          <a:p>
            <a:endParaRPr lang="en-US" altLang="zh-CN" sz="1600" b="1">
              <a:solidFill>
                <a:srgbClr val="C00000"/>
              </a:solidFill>
              <a:latin typeface="微软雅黑" panose="020B0503020204020204" charset="-122"/>
              <a:ea typeface="微软雅黑" panose="020B0503020204020204" charset="-122"/>
            </a:endParaRPr>
          </a:p>
        </p:txBody>
      </p:sp>
      <p:cxnSp>
        <p:nvCxnSpPr>
          <p:cNvPr id="12" name="直接连接符 11"/>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38810" y="379095"/>
            <a:ext cx="3012440" cy="369332"/>
          </a:xfrm>
          <a:prstGeom prst="rect">
            <a:avLst/>
          </a:prstGeom>
          <a:noFill/>
        </p:spPr>
        <p:txBody>
          <a:bodyPr wrap="square" rtlCol="0">
            <a:spAutoFit/>
          </a:bodyPr>
          <a:lstStyle/>
          <a:p>
            <a:r>
              <a:rPr lang="en-US" altLang="zh-CN" b="1" dirty="0">
                <a:latin typeface="微软雅黑" panose="020B0503020204020204" charset="-122"/>
                <a:ea typeface="微软雅黑" panose="020B0503020204020204" charset="-122"/>
              </a:rPr>
              <a:t>Settings</a:t>
            </a:r>
            <a:endParaRPr lang="en-US" altLang="zh-CN" b="1" dirty="0">
              <a:latin typeface="微软雅黑" panose="020B0503020204020204" charset="-122"/>
              <a:ea typeface="微软雅黑" panose="020B0503020204020204" charset="-122"/>
            </a:endParaRPr>
          </a:p>
        </p:txBody>
      </p:sp>
      <p:sp>
        <p:nvSpPr>
          <p:cNvPr id="107" name="矩形 106"/>
          <p:cNvSpPr/>
          <p:nvPr/>
        </p:nvSpPr>
        <p:spPr>
          <a:xfrm>
            <a:off x="747395" y="2583815"/>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fontAlgn="t"/>
            <a:r>
              <a:rPr lang="en-US" altLang="zh-CN" sz="1400">
                <a:latin typeface="微软雅黑" panose="020B0503020204020204" charset="-122"/>
                <a:ea typeface="微软雅黑" panose="020B0503020204020204" charset="-122"/>
              </a:rPr>
              <a:t>Night Image Size</a:t>
            </a:r>
            <a:endParaRPr lang="en-US" altLang="zh-CN" sz="1400">
              <a:latin typeface="微软雅黑" panose="020B0503020204020204" charset="-122"/>
              <a:ea typeface="微软雅黑" panose="020B0503020204020204" charset="-122"/>
            </a:endParaRPr>
          </a:p>
        </p:txBody>
      </p:sp>
      <p:sp>
        <p:nvSpPr>
          <p:cNvPr id="108" name="矩形 107"/>
          <p:cNvSpPr/>
          <p:nvPr/>
        </p:nvSpPr>
        <p:spPr>
          <a:xfrm>
            <a:off x="746125" y="4197350"/>
            <a:ext cx="10698480"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sz="1400">
                <a:latin typeface="微软雅黑" panose="020B0503020204020204" charset="-122"/>
                <a:ea typeface="微软雅黑" panose="020B0503020204020204" charset="-122"/>
              </a:rPr>
              <a:t>Capture Number</a:t>
            </a:r>
            <a:endParaRPr lang="en-US" altLang="zh-CN" sz="1400">
              <a:latin typeface="微软雅黑" panose="020B0503020204020204" charset="-122"/>
              <a:ea typeface="微软雅黑" panose="020B0503020204020204" charset="-122"/>
            </a:endParaRPr>
          </a:p>
        </p:txBody>
      </p:sp>
      <p:sp>
        <p:nvSpPr>
          <p:cNvPr id="109" name="矩形 108"/>
          <p:cNvSpPr/>
          <p:nvPr/>
        </p:nvSpPr>
        <p:spPr>
          <a:xfrm>
            <a:off x="2448560" y="264287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10" name="矩形 109"/>
          <p:cNvSpPr/>
          <p:nvPr/>
        </p:nvSpPr>
        <p:spPr>
          <a:xfrm>
            <a:off x="2448560" y="387350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111" name="矩形 110"/>
          <p:cNvSpPr/>
          <p:nvPr/>
        </p:nvSpPr>
        <p:spPr>
          <a:xfrm>
            <a:off x="2447290" y="263207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Night</a:t>
            </a:r>
            <a:r>
              <a:rPr lang="en-US" altLang="zh-CN" sz="1200" b="1">
                <a:latin typeface="微软雅黑" panose="020B0503020204020204" charset="-122"/>
                <a:ea typeface="微软雅黑" panose="020B0503020204020204" charset="-122"/>
                <a:sym typeface="+mn-ea"/>
              </a:rPr>
              <a:t> Image Size</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112" name="五边形 111"/>
          <p:cNvSpPr/>
          <p:nvPr/>
        </p:nvSpPr>
        <p:spPr>
          <a:xfrm>
            <a:off x="2458720" y="388429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latin typeface="微软雅黑" panose="020B0503020204020204" charset="-122"/>
                <a:ea typeface="微软雅黑" panose="020B0503020204020204" charset="-122"/>
              </a:rPr>
              <a:t>OK</a:t>
            </a:r>
            <a:endParaRPr lang="en-US" altLang="zh-CN" sz="1000">
              <a:latin typeface="微软雅黑" panose="020B0503020204020204" charset="-122"/>
              <a:ea typeface="微软雅黑" panose="020B0503020204020204" charset="-122"/>
            </a:endParaRPr>
          </a:p>
        </p:txBody>
      </p:sp>
      <p:sp>
        <p:nvSpPr>
          <p:cNvPr id="113" name="任意多边形 112"/>
          <p:cNvSpPr/>
          <p:nvPr/>
        </p:nvSpPr>
        <p:spPr>
          <a:xfrm>
            <a:off x="2837180" y="301244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2M</a:t>
            </a:r>
            <a:endParaRPr lang="en-US" altLang="zh-CN" sz="1200">
              <a:latin typeface="微软雅黑" panose="020B0503020204020204" charset="-122"/>
              <a:ea typeface="微软雅黑" panose="020B0503020204020204" charset="-122"/>
            </a:endParaRPr>
          </a:p>
        </p:txBody>
      </p:sp>
      <p:sp>
        <p:nvSpPr>
          <p:cNvPr id="114" name="大于"/>
          <p:cNvSpPr/>
          <p:nvPr/>
        </p:nvSpPr>
        <p:spPr bwMode="auto">
          <a:xfrm flipV="1">
            <a:off x="4209415" y="26797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15" name="大于"/>
          <p:cNvSpPr/>
          <p:nvPr/>
        </p:nvSpPr>
        <p:spPr bwMode="auto">
          <a:xfrm flipV="1">
            <a:off x="4336415" y="268097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16" name="大于"/>
          <p:cNvSpPr/>
          <p:nvPr/>
        </p:nvSpPr>
        <p:spPr bwMode="auto">
          <a:xfrm rot="10980000" flipV="1">
            <a:off x="2519045" y="26790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17" name="大于"/>
          <p:cNvSpPr/>
          <p:nvPr/>
        </p:nvSpPr>
        <p:spPr bwMode="auto">
          <a:xfrm rot="10980000" flipV="1">
            <a:off x="2632075" y="26803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18" name="五边形 117"/>
          <p:cNvSpPr/>
          <p:nvPr/>
        </p:nvSpPr>
        <p:spPr>
          <a:xfrm>
            <a:off x="3460115" y="388175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200">
              <a:latin typeface="微软雅黑" panose="020B0503020204020204" charset="-122"/>
              <a:ea typeface="微软雅黑" panose="020B0503020204020204" charset="-122"/>
            </a:endParaRPr>
          </a:p>
        </p:txBody>
      </p:sp>
      <p:sp>
        <p:nvSpPr>
          <p:cNvPr id="119" name="文本框 118"/>
          <p:cNvSpPr txBox="1"/>
          <p:nvPr/>
        </p:nvSpPr>
        <p:spPr>
          <a:xfrm>
            <a:off x="3381375" y="3875405"/>
            <a:ext cx="656590" cy="254635"/>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120" name="矩形 119"/>
          <p:cNvSpPr/>
          <p:nvPr/>
        </p:nvSpPr>
        <p:spPr>
          <a:xfrm>
            <a:off x="2446020" y="425958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21" name="矩形 120"/>
          <p:cNvSpPr/>
          <p:nvPr/>
        </p:nvSpPr>
        <p:spPr>
          <a:xfrm>
            <a:off x="2444750" y="548132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OK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122" name="矩形 121"/>
          <p:cNvSpPr/>
          <p:nvPr/>
        </p:nvSpPr>
        <p:spPr>
          <a:xfrm>
            <a:off x="2444750" y="422973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Capture Number</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124" name="任意多边形 123"/>
          <p:cNvSpPr/>
          <p:nvPr/>
        </p:nvSpPr>
        <p:spPr>
          <a:xfrm>
            <a:off x="2844165" y="486918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1</a:t>
            </a:r>
            <a:endParaRPr lang="en-US" altLang="zh-CN" sz="1200">
              <a:latin typeface="微软雅黑" panose="020B0503020204020204" charset="-122"/>
              <a:ea typeface="微软雅黑" panose="020B0503020204020204" charset="-122"/>
            </a:endParaRPr>
          </a:p>
        </p:txBody>
      </p:sp>
      <p:sp>
        <p:nvSpPr>
          <p:cNvPr id="125" name="大于"/>
          <p:cNvSpPr/>
          <p:nvPr/>
        </p:nvSpPr>
        <p:spPr bwMode="auto">
          <a:xfrm flipV="1">
            <a:off x="4206875" y="42773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26" name="大于"/>
          <p:cNvSpPr/>
          <p:nvPr/>
        </p:nvSpPr>
        <p:spPr bwMode="auto">
          <a:xfrm flipV="1">
            <a:off x="4333875" y="42786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27" name="大于"/>
          <p:cNvSpPr/>
          <p:nvPr/>
        </p:nvSpPr>
        <p:spPr bwMode="auto">
          <a:xfrm rot="10980000" flipV="1">
            <a:off x="2516505" y="42767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28" name="大于"/>
          <p:cNvSpPr/>
          <p:nvPr/>
        </p:nvSpPr>
        <p:spPr bwMode="auto">
          <a:xfrm rot="10980000" flipV="1">
            <a:off x="2629535" y="42779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29" name="文本框 128"/>
          <p:cNvSpPr txBox="1"/>
          <p:nvPr/>
        </p:nvSpPr>
        <p:spPr>
          <a:xfrm>
            <a:off x="3281045" y="5485765"/>
            <a:ext cx="656590" cy="245110"/>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131" name="等腰三角形 130"/>
          <p:cNvSpPr/>
          <p:nvPr/>
        </p:nvSpPr>
        <p:spPr>
          <a:xfrm rot="5400000">
            <a:off x="2597150" y="3288030"/>
            <a:ext cx="224790" cy="2362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2" name="文本框 131"/>
          <p:cNvSpPr txBox="1"/>
          <p:nvPr/>
        </p:nvSpPr>
        <p:spPr>
          <a:xfrm>
            <a:off x="5700395" y="4467860"/>
            <a:ext cx="5391150" cy="521970"/>
          </a:xfrm>
          <a:prstGeom prst="rect">
            <a:avLst/>
          </a:prstGeom>
          <a:noFill/>
        </p:spPr>
        <p:txBody>
          <a:bodyPr wrap="square" rtlCol="0" anchor="t">
            <a:spAutoFit/>
          </a:bodyPr>
          <a:p>
            <a:pPr algn="just" fontAlgn="auto">
              <a:lnSpc>
                <a:spcPct val="100000"/>
              </a:lnSpc>
            </a:pPr>
            <a:r>
              <a:rPr sz="1400">
                <a:latin typeface="微软雅黑" panose="020B0503020204020204" charset="-122"/>
                <a:ea typeface="微软雅黑" panose="020B0503020204020204" charset="-122"/>
                <a:sym typeface="+mn-ea"/>
              </a:rPr>
              <a:t>Selects how many photos are taken in sequence per trigger in Camera mode. Please also refer to the interval parameter.</a:t>
            </a:r>
            <a:endParaRPr sz="1400">
              <a:latin typeface="微软雅黑" panose="020B0503020204020204" charset="-122"/>
              <a:ea typeface="微软雅黑" panose="020B0503020204020204" charset="-122"/>
              <a:sym typeface="+mn-ea"/>
            </a:endParaRPr>
          </a:p>
        </p:txBody>
      </p:sp>
      <p:sp>
        <p:nvSpPr>
          <p:cNvPr id="133" name="任意多边形 132"/>
          <p:cNvSpPr/>
          <p:nvPr/>
        </p:nvSpPr>
        <p:spPr>
          <a:xfrm>
            <a:off x="2839085" y="327342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5M</a:t>
            </a:r>
            <a:endParaRPr lang="en-US" altLang="zh-CN" sz="1200">
              <a:latin typeface="微软雅黑" panose="020B0503020204020204" charset="-122"/>
              <a:ea typeface="微软雅黑" panose="020B0503020204020204" charset="-122"/>
            </a:endParaRPr>
          </a:p>
        </p:txBody>
      </p:sp>
      <p:sp>
        <p:nvSpPr>
          <p:cNvPr id="134" name="任意多边形 133"/>
          <p:cNvSpPr/>
          <p:nvPr/>
        </p:nvSpPr>
        <p:spPr>
          <a:xfrm>
            <a:off x="2830195" y="3522980"/>
            <a:ext cx="1376680" cy="225425"/>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8M</a:t>
            </a:r>
            <a:endParaRPr lang="en-US" altLang="zh-CN" sz="1200">
              <a:latin typeface="微软雅黑" panose="020B0503020204020204" charset="-122"/>
              <a:ea typeface="微软雅黑" panose="020B0503020204020204" charset="-122"/>
            </a:endParaRPr>
          </a:p>
        </p:txBody>
      </p:sp>
      <p:sp>
        <p:nvSpPr>
          <p:cNvPr id="135" name="等腰三角形 134"/>
          <p:cNvSpPr/>
          <p:nvPr/>
        </p:nvSpPr>
        <p:spPr>
          <a:xfrm rot="10800000">
            <a:off x="2567940" y="5022850"/>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等腰三角形 135"/>
          <p:cNvSpPr/>
          <p:nvPr/>
        </p:nvSpPr>
        <p:spPr>
          <a:xfrm>
            <a:off x="2570480" y="4813300"/>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7" name="文本框 136"/>
          <p:cNvSpPr txBox="1"/>
          <p:nvPr/>
        </p:nvSpPr>
        <p:spPr>
          <a:xfrm>
            <a:off x="5612130" y="3009265"/>
            <a:ext cx="5415280" cy="737235"/>
          </a:xfrm>
          <a:prstGeom prst="rect">
            <a:avLst/>
          </a:prstGeom>
          <a:noFill/>
        </p:spPr>
        <p:txBody>
          <a:bodyPr wrap="square" rtlCol="0">
            <a:spAutoFit/>
          </a:bodyPr>
          <a:p>
            <a:pPr algn="l" fontAlgn="auto">
              <a:lnSpc>
                <a:spcPct val="100000"/>
              </a:lnSpc>
            </a:pPr>
            <a:r>
              <a:rPr lang="zh-CN" altLang="en-US" sz="1400" dirty="0" smtClean="0">
                <a:latin typeface="微软雅黑" panose="020B0503020204020204" charset="-122"/>
                <a:ea typeface="微软雅黑" panose="020B0503020204020204" charset="-122"/>
                <a:sym typeface="+mn-ea"/>
              </a:rPr>
              <a:t>Select </a:t>
            </a:r>
            <a:r>
              <a:rPr lang="en-US" altLang="zh-CN" sz="1400" dirty="0" smtClean="0">
                <a:latin typeface="微软雅黑" panose="020B0503020204020204" charset="-122"/>
                <a:ea typeface="微软雅黑" panose="020B0503020204020204" charset="-122"/>
                <a:sym typeface="+mn-ea"/>
              </a:rPr>
              <a:t>night </a:t>
            </a:r>
            <a:r>
              <a:rPr lang="en-US" altLang="zh-CN" sz="1400" dirty="0" smtClean="0">
                <a:latin typeface="微软雅黑" panose="020B0503020204020204" charset="-122"/>
                <a:ea typeface="微软雅黑" panose="020B0503020204020204" charset="-122"/>
                <a:sym typeface="+mn-ea"/>
              </a:rPr>
              <a:t>image</a:t>
            </a:r>
            <a:r>
              <a:rPr lang="zh-CN" altLang="en-US" sz="1400" dirty="0" smtClean="0">
                <a:latin typeface="微软雅黑" panose="020B0503020204020204" charset="-122"/>
                <a:ea typeface="微软雅黑" panose="020B0503020204020204" charset="-122"/>
                <a:sym typeface="+mn-ea"/>
              </a:rPr>
              <a:t> </a:t>
            </a:r>
            <a:r>
              <a:rPr lang="zh-CN" altLang="en-US" sz="1400" dirty="0">
                <a:latin typeface="微软雅黑" panose="020B0503020204020204" charset="-122"/>
                <a:ea typeface="微软雅黑" panose="020B0503020204020204" charset="-122"/>
                <a:sym typeface="+mn-ea"/>
              </a:rPr>
              <a:t>resolution </a:t>
            </a:r>
            <a:r>
              <a:rPr lang="en-US" altLang="zh-CN" sz="1400" dirty="0" smtClean="0">
                <a:latin typeface="微软雅黑" panose="020B0503020204020204" charset="-122"/>
                <a:ea typeface="微软雅黑" panose="020B0503020204020204" charset="-122"/>
                <a:sym typeface="+mn-ea"/>
              </a:rPr>
              <a:t>among 2M, 5M and 8M</a:t>
            </a:r>
            <a:r>
              <a:rPr lang="zh-CN" altLang="en-US" sz="1400" dirty="0" smtClean="0">
                <a:latin typeface="微软雅黑" panose="020B0503020204020204" charset="-122"/>
                <a:ea typeface="微软雅黑" panose="020B0503020204020204" charset="-122"/>
                <a:sym typeface="+mn-ea"/>
              </a:rPr>
              <a:t>. </a:t>
            </a:r>
            <a:r>
              <a:rPr lang="zh-CN" altLang="en-US" sz="1400" dirty="0">
                <a:latin typeface="微软雅黑" panose="020B0503020204020204" charset="-122"/>
                <a:ea typeface="微软雅黑" panose="020B0503020204020204" charset="-122"/>
                <a:sym typeface="+mn-ea"/>
              </a:rPr>
              <a:t>Higher resolution produces better </a:t>
            </a:r>
            <a:r>
              <a:rPr lang="zh-CN" altLang="en-US" sz="1400" dirty="0" smtClean="0">
                <a:latin typeface="微软雅黑" panose="020B0503020204020204" charset="-122"/>
                <a:ea typeface="微软雅黑" panose="020B0503020204020204" charset="-122"/>
                <a:sym typeface="+mn-ea"/>
              </a:rPr>
              <a:t>quality </a:t>
            </a:r>
            <a:r>
              <a:rPr lang="en-US" altLang="zh-CN" sz="1400" dirty="0" smtClean="0">
                <a:latin typeface="微软雅黑" panose="020B0503020204020204" charset="-122"/>
                <a:ea typeface="微软雅黑" panose="020B0503020204020204" charset="-122"/>
                <a:sym typeface="+mn-ea"/>
              </a:rPr>
              <a:t>images</a:t>
            </a:r>
            <a:r>
              <a:rPr lang="zh-CN" altLang="en-US" sz="1400" dirty="0" smtClean="0">
                <a:latin typeface="微软雅黑" panose="020B0503020204020204" charset="-122"/>
                <a:ea typeface="微软雅黑" panose="020B0503020204020204" charset="-122"/>
                <a:sym typeface="+mn-ea"/>
              </a:rPr>
              <a:t> </a:t>
            </a:r>
            <a:r>
              <a:rPr lang="zh-CN" altLang="en-US" sz="1400" dirty="0">
                <a:latin typeface="微软雅黑" panose="020B0503020204020204" charset="-122"/>
                <a:ea typeface="微软雅黑" panose="020B0503020204020204" charset="-122"/>
                <a:sym typeface="+mn-ea"/>
              </a:rPr>
              <a:t>but creates larger files </a:t>
            </a:r>
            <a:r>
              <a:rPr lang="zh-CN" altLang="en-US" sz="1400" dirty="0" smtClean="0">
                <a:latin typeface="微软雅黑" panose="020B0503020204020204" charset="-122"/>
                <a:ea typeface="微软雅黑" panose="020B0503020204020204" charset="-122"/>
                <a:sym typeface="+mn-ea"/>
              </a:rPr>
              <a:t>that </a:t>
            </a:r>
            <a:r>
              <a:rPr lang="en-US" altLang="zh-CN" sz="1400" dirty="0" smtClean="0">
                <a:latin typeface="微软雅黑" panose="020B0503020204020204" charset="-122"/>
                <a:ea typeface="微软雅黑" panose="020B0503020204020204" charset="-122"/>
                <a:sym typeface="+mn-ea"/>
              </a:rPr>
              <a:t>will</a:t>
            </a:r>
            <a:r>
              <a:rPr lang="zh-CN" altLang="en-US" sz="1400" dirty="0" smtClean="0">
                <a:latin typeface="微软雅黑" panose="020B0503020204020204" charset="-122"/>
                <a:ea typeface="微软雅黑" panose="020B0503020204020204" charset="-122"/>
                <a:sym typeface="+mn-ea"/>
              </a:rPr>
              <a:t> </a:t>
            </a:r>
            <a:r>
              <a:rPr lang="en-US" altLang="zh-CN" sz="1400" dirty="0" smtClean="0">
                <a:latin typeface="微软雅黑" panose="020B0503020204020204" charset="-122"/>
                <a:ea typeface="微软雅黑" panose="020B0503020204020204" charset="-122"/>
                <a:sym typeface="+mn-ea"/>
              </a:rPr>
              <a:t>occupy </a:t>
            </a:r>
            <a:r>
              <a:rPr lang="zh-CN" altLang="en-US" sz="1400" dirty="0" smtClean="0">
                <a:latin typeface="微软雅黑" panose="020B0503020204020204" charset="-122"/>
                <a:ea typeface="微软雅黑" panose="020B0503020204020204" charset="-122"/>
                <a:sym typeface="+mn-ea"/>
              </a:rPr>
              <a:t>more </a:t>
            </a:r>
            <a:r>
              <a:rPr lang="en-US" altLang="zh-CN" sz="1400" dirty="0" smtClean="0">
                <a:latin typeface="微软雅黑" panose="020B0503020204020204" charset="-122"/>
                <a:ea typeface="微软雅黑" panose="020B0503020204020204" charset="-122"/>
                <a:sym typeface="+mn-ea"/>
              </a:rPr>
              <a:t>space</a:t>
            </a:r>
            <a:r>
              <a:rPr lang="zh-CN" altLang="en-US" sz="1400" dirty="0" smtClean="0">
                <a:latin typeface="微软雅黑" panose="020B0503020204020204" charset="-122"/>
                <a:ea typeface="微软雅黑" panose="020B0503020204020204" charset="-122"/>
                <a:sym typeface="+mn-ea"/>
              </a:rPr>
              <a:t> </a:t>
            </a:r>
            <a:r>
              <a:rPr lang="zh-CN" altLang="en-US" sz="1400" dirty="0">
                <a:latin typeface="微软雅黑" panose="020B0503020204020204" charset="-122"/>
                <a:ea typeface="微软雅黑" panose="020B0503020204020204" charset="-122"/>
                <a:sym typeface="+mn-ea"/>
              </a:rPr>
              <a:t>of the SD </a:t>
            </a:r>
            <a:r>
              <a:rPr lang="zh-CN" altLang="en-US" sz="1400" dirty="0" smtClean="0">
                <a:latin typeface="微软雅黑" panose="020B0503020204020204" charset="-122"/>
                <a:ea typeface="微软雅黑" panose="020B0503020204020204" charset="-122"/>
                <a:sym typeface="+mn-ea"/>
              </a:rPr>
              <a:t>card</a:t>
            </a:r>
            <a:r>
              <a:rPr lang="en-US" altLang="zh-CN" sz="1400" dirty="0" smtClean="0">
                <a:latin typeface="微软雅黑" panose="020B0503020204020204" charset="-122"/>
                <a:ea typeface="微软雅黑" panose="020B0503020204020204" charset="-122"/>
                <a:sym typeface="+mn-ea"/>
              </a:rPr>
              <a:t>.</a:t>
            </a:r>
            <a:endParaRPr lang="zh-CN" altLang="en-US" sz="1400" dirty="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13"/>
          <p:cNvSpPr>
            <a:spLocks noGrp="1"/>
          </p:cNvSpPr>
          <p:nvPr>
            <p:ph type="sldNum" sz="quarter" idx="12"/>
          </p:nvPr>
        </p:nvSpPr>
        <p:spPr/>
        <p:txBody>
          <a:bodyPr/>
          <a:lstStyle/>
          <a:p>
            <a:fld id="{7D9BB5D0-35E4-459D-AEF3-FE4D7C45CC19}" type="slidenum">
              <a:rPr lang="zh-CN" altLang="en-US" smtClean="0"/>
            </a:fld>
            <a:endParaRPr lang="zh-CN" altLang="en-US"/>
          </a:p>
        </p:txBody>
      </p:sp>
      <p:cxnSp>
        <p:nvCxnSpPr>
          <p:cNvPr id="20" name="直接连接符 19"/>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53" name="矩形 52"/>
          <p:cNvSpPr/>
          <p:nvPr/>
        </p:nvSpPr>
        <p:spPr>
          <a:xfrm>
            <a:off x="727710" y="944245"/>
            <a:ext cx="10841355" cy="172275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sz="1400">
                <a:latin typeface="微软雅黑" panose="020B0503020204020204" charset="-122"/>
                <a:ea typeface="微软雅黑" panose="020B0503020204020204" charset="-122"/>
              </a:rPr>
              <a:t>   Video Size</a:t>
            </a:r>
            <a:endParaRPr lang="en-US" altLang="zh-CN" sz="1400">
              <a:latin typeface="微软雅黑" panose="020B0503020204020204" charset="-122"/>
              <a:ea typeface="微软雅黑" panose="020B0503020204020204" charset="-122"/>
            </a:endParaRPr>
          </a:p>
        </p:txBody>
      </p:sp>
      <p:sp>
        <p:nvSpPr>
          <p:cNvPr id="82" name="文本框 81"/>
          <p:cNvSpPr txBox="1"/>
          <p:nvPr/>
        </p:nvSpPr>
        <p:spPr>
          <a:xfrm>
            <a:off x="5678805" y="1441450"/>
            <a:ext cx="5558790" cy="737235"/>
          </a:xfrm>
          <a:prstGeom prst="rect">
            <a:avLst/>
          </a:prstGeom>
          <a:noFill/>
        </p:spPr>
        <p:txBody>
          <a:bodyPr wrap="square" rtlCol="0">
            <a:spAutoFit/>
          </a:bodyPr>
          <a:p>
            <a:pPr algn="l" fontAlgn="auto">
              <a:lnSpc>
                <a:spcPct val="100000"/>
              </a:lnSpc>
            </a:pPr>
            <a:r>
              <a:rPr sz="1400" dirty="0">
                <a:latin typeface="微软雅黑" panose="020B0503020204020204" charset="-122"/>
                <a:ea typeface="微软雅黑" panose="020B0503020204020204" charset="-122"/>
                <a:sym typeface="+mn-ea"/>
              </a:rPr>
              <a:t>Selects video resolution (in pixels per frame). Higher resolution produces better quality videos, but creates larger files that will occupy more space of the SD card capacity (fills up faster).</a:t>
            </a:r>
            <a:endParaRPr sz="1400" dirty="0">
              <a:latin typeface="微软雅黑" panose="020B0503020204020204" charset="-122"/>
              <a:ea typeface="微软雅黑" panose="020B0503020204020204" charset="-122"/>
              <a:sym typeface="+mn-ea"/>
            </a:endParaRPr>
          </a:p>
        </p:txBody>
      </p:sp>
      <p:sp>
        <p:nvSpPr>
          <p:cNvPr id="85" name="矩形 84"/>
          <p:cNvSpPr/>
          <p:nvPr/>
        </p:nvSpPr>
        <p:spPr>
          <a:xfrm>
            <a:off x="2582545" y="1066165"/>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86" name="矩形 85"/>
          <p:cNvSpPr/>
          <p:nvPr/>
        </p:nvSpPr>
        <p:spPr>
          <a:xfrm>
            <a:off x="2581275" y="1056640"/>
            <a:ext cx="2088515"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sym typeface="+mn-ea"/>
              </a:rPr>
              <a:t>           Video Size</a:t>
            </a:r>
            <a:endParaRPr lang="en-US" altLang="zh-CN" sz="1200" b="1">
              <a:latin typeface="微软雅黑" panose="020B0503020204020204" charset="-122"/>
              <a:ea typeface="微软雅黑" panose="020B0503020204020204" charset="-122"/>
              <a:sym typeface="+mn-ea"/>
            </a:endParaRPr>
          </a:p>
        </p:txBody>
      </p:sp>
      <p:sp>
        <p:nvSpPr>
          <p:cNvPr id="87" name="大于"/>
          <p:cNvSpPr/>
          <p:nvPr/>
        </p:nvSpPr>
        <p:spPr bwMode="auto">
          <a:xfrm flipV="1">
            <a:off x="4299585" y="109474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8" name="大于"/>
          <p:cNvSpPr/>
          <p:nvPr/>
        </p:nvSpPr>
        <p:spPr bwMode="auto">
          <a:xfrm flipV="1">
            <a:off x="4426585" y="109601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9" name="大于"/>
          <p:cNvSpPr/>
          <p:nvPr/>
        </p:nvSpPr>
        <p:spPr bwMode="auto">
          <a:xfrm rot="10980000" flipV="1">
            <a:off x="2589530" y="109410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90" name="大于"/>
          <p:cNvSpPr/>
          <p:nvPr/>
        </p:nvSpPr>
        <p:spPr bwMode="auto">
          <a:xfrm rot="10980000" flipV="1">
            <a:off x="2731770" y="109537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93" name="任意多边形 92"/>
          <p:cNvSpPr/>
          <p:nvPr/>
        </p:nvSpPr>
        <p:spPr>
          <a:xfrm>
            <a:off x="2853690" y="166179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1280*720</a:t>
            </a:r>
            <a:endParaRPr lang="en-US" altLang="zh-CN" sz="1200">
              <a:latin typeface="微软雅黑" panose="020B0503020204020204" charset="-122"/>
              <a:ea typeface="微软雅黑" panose="020B0503020204020204" charset="-122"/>
            </a:endParaRPr>
          </a:p>
        </p:txBody>
      </p:sp>
      <p:sp>
        <p:nvSpPr>
          <p:cNvPr id="94" name="等腰三角形 93"/>
          <p:cNvSpPr/>
          <p:nvPr/>
        </p:nvSpPr>
        <p:spPr>
          <a:xfrm rot="5400000">
            <a:off x="2691765" y="1687830"/>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矩形 95"/>
          <p:cNvSpPr/>
          <p:nvPr/>
        </p:nvSpPr>
        <p:spPr>
          <a:xfrm>
            <a:off x="2571750" y="2293620"/>
            <a:ext cx="2100580" cy="2679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97" name="五边形 96"/>
          <p:cNvSpPr/>
          <p:nvPr/>
        </p:nvSpPr>
        <p:spPr>
          <a:xfrm>
            <a:off x="2600325" y="230314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latin typeface="微软雅黑" panose="020B0503020204020204" charset="-122"/>
                <a:ea typeface="微软雅黑" panose="020B0503020204020204" charset="-122"/>
              </a:rPr>
              <a:t>OK</a:t>
            </a:r>
            <a:endParaRPr lang="en-US" altLang="zh-CN" sz="1000">
              <a:latin typeface="微软雅黑" panose="020B0503020204020204" charset="-122"/>
              <a:ea typeface="微软雅黑" panose="020B0503020204020204" charset="-122"/>
            </a:endParaRPr>
          </a:p>
        </p:txBody>
      </p:sp>
      <p:sp>
        <p:nvSpPr>
          <p:cNvPr id="98" name="文本框 97"/>
          <p:cNvSpPr txBox="1"/>
          <p:nvPr/>
        </p:nvSpPr>
        <p:spPr>
          <a:xfrm>
            <a:off x="3429000" y="2308225"/>
            <a:ext cx="656590" cy="245110"/>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  MENU</a:t>
            </a:r>
            <a:endParaRPr lang="en-US" altLang="zh-CN" sz="1000">
              <a:solidFill>
                <a:schemeClr val="bg1"/>
              </a:solidFill>
              <a:latin typeface="微软雅黑" panose="020B0503020204020204" charset="-122"/>
              <a:ea typeface="微软雅黑" panose="020B0503020204020204" charset="-122"/>
            </a:endParaRPr>
          </a:p>
        </p:txBody>
      </p:sp>
      <p:cxnSp>
        <p:nvCxnSpPr>
          <p:cNvPr id="99" name="直接连接符 98"/>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638810" y="379095"/>
            <a:ext cx="3012440" cy="369332"/>
          </a:xfrm>
          <a:prstGeom prst="rect">
            <a:avLst/>
          </a:prstGeom>
          <a:noFill/>
        </p:spPr>
        <p:txBody>
          <a:bodyPr wrap="square" rtlCol="0">
            <a:spAutoFit/>
          </a:bodyPr>
          <a:p>
            <a:r>
              <a:rPr lang="en-US" altLang="zh-CN" b="1" dirty="0">
                <a:latin typeface="微软雅黑" panose="020B0503020204020204" charset="-122"/>
                <a:ea typeface="微软雅黑" panose="020B0503020204020204" charset="-122"/>
              </a:rPr>
              <a:t>Settings</a:t>
            </a:r>
            <a:endParaRPr lang="en-US" altLang="zh-CN" b="1" dirty="0">
              <a:latin typeface="微软雅黑" panose="020B0503020204020204" charset="-122"/>
              <a:ea typeface="微软雅黑" panose="020B0503020204020204" charset="-122"/>
            </a:endParaRPr>
          </a:p>
        </p:txBody>
      </p:sp>
      <p:sp>
        <p:nvSpPr>
          <p:cNvPr id="102" name="任意多边形 101"/>
          <p:cNvSpPr/>
          <p:nvPr/>
        </p:nvSpPr>
        <p:spPr>
          <a:xfrm>
            <a:off x="2853690" y="194373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1920*1080</a:t>
            </a:r>
            <a:endParaRPr lang="en-US" altLang="zh-CN" sz="1200">
              <a:latin typeface="微软雅黑" panose="020B0503020204020204" charset="-122"/>
              <a:ea typeface="微软雅黑" panose="020B0503020204020204" charset="-122"/>
            </a:endParaRPr>
          </a:p>
        </p:txBody>
      </p:sp>
      <p:sp>
        <p:nvSpPr>
          <p:cNvPr id="6" name="任意多边形 5"/>
          <p:cNvSpPr/>
          <p:nvPr/>
        </p:nvSpPr>
        <p:spPr>
          <a:xfrm>
            <a:off x="2836545" y="139509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640*360</a:t>
            </a:r>
            <a:endParaRPr lang="en-US" altLang="zh-CN" sz="1200">
              <a:latin typeface="微软雅黑" panose="020B0503020204020204" charset="-122"/>
              <a:ea typeface="微软雅黑" panose="020B0503020204020204" charset="-122"/>
            </a:endParaRPr>
          </a:p>
        </p:txBody>
      </p:sp>
      <p:sp>
        <p:nvSpPr>
          <p:cNvPr id="26" name="矩形 25"/>
          <p:cNvSpPr/>
          <p:nvPr/>
        </p:nvSpPr>
        <p:spPr>
          <a:xfrm>
            <a:off x="726440" y="2658745"/>
            <a:ext cx="10849610"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sz="1400">
                <a:latin typeface="微软雅黑" panose="020B0503020204020204" charset="-122"/>
                <a:ea typeface="微软雅黑" panose="020B0503020204020204" charset="-122"/>
              </a:rPr>
              <a:t>Day Video Length</a:t>
            </a:r>
            <a:endParaRPr lang="en-US" altLang="zh-CN" sz="1400">
              <a:latin typeface="微软雅黑" panose="020B0503020204020204" charset="-122"/>
              <a:ea typeface="微软雅黑" panose="020B0503020204020204" charset="-122"/>
            </a:endParaRPr>
          </a:p>
        </p:txBody>
      </p:sp>
      <p:sp>
        <p:nvSpPr>
          <p:cNvPr id="45" name="矩形 44"/>
          <p:cNvSpPr/>
          <p:nvPr/>
        </p:nvSpPr>
        <p:spPr>
          <a:xfrm>
            <a:off x="725805" y="4290060"/>
            <a:ext cx="10851515" cy="171386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sz="1400">
                <a:latin typeface="微软雅黑" panose="020B0503020204020204" charset="-122"/>
                <a:ea typeface="微软雅黑" panose="020B0503020204020204" charset="-122"/>
                <a:sym typeface="+mn-ea"/>
              </a:rPr>
              <a:t>Night Video Length</a:t>
            </a:r>
            <a:endParaRPr lang="en-US" altLang="zh-CN" sz="1400">
              <a:latin typeface="微软雅黑" panose="020B0503020204020204" charset="-122"/>
              <a:ea typeface="微软雅黑" panose="020B0503020204020204" charset="-122"/>
            </a:endParaRPr>
          </a:p>
        </p:txBody>
      </p:sp>
      <p:sp>
        <p:nvSpPr>
          <p:cNvPr id="7" name="矩形 6"/>
          <p:cNvSpPr/>
          <p:nvPr/>
        </p:nvSpPr>
        <p:spPr>
          <a:xfrm>
            <a:off x="2569845" y="273558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8" name="矩形 7"/>
          <p:cNvSpPr/>
          <p:nvPr/>
        </p:nvSpPr>
        <p:spPr>
          <a:xfrm>
            <a:off x="2569845" y="396621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9" name="矩形 8"/>
          <p:cNvSpPr/>
          <p:nvPr/>
        </p:nvSpPr>
        <p:spPr>
          <a:xfrm>
            <a:off x="2568575" y="272478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Day </a:t>
            </a:r>
            <a:r>
              <a:rPr lang="en-US" altLang="zh-CN" sz="1200" b="1">
                <a:latin typeface="微软雅黑" panose="020B0503020204020204" charset="-122"/>
                <a:ea typeface="微软雅黑" panose="020B0503020204020204" charset="-122"/>
              </a:rPr>
              <a:t>Video Length</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10" name="五边形 9"/>
          <p:cNvSpPr/>
          <p:nvPr/>
        </p:nvSpPr>
        <p:spPr>
          <a:xfrm>
            <a:off x="2580005" y="397700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latin typeface="微软雅黑" panose="020B0503020204020204" charset="-122"/>
                <a:ea typeface="微软雅黑" panose="020B0503020204020204" charset="-122"/>
              </a:rPr>
              <a:t>OK</a:t>
            </a:r>
            <a:endParaRPr lang="en-US" altLang="zh-CN" sz="1000">
              <a:latin typeface="微软雅黑" panose="020B0503020204020204" charset="-122"/>
              <a:ea typeface="微软雅黑" panose="020B0503020204020204" charset="-122"/>
            </a:endParaRPr>
          </a:p>
        </p:txBody>
      </p:sp>
      <p:sp>
        <p:nvSpPr>
          <p:cNvPr id="11" name="任意多边形 10"/>
          <p:cNvSpPr/>
          <p:nvPr/>
        </p:nvSpPr>
        <p:spPr>
          <a:xfrm>
            <a:off x="2967990" y="336423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10s</a:t>
            </a:r>
            <a:endParaRPr lang="en-US" altLang="zh-CN" sz="1200">
              <a:latin typeface="微软雅黑" panose="020B0503020204020204" charset="-122"/>
              <a:ea typeface="微软雅黑" panose="020B0503020204020204" charset="-122"/>
            </a:endParaRPr>
          </a:p>
        </p:txBody>
      </p:sp>
      <p:sp>
        <p:nvSpPr>
          <p:cNvPr id="12" name="等腰三角形 11"/>
          <p:cNvSpPr/>
          <p:nvPr/>
        </p:nvSpPr>
        <p:spPr>
          <a:xfrm>
            <a:off x="2720340" y="3248660"/>
            <a:ext cx="161925" cy="21780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大于"/>
          <p:cNvSpPr/>
          <p:nvPr/>
        </p:nvSpPr>
        <p:spPr bwMode="auto">
          <a:xfrm flipV="1">
            <a:off x="4330700" y="277241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5" name="大于"/>
          <p:cNvSpPr/>
          <p:nvPr/>
        </p:nvSpPr>
        <p:spPr bwMode="auto">
          <a:xfrm flipV="1">
            <a:off x="4457700" y="277368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6" name="大于"/>
          <p:cNvSpPr/>
          <p:nvPr/>
        </p:nvSpPr>
        <p:spPr bwMode="auto">
          <a:xfrm rot="10980000" flipV="1">
            <a:off x="2640330" y="277177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5" name="大于"/>
          <p:cNvSpPr/>
          <p:nvPr/>
        </p:nvSpPr>
        <p:spPr bwMode="auto">
          <a:xfrm rot="10980000" flipV="1">
            <a:off x="2753360" y="277304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五边形 16"/>
          <p:cNvSpPr/>
          <p:nvPr/>
        </p:nvSpPr>
        <p:spPr>
          <a:xfrm>
            <a:off x="3581400" y="397446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200">
              <a:latin typeface="微软雅黑" panose="020B0503020204020204" charset="-122"/>
              <a:ea typeface="微软雅黑" panose="020B0503020204020204" charset="-122"/>
            </a:endParaRPr>
          </a:p>
        </p:txBody>
      </p:sp>
      <p:sp>
        <p:nvSpPr>
          <p:cNvPr id="18" name="文本框 17"/>
          <p:cNvSpPr txBox="1"/>
          <p:nvPr/>
        </p:nvSpPr>
        <p:spPr>
          <a:xfrm>
            <a:off x="3502660" y="3968750"/>
            <a:ext cx="656590" cy="254635"/>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21" name="文本框 20"/>
          <p:cNvSpPr txBox="1"/>
          <p:nvPr/>
        </p:nvSpPr>
        <p:spPr>
          <a:xfrm>
            <a:off x="5716905" y="3046730"/>
            <a:ext cx="5415280" cy="953135"/>
          </a:xfrm>
          <a:prstGeom prst="rect">
            <a:avLst/>
          </a:prstGeom>
          <a:noFill/>
        </p:spPr>
        <p:txBody>
          <a:bodyPr wrap="square" rtlCol="0">
            <a:spAutoFit/>
          </a:bodyPr>
          <a:p>
            <a:pPr algn="l" fontAlgn="auto">
              <a:lnSpc>
                <a:spcPct val="100000"/>
              </a:lnSpc>
            </a:pPr>
            <a:r>
              <a:rPr lang="zh-CN" altLang="en-US" sz="1400" dirty="0">
                <a:latin typeface="微软雅黑" panose="020B0503020204020204" charset="-122"/>
                <a:ea typeface="微软雅黑" panose="020B0503020204020204" charset="-122"/>
                <a:sym typeface="+mn-ea"/>
              </a:rPr>
              <a:t>Sets length per captured video clip. Settings begin with 10 second default when parameter is first selected. After stepping down to 5s, video </a:t>
            </a:r>
            <a:r>
              <a:rPr lang="en-US" altLang="zh-CN" sz="1400" dirty="0">
                <a:latin typeface="微软雅黑" panose="020B0503020204020204" charset="-122"/>
                <a:ea typeface="微软雅黑" panose="020B0503020204020204" charset="-122"/>
                <a:sym typeface="+mn-ea"/>
              </a:rPr>
              <a:t>length settings </a:t>
            </a:r>
            <a:r>
              <a:rPr lang="en-US" altLang="zh-CN" sz="1400" dirty="0" smtClean="0">
                <a:latin typeface="微软雅黑" panose="020B0503020204020204" charset="-122"/>
                <a:ea typeface="微软雅黑" panose="020B0503020204020204" charset="-122"/>
                <a:sym typeface="+mn-ea"/>
              </a:rPr>
              <a:t>starts </a:t>
            </a:r>
            <a:r>
              <a:rPr lang="en-US" altLang="zh-CN" sz="1400" dirty="0">
                <a:latin typeface="微软雅黑" panose="020B0503020204020204" charset="-122"/>
                <a:ea typeface="微软雅黑" panose="020B0503020204020204" charset="-122"/>
                <a:sym typeface="+mn-ea"/>
              </a:rPr>
              <a:t>over </a:t>
            </a:r>
            <a:r>
              <a:rPr lang="en-US" altLang="zh-CN" sz="1400" dirty="0" smtClean="0">
                <a:latin typeface="微软雅黑" panose="020B0503020204020204" charset="-122"/>
                <a:ea typeface="微软雅黑" panose="020B0503020204020204" charset="-122"/>
                <a:sym typeface="+mn-ea"/>
              </a:rPr>
              <a:t>from 60s</a:t>
            </a:r>
            <a:r>
              <a:rPr lang="en-US" altLang="zh-CN" sz="1400" dirty="0">
                <a:latin typeface="微软雅黑" panose="020B0503020204020204" charset="-122"/>
                <a:ea typeface="微软雅黑" panose="020B0503020204020204" charset="-122"/>
                <a:sym typeface="+mn-ea"/>
              </a:rPr>
              <a:t>.</a:t>
            </a:r>
            <a:endParaRPr lang="zh-CN" altLang="en-US" sz="1400" dirty="0">
              <a:latin typeface="微软雅黑" panose="020B0503020204020204" charset="-122"/>
              <a:ea typeface="微软雅黑" panose="020B0503020204020204" charset="-122"/>
            </a:endParaRPr>
          </a:p>
        </p:txBody>
      </p:sp>
      <p:sp>
        <p:nvSpPr>
          <p:cNvPr id="22" name="矩形 21"/>
          <p:cNvSpPr/>
          <p:nvPr/>
        </p:nvSpPr>
        <p:spPr>
          <a:xfrm>
            <a:off x="2582545" y="437134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23" name="矩形 22"/>
          <p:cNvSpPr/>
          <p:nvPr/>
        </p:nvSpPr>
        <p:spPr>
          <a:xfrm>
            <a:off x="2590800" y="4352290"/>
            <a:ext cx="2088515"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sym typeface="+mn-ea"/>
              </a:rPr>
              <a:t>     Night </a:t>
            </a:r>
            <a:r>
              <a:rPr lang="en-US" altLang="zh-CN" sz="1200" b="1">
                <a:latin typeface="微软雅黑" panose="020B0503020204020204" charset="-122"/>
                <a:ea typeface="微软雅黑" panose="020B0503020204020204" charset="-122"/>
                <a:sym typeface="+mn-ea"/>
              </a:rPr>
              <a:t>Video Length</a:t>
            </a:r>
            <a:endParaRPr lang="zh-CN" altLang="en-US" sz="1200" b="1">
              <a:latin typeface="微软雅黑" panose="020B0503020204020204" charset="-122"/>
              <a:ea typeface="微软雅黑" panose="020B0503020204020204" charset="-122"/>
            </a:endParaRPr>
          </a:p>
        </p:txBody>
      </p:sp>
      <p:sp>
        <p:nvSpPr>
          <p:cNvPr id="83" name="大于"/>
          <p:cNvSpPr/>
          <p:nvPr/>
        </p:nvSpPr>
        <p:spPr bwMode="auto">
          <a:xfrm flipV="1">
            <a:off x="4385310" y="439991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4" name="大于"/>
          <p:cNvSpPr/>
          <p:nvPr/>
        </p:nvSpPr>
        <p:spPr bwMode="auto">
          <a:xfrm flipV="1">
            <a:off x="4512945" y="441071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5" name="大于"/>
          <p:cNvSpPr/>
          <p:nvPr/>
        </p:nvSpPr>
        <p:spPr bwMode="auto">
          <a:xfrm rot="10980000" flipV="1">
            <a:off x="2589530" y="438975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7" name="大于"/>
          <p:cNvSpPr/>
          <p:nvPr/>
        </p:nvSpPr>
        <p:spPr bwMode="auto">
          <a:xfrm rot="10980000" flipV="1">
            <a:off x="2712720" y="43910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8" name="文本框 27"/>
          <p:cNvSpPr txBox="1"/>
          <p:nvPr/>
        </p:nvSpPr>
        <p:spPr>
          <a:xfrm>
            <a:off x="5735320" y="4680585"/>
            <a:ext cx="5407660" cy="953135"/>
          </a:xfrm>
          <a:prstGeom prst="rect">
            <a:avLst/>
          </a:prstGeom>
          <a:noFill/>
        </p:spPr>
        <p:txBody>
          <a:bodyPr wrap="square" rtlCol="0">
            <a:spAutoFit/>
          </a:bodyPr>
          <a:p>
            <a:pPr algn="l" fontAlgn="auto">
              <a:lnSpc>
                <a:spcPct val="100000"/>
              </a:lnSpc>
            </a:pPr>
            <a:r>
              <a:rPr lang="zh-CN" altLang="en-US" sz="1400" dirty="0">
                <a:latin typeface="微软雅黑" panose="020B0503020204020204" charset="-122"/>
                <a:ea typeface="微软雅黑" panose="020B0503020204020204" charset="-122"/>
                <a:sym typeface="+mn-ea"/>
              </a:rPr>
              <a:t>Sets length per captured video clip. Settings begin with 10 second default when parameter is first selected. After stepping down to 5s, video </a:t>
            </a:r>
            <a:r>
              <a:rPr lang="en-US" altLang="zh-CN" sz="1400" dirty="0">
                <a:latin typeface="微软雅黑" panose="020B0503020204020204" charset="-122"/>
                <a:ea typeface="微软雅黑" panose="020B0503020204020204" charset="-122"/>
                <a:sym typeface="+mn-ea"/>
              </a:rPr>
              <a:t>length settings </a:t>
            </a:r>
            <a:r>
              <a:rPr lang="en-US" altLang="zh-CN" sz="1400" dirty="0" smtClean="0">
                <a:latin typeface="微软雅黑" panose="020B0503020204020204" charset="-122"/>
                <a:ea typeface="微软雅黑" panose="020B0503020204020204" charset="-122"/>
                <a:sym typeface="+mn-ea"/>
              </a:rPr>
              <a:t>starts </a:t>
            </a:r>
            <a:r>
              <a:rPr lang="en-US" altLang="zh-CN" sz="1400" dirty="0">
                <a:latin typeface="微软雅黑" panose="020B0503020204020204" charset="-122"/>
                <a:ea typeface="微软雅黑" panose="020B0503020204020204" charset="-122"/>
                <a:sym typeface="+mn-ea"/>
              </a:rPr>
              <a:t>over </a:t>
            </a:r>
            <a:r>
              <a:rPr lang="en-US" altLang="zh-CN" sz="1400" dirty="0" smtClean="0">
                <a:latin typeface="微软雅黑" panose="020B0503020204020204" charset="-122"/>
                <a:ea typeface="微软雅黑" panose="020B0503020204020204" charset="-122"/>
                <a:sym typeface="+mn-ea"/>
              </a:rPr>
              <a:t>from 60s</a:t>
            </a:r>
            <a:r>
              <a:rPr lang="en-US" altLang="zh-CN" sz="1400" dirty="0">
                <a:latin typeface="微软雅黑" panose="020B0503020204020204" charset="-122"/>
                <a:ea typeface="微软雅黑" panose="020B0503020204020204" charset="-122"/>
                <a:sym typeface="+mn-ea"/>
              </a:rPr>
              <a:t>.</a:t>
            </a:r>
            <a:endParaRPr lang="en-US" altLang="zh-CN" sz="1400" dirty="0">
              <a:latin typeface="微软雅黑" panose="020B0503020204020204" charset="-122"/>
              <a:ea typeface="微软雅黑" panose="020B0503020204020204" charset="-122"/>
            </a:endParaRPr>
          </a:p>
        </p:txBody>
      </p:sp>
      <p:sp>
        <p:nvSpPr>
          <p:cNvPr id="29" name="任意多边形 28"/>
          <p:cNvSpPr/>
          <p:nvPr/>
        </p:nvSpPr>
        <p:spPr>
          <a:xfrm>
            <a:off x="2967990" y="473773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10s</a:t>
            </a:r>
            <a:endParaRPr lang="en-US" altLang="zh-CN" sz="1200">
              <a:latin typeface="微软雅黑" panose="020B0503020204020204" charset="-122"/>
              <a:ea typeface="微软雅黑" panose="020B0503020204020204" charset="-122"/>
            </a:endParaRPr>
          </a:p>
        </p:txBody>
      </p:sp>
      <p:sp>
        <p:nvSpPr>
          <p:cNvPr id="30" name="等腰三角形 29"/>
          <p:cNvSpPr/>
          <p:nvPr/>
        </p:nvSpPr>
        <p:spPr>
          <a:xfrm>
            <a:off x="2729230" y="4655185"/>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等腰三角形 30"/>
          <p:cNvSpPr/>
          <p:nvPr/>
        </p:nvSpPr>
        <p:spPr>
          <a:xfrm rot="10800000">
            <a:off x="2729865" y="4860925"/>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等腰三角形 31"/>
          <p:cNvSpPr/>
          <p:nvPr/>
        </p:nvSpPr>
        <p:spPr>
          <a:xfrm rot="10800000">
            <a:off x="2724150" y="3505200"/>
            <a:ext cx="149225" cy="1981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2586990" y="5065395"/>
            <a:ext cx="2095500" cy="542925"/>
          </a:xfrm>
          <a:prstGeom prst="rect">
            <a:avLst/>
          </a:prstGeom>
          <a:noFill/>
        </p:spPr>
        <p:txBody>
          <a:bodyPr wrap="square" rtlCol="0">
            <a:spAutoFit/>
          </a:bodyPr>
          <a:p>
            <a:pPr>
              <a:lnSpc>
                <a:spcPct val="70000"/>
              </a:lnSpc>
            </a:pPr>
            <a:r>
              <a:rPr lang="en-US" altLang="zh-CN" sz="1400"/>
              <a:t>Note: IR LED power is very large, recommend to set to less than 15s.</a:t>
            </a:r>
            <a:endParaRPr lang="en-US" altLang="zh-CN" sz="1400"/>
          </a:p>
        </p:txBody>
      </p:sp>
      <p:sp>
        <p:nvSpPr>
          <p:cNvPr id="35" name="矩形 34"/>
          <p:cNvSpPr/>
          <p:nvPr/>
        </p:nvSpPr>
        <p:spPr>
          <a:xfrm>
            <a:off x="2578735" y="5593715"/>
            <a:ext cx="2100580" cy="2679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36" name="五边形 35"/>
          <p:cNvSpPr/>
          <p:nvPr/>
        </p:nvSpPr>
        <p:spPr>
          <a:xfrm>
            <a:off x="2614295" y="560514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latin typeface="微软雅黑" panose="020B0503020204020204" charset="-122"/>
                <a:ea typeface="微软雅黑" panose="020B0503020204020204" charset="-122"/>
              </a:rPr>
              <a:t>OK</a:t>
            </a:r>
            <a:endParaRPr lang="en-US" altLang="zh-CN" sz="1000">
              <a:latin typeface="微软雅黑" panose="020B0503020204020204" charset="-122"/>
              <a:ea typeface="微软雅黑" panose="020B0503020204020204" charset="-122"/>
            </a:endParaRPr>
          </a:p>
        </p:txBody>
      </p:sp>
      <p:sp>
        <p:nvSpPr>
          <p:cNvPr id="37" name="文本框 36"/>
          <p:cNvSpPr txBox="1"/>
          <p:nvPr/>
        </p:nvSpPr>
        <p:spPr>
          <a:xfrm>
            <a:off x="3547745" y="5600700"/>
            <a:ext cx="656590" cy="254635"/>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7D9BB5D0-35E4-459D-AEF3-FE4D7C45CC19}" type="slidenum">
              <a:rPr lang="zh-CN" altLang="en-US" smtClean="0"/>
            </a:fld>
            <a:endParaRPr lang="zh-CN" altLang="en-US"/>
          </a:p>
        </p:txBody>
      </p:sp>
      <p:cxnSp>
        <p:nvCxnSpPr>
          <p:cNvPr id="96" name="直接连接符 95"/>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638810" y="379095"/>
            <a:ext cx="3012440" cy="369332"/>
          </a:xfrm>
          <a:prstGeom prst="rect">
            <a:avLst/>
          </a:prstGeom>
          <a:noFill/>
        </p:spPr>
        <p:txBody>
          <a:bodyPr wrap="square" rtlCol="0">
            <a:spAutoFit/>
          </a:bodyPr>
          <a:p>
            <a:r>
              <a:rPr lang="en-US" altLang="zh-CN" b="1" dirty="0">
                <a:latin typeface="微软雅黑" panose="020B0503020204020204" charset="-122"/>
                <a:ea typeface="微软雅黑" panose="020B0503020204020204" charset="-122"/>
              </a:rPr>
              <a:t>Settings</a:t>
            </a:r>
            <a:endParaRPr lang="en-US" altLang="zh-CN" b="1" dirty="0">
              <a:latin typeface="微软雅黑" panose="020B0503020204020204" charset="-122"/>
              <a:ea typeface="微软雅黑" panose="020B0503020204020204" charset="-122"/>
            </a:endParaRPr>
          </a:p>
        </p:txBody>
      </p:sp>
      <p:sp>
        <p:nvSpPr>
          <p:cNvPr id="99" name="矩形 98"/>
          <p:cNvSpPr/>
          <p:nvPr/>
        </p:nvSpPr>
        <p:spPr>
          <a:xfrm>
            <a:off x="673735" y="945515"/>
            <a:ext cx="1084262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fontAlgn="t"/>
            <a:r>
              <a:rPr lang="en-US" altLang="zh-CN" sz="1400">
                <a:latin typeface="微软雅黑" panose="020B0503020204020204" charset="-122"/>
                <a:ea typeface="微软雅黑" panose="020B0503020204020204" charset="-122"/>
              </a:rPr>
              <a:t>Camera Name</a:t>
            </a:r>
            <a:endParaRPr lang="en-US" altLang="zh-CN" sz="1400">
              <a:latin typeface="微软雅黑" panose="020B0503020204020204" charset="-122"/>
              <a:ea typeface="微软雅黑" panose="020B0503020204020204" charset="-122"/>
            </a:endParaRPr>
          </a:p>
        </p:txBody>
      </p:sp>
      <p:sp>
        <p:nvSpPr>
          <p:cNvPr id="100" name="矩形 99"/>
          <p:cNvSpPr/>
          <p:nvPr/>
        </p:nvSpPr>
        <p:spPr>
          <a:xfrm>
            <a:off x="2357755" y="1014095"/>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01" name="矩形 100"/>
          <p:cNvSpPr/>
          <p:nvPr/>
        </p:nvSpPr>
        <p:spPr>
          <a:xfrm>
            <a:off x="2367280" y="2244725"/>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102" name="矩形 101"/>
          <p:cNvSpPr/>
          <p:nvPr/>
        </p:nvSpPr>
        <p:spPr>
          <a:xfrm>
            <a:off x="2356485" y="1003300"/>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Camera Name</a:t>
            </a:r>
            <a:r>
              <a:rPr lang="zh-CN" altLang="en-US" sz="1200" b="1">
                <a:latin typeface="微软雅黑" panose="020B0503020204020204" charset="-122"/>
                <a:ea typeface="微软雅黑" panose="020B0503020204020204" charset="-122"/>
              </a:rPr>
              <a:t>   </a:t>
            </a:r>
            <a:endParaRPr lang="zh-CN" altLang="en-US" sz="1200" b="1">
              <a:latin typeface="微软雅黑" panose="020B0503020204020204" charset="-122"/>
              <a:ea typeface="微软雅黑" panose="020B0503020204020204" charset="-122"/>
            </a:endParaRPr>
          </a:p>
        </p:txBody>
      </p:sp>
      <p:sp>
        <p:nvSpPr>
          <p:cNvPr id="103" name="五边形 102"/>
          <p:cNvSpPr/>
          <p:nvPr/>
        </p:nvSpPr>
        <p:spPr>
          <a:xfrm>
            <a:off x="2396490" y="2255520"/>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OK</a:t>
            </a:r>
            <a:endParaRPr lang="en-US" altLang="zh-CN" sz="1200">
              <a:latin typeface="微软雅黑" panose="020B0503020204020204" charset="-122"/>
              <a:ea typeface="微软雅黑" panose="020B0503020204020204" charset="-122"/>
            </a:endParaRPr>
          </a:p>
        </p:txBody>
      </p:sp>
      <p:sp>
        <p:nvSpPr>
          <p:cNvPr id="104" name="任意多边形 103"/>
          <p:cNvSpPr/>
          <p:nvPr/>
        </p:nvSpPr>
        <p:spPr>
          <a:xfrm>
            <a:off x="2917825" y="164274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Input</a:t>
            </a:r>
            <a:endParaRPr lang="en-US" altLang="zh-CN" sz="1200">
              <a:latin typeface="微软雅黑" panose="020B0503020204020204" charset="-122"/>
              <a:ea typeface="微软雅黑" panose="020B0503020204020204" charset="-122"/>
            </a:endParaRPr>
          </a:p>
        </p:txBody>
      </p:sp>
      <p:sp>
        <p:nvSpPr>
          <p:cNvPr id="105" name="等腰三角形 104"/>
          <p:cNvSpPr/>
          <p:nvPr/>
        </p:nvSpPr>
        <p:spPr>
          <a:xfrm rot="5400000">
            <a:off x="2670810" y="162306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大于"/>
          <p:cNvSpPr/>
          <p:nvPr/>
        </p:nvSpPr>
        <p:spPr bwMode="auto">
          <a:xfrm flipV="1">
            <a:off x="4099560" y="10509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07" name="大于"/>
          <p:cNvSpPr/>
          <p:nvPr/>
        </p:nvSpPr>
        <p:spPr bwMode="auto">
          <a:xfrm flipV="1">
            <a:off x="4226560" y="10521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08" name="大于"/>
          <p:cNvSpPr/>
          <p:nvPr/>
        </p:nvSpPr>
        <p:spPr bwMode="auto">
          <a:xfrm rot="10980000" flipV="1">
            <a:off x="2409190" y="105029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09" name="大于"/>
          <p:cNvSpPr/>
          <p:nvPr/>
        </p:nvSpPr>
        <p:spPr bwMode="auto">
          <a:xfrm rot="10980000" flipV="1">
            <a:off x="2522220" y="10515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10" name="五边形 109"/>
          <p:cNvSpPr/>
          <p:nvPr/>
        </p:nvSpPr>
        <p:spPr>
          <a:xfrm>
            <a:off x="3531235" y="2252980"/>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200">
              <a:latin typeface="微软雅黑" panose="020B0503020204020204" charset="-122"/>
              <a:ea typeface="微软雅黑" panose="020B0503020204020204" charset="-122"/>
            </a:endParaRPr>
          </a:p>
        </p:txBody>
      </p:sp>
      <p:sp>
        <p:nvSpPr>
          <p:cNvPr id="111" name="文本框 110"/>
          <p:cNvSpPr txBox="1"/>
          <p:nvPr/>
        </p:nvSpPr>
        <p:spPr>
          <a:xfrm>
            <a:off x="3290570" y="2246630"/>
            <a:ext cx="656590" cy="254635"/>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112" name="文本框 111"/>
          <p:cNvSpPr txBox="1"/>
          <p:nvPr/>
        </p:nvSpPr>
        <p:spPr>
          <a:xfrm>
            <a:off x="5535295" y="1263650"/>
            <a:ext cx="5394325" cy="959485"/>
          </a:xfrm>
          <a:prstGeom prst="rect">
            <a:avLst/>
          </a:prstGeom>
          <a:noFill/>
        </p:spPr>
        <p:txBody>
          <a:bodyPr wrap="square" rtlCol="0">
            <a:spAutoFit/>
          </a:bodyPr>
          <a:p>
            <a:pPr algn="just" fontAlgn="auto">
              <a:lnSpc>
                <a:spcPct val="100000"/>
              </a:lnSpc>
            </a:pPr>
            <a:r>
              <a:rPr lang="zh-CN" altLang="en-US" sz="1400" dirty="0">
                <a:latin typeface="微软雅黑" panose="020B0503020204020204" charset="-122"/>
                <a:ea typeface="微软雅黑" panose="020B0503020204020204" charset="-122"/>
              </a:rPr>
              <a:t>Allows the user to set a </a:t>
            </a:r>
            <a:r>
              <a:rPr lang="zh-CN" altLang="en-US" sz="1400" dirty="0" smtClean="0">
                <a:latin typeface="微软雅黑" panose="020B0503020204020204" charset="-122"/>
                <a:ea typeface="微软雅黑" panose="020B0503020204020204" charset="-122"/>
              </a:rPr>
              <a:t>custom</a:t>
            </a:r>
            <a:r>
              <a:rPr lang="en-US" altLang="zh-CN" sz="1400" dirty="0" err="1" smtClean="0">
                <a:latin typeface="微软雅黑" panose="020B0503020204020204" charset="-122"/>
                <a:ea typeface="微软雅黑" panose="020B0503020204020204" charset="-122"/>
              </a:rPr>
              <a:t>ized</a:t>
            </a:r>
            <a:r>
              <a:rPr lang="zh-CN" altLang="en-US" sz="1400" dirty="0" smtClean="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name for the camera. </a:t>
            </a:r>
            <a:r>
              <a:rPr lang="en-US" altLang="zh-CN" sz="1400" dirty="0" smtClean="0">
                <a:latin typeface="微软雅黑" panose="020B0503020204020204" charset="-122"/>
                <a:ea typeface="微软雅黑" panose="020B0503020204020204" charset="-122"/>
              </a:rPr>
              <a:t>Very u</a:t>
            </a:r>
            <a:r>
              <a:rPr lang="zh-CN" altLang="en-US" sz="1400" dirty="0" smtClean="0">
                <a:latin typeface="微软雅黑" panose="020B0503020204020204" charset="-122"/>
                <a:ea typeface="微软雅黑" panose="020B0503020204020204" charset="-122"/>
              </a:rPr>
              <a:t>seful </a:t>
            </a:r>
            <a:r>
              <a:rPr lang="zh-CN" altLang="en-US" sz="1400" dirty="0">
                <a:latin typeface="微软雅黑" panose="020B0503020204020204" charset="-122"/>
                <a:ea typeface="微软雅黑" panose="020B0503020204020204" charset="-122"/>
              </a:rPr>
              <a:t>for </a:t>
            </a:r>
            <a:r>
              <a:rPr lang="en-US" altLang="zh-CN" sz="1400" dirty="0" smtClean="0">
                <a:latin typeface="微软雅黑" panose="020B0503020204020204" charset="-122"/>
                <a:ea typeface="微软雅黑" panose="020B0503020204020204" charset="-122"/>
              </a:rPr>
              <a:t>identification</a:t>
            </a:r>
            <a:r>
              <a:rPr lang="zh-CN" altLang="en-US" sz="1400" dirty="0" smtClean="0">
                <a:latin typeface="微软雅黑" panose="020B0503020204020204" charset="-122"/>
                <a:ea typeface="微软雅黑" panose="020B0503020204020204" charset="-122"/>
              </a:rPr>
              <a:t> purpose </a:t>
            </a:r>
            <a:r>
              <a:rPr lang="zh-CN" altLang="en-US" sz="1400" dirty="0">
                <a:latin typeface="微软雅黑" panose="020B0503020204020204" charset="-122"/>
                <a:ea typeface="微软雅黑" panose="020B0503020204020204" charset="-122"/>
              </a:rPr>
              <a:t>when multiple cameras are </a:t>
            </a:r>
            <a:r>
              <a:rPr lang="en-US" altLang="zh-CN" sz="1400" dirty="0" smtClean="0">
                <a:latin typeface="微软雅黑" panose="020B0503020204020204" charset="-122"/>
                <a:ea typeface="微软雅黑" panose="020B0503020204020204" charset="-122"/>
              </a:rPr>
              <a:t>used at the same time s</a:t>
            </a:r>
            <a:r>
              <a:rPr lang="zh-CN" altLang="en-US" sz="1400" dirty="0" smtClean="0">
                <a:latin typeface="微软雅黑" panose="020B0503020204020204" charset="-122"/>
                <a:ea typeface="微软雅黑" panose="020B0503020204020204" charset="-122"/>
              </a:rPr>
              <a:t>ince </a:t>
            </a:r>
            <a:r>
              <a:rPr lang="zh-CN" altLang="en-US" sz="1400" dirty="0">
                <a:latin typeface="微软雅黑" panose="020B0503020204020204" charset="-122"/>
                <a:ea typeface="微软雅黑" panose="020B0503020204020204" charset="-122"/>
              </a:rPr>
              <a:t>each camera will imprint its name on all photos (but not videos) it captures.</a:t>
            </a:r>
            <a:endParaRPr lang="zh-CN" altLang="en-US" sz="1400" dirty="0">
              <a:latin typeface="微软雅黑" panose="020B0503020204020204" charset="-122"/>
              <a:ea typeface="微软雅黑" panose="020B0503020204020204" charset="-122"/>
            </a:endParaRPr>
          </a:p>
        </p:txBody>
      </p:sp>
      <p:cxnSp>
        <p:nvCxnSpPr>
          <p:cNvPr id="20" name="直接连接符 19"/>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6" name="矩形 5"/>
          <p:cNvSpPr/>
          <p:nvPr/>
        </p:nvSpPr>
        <p:spPr>
          <a:xfrm>
            <a:off x="673735" y="2572385"/>
            <a:ext cx="10838180"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sz="1400">
                <a:solidFill>
                  <a:schemeClr val="tx1"/>
                </a:solidFill>
                <a:latin typeface="微软雅黑" panose="020B0503020204020204" charset="-122"/>
                <a:ea typeface="微软雅黑" panose="020B0503020204020204" charset="-122"/>
              </a:rPr>
              <a:t>Interval</a:t>
            </a:r>
            <a:endParaRPr lang="en-US" altLang="zh-CN" sz="1400">
              <a:solidFill>
                <a:schemeClr val="tx1"/>
              </a:solidFill>
              <a:latin typeface="微软雅黑" panose="020B0503020204020204" charset="-122"/>
              <a:ea typeface="微软雅黑" panose="020B0503020204020204" charset="-122"/>
            </a:endParaRPr>
          </a:p>
        </p:txBody>
      </p:sp>
      <p:sp>
        <p:nvSpPr>
          <p:cNvPr id="7" name="矩形 6"/>
          <p:cNvSpPr/>
          <p:nvPr/>
        </p:nvSpPr>
        <p:spPr>
          <a:xfrm>
            <a:off x="675640" y="4197985"/>
            <a:ext cx="10847705" cy="18180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sz="1400">
                <a:latin typeface="微软雅黑" panose="020B0503020204020204" charset="-122"/>
                <a:ea typeface="微软雅黑" panose="020B0503020204020204" charset="-122"/>
                <a:sym typeface="+mn-ea"/>
              </a:rPr>
              <a:t>Sensor Level</a:t>
            </a:r>
            <a:endParaRPr lang="en-US" altLang="zh-CN" sz="1400">
              <a:latin typeface="微软雅黑" panose="020B0503020204020204" charset="-122"/>
              <a:ea typeface="微软雅黑" panose="020B0503020204020204" charset="-122"/>
              <a:sym typeface="+mn-ea"/>
            </a:endParaRPr>
          </a:p>
        </p:txBody>
      </p:sp>
      <p:sp>
        <p:nvSpPr>
          <p:cNvPr id="32" name="矩形 31"/>
          <p:cNvSpPr/>
          <p:nvPr/>
        </p:nvSpPr>
        <p:spPr>
          <a:xfrm>
            <a:off x="2355215" y="2649855"/>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33" name="矩形 32"/>
          <p:cNvSpPr/>
          <p:nvPr/>
        </p:nvSpPr>
        <p:spPr>
          <a:xfrm>
            <a:off x="2355215" y="3880485"/>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34" name="矩形 33"/>
          <p:cNvSpPr/>
          <p:nvPr/>
        </p:nvSpPr>
        <p:spPr>
          <a:xfrm>
            <a:off x="2353945" y="2639060"/>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 </a:t>
            </a:r>
            <a:r>
              <a:rPr lang="zh-CN" altLang="en-US" sz="12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sym typeface="+mn-ea"/>
              </a:rPr>
              <a:t>Interval</a:t>
            </a:r>
            <a:r>
              <a:rPr lang="zh-CN" altLang="en-US" sz="1200"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35" name="五边形 34"/>
          <p:cNvSpPr/>
          <p:nvPr/>
        </p:nvSpPr>
        <p:spPr>
          <a:xfrm>
            <a:off x="2365375" y="388175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OK</a:t>
            </a:r>
            <a:endParaRPr lang="en-US" altLang="zh-CN" sz="1200">
              <a:latin typeface="微软雅黑" panose="020B0503020204020204" charset="-122"/>
              <a:ea typeface="微软雅黑" panose="020B0503020204020204" charset="-122"/>
            </a:endParaRPr>
          </a:p>
        </p:txBody>
      </p:sp>
      <p:sp>
        <p:nvSpPr>
          <p:cNvPr id="38" name="大于"/>
          <p:cNvSpPr/>
          <p:nvPr/>
        </p:nvSpPr>
        <p:spPr bwMode="auto">
          <a:xfrm flipV="1">
            <a:off x="4116070" y="26866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39" name="大于"/>
          <p:cNvSpPr/>
          <p:nvPr/>
        </p:nvSpPr>
        <p:spPr bwMode="auto">
          <a:xfrm flipV="1">
            <a:off x="4243070" y="268795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40" name="大于"/>
          <p:cNvSpPr/>
          <p:nvPr/>
        </p:nvSpPr>
        <p:spPr bwMode="auto">
          <a:xfrm rot="10980000" flipV="1">
            <a:off x="2425700" y="268605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41" name="大于"/>
          <p:cNvSpPr/>
          <p:nvPr/>
        </p:nvSpPr>
        <p:spPr bwMode="auto">
          <a:xfrm rot="10980000" flipV="1">
            <a:off x="2538730" y="26873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42" name="五边形 41"/>
          <p:cNvSpPr/>
          <p:nvPr/>
        </p:nvSpPr>
        <p:spPr>
          <a:xfrm>
            <a:off x="3366770" y="3888740"/>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200">
              <a:latin typeface="微软雅黑" panose="020B0503020204020204" charset="-122"/>
              <a:ea typeface="微软雅黑" panose="020B0503020204020204" charset="-122"/>
            </a:endParaRPr>
          </a:p>
        </p:txBody>
      </p:sp>
      <p:sp>
        <p:nvSpPr>
          <p:cNvPr id="43" name="文本框 42"/>
          <p:cNvSpPr txBox="1"/>
          <p:nvPr/>
        </p:nvSpPr>
        <p:spPr>
          <a:xfrm>
            <a:off x="3288030" y="3892550"/>
            <a:ext cx="656590" cy="245110"/>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48" name="文本框 47"/>
          <p:cNvSpPr txBox="1"/>
          <p:nvPr/>
        </p:nvSpPr>
        <p:spPr>
          <a:xfrm>
            <a:off x="5515610" y="2670810"/>
            <a:ext cx="5393690" cy="1383665"/>
          </a:xfrm>
          <a:prstGeom prst="rect">
            <a:avLst/>
          </a:prstGeom>
          <a:noFill/>
        </p:spPr>
        <p:txBody>
          <a:bodyPr wrap="square" rtlCol="0">
            <a:spAutoFit/>
          </a:bodyPr>
          <a:p>
            <a:pPr algn="l" fontAlgn="auto">
              <a:lnSpc>
                <a:spcPct val="100000"/>
              </a:lnSpc>
            </a:pPr>
            <a:r>
              <a:rPr sz="1400" dirty="0">
                <a:latin typeface="微软雅黑" panose="020B0503020204020204" charset="-122"/>
                <a:ea typeface="微软雅黑" panose="020B0503020204020204" charset="-122"/>
              </a:rPr>
              <a:t>Selects the length of time that the camera will “wait”until it responds to any additional triggers from the PIR after an animal is first detected and remains within the sensor‘s range. 60M(minute)to 1S (Second) range of settings available. (60M-1M are set in one minute increments, 59S-1S are set in one second increments)</a:t>
            </a:r>
            <a:endParaRPr sz="1400" dirty="0">
              <a:latin typeface="微软雅黑" panose="020B0503020204020204" charset="-122"/>
              <a:ea typeface="微软雅黑" panose="020B0503020204020204" charset="-122"/>
            </a:endParaRPr>
          </a:p>
        </p:txBody>
      </p:sp>
      <p:sp>
        <p:nvSpPr>
          <p:cNvPr id="51" name="矩形 50"/>
          <p:cNvSpPr/>
          <p:nvPr/>
        </p:nvSpPr>
        <p:spPr>
          <a:xfrm>
            <a:off x="2352675" y="5517515"/>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OK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52" name="矩形 51"/>
          <p:cNvSpPr/>
          <p:nvPr/>
        </p:nvSpPr>
        <p:spPr>
          <a:xfrm>
            <a:off x="2362835" y="4266565"/>
            <a:ext cx="209042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     Sensor Level</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54" name="任意多边形 53"/>
          <p:cNvSpPr/>
          <p:nvPr/>
        </p:nvSpPr>
        <p:spPr>
          <a:xfrm>
            <a:off x="2750820" y="490601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Auto</a:t>
            </a:r>
            <a:endParaRPr lang="en-US" altLang="zh-CN" sz="1200">
              <a:latin typeface="微软雅黑" panose="020B0503020204020204" charset="-122"/>
              <a:ea typeface="微软雅黑" panose="020B0503020204020204" charset="-122"/>
            </a:endParaRPr>
          </a:p>
        </p:txBody>
      </p:sp>
      <p:sp>
        <p:nvSpPr>
          <p:cNvPr id="56" name="大于"/>
          <p:cNvSpPr/>
          <p:nvPr/>
        </p:nvSpPr>
        <p:spPr bwMode="auto">
          <a:xfrm flipV="1">
            <a:off x="4113530" y="431419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7" name="大于"/>
          <p:cNvSpPr/>
          <p:nvPr/>
        </p:nvSpPr>
        <p:spPr bwMode="auto">
          <a:xfrm flipV="1">
            <a:off x="4240530" y="43154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8" name="大于"/>
          <p:cNvSpPr/>
          <p:nvPr/>
        </p:nvSpPr>
        <p:spPr bwMode="auto">
          <a:xfrm rot="10980000" flipV="1">
            <a:off x="2412365" y="431355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9" name="大于"/>
          <p:cNvSpPr/>
          <p:nvPr/>
        </p:nvSpPr>
        <p:spPr bwMode="auto">
          <a:xfrm rot="10980000" flipV="1">
            <a:off x="2525395" y="43148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61" name="文本框 60"/>
          <p:cNvSpPr txBox="1"/>
          <p:nvPr/>
        </p:nvSpPr>
        <p:spPr>
          <a:xfrm>
            <a:off x="3285490" y="5518785"/>
            <a:ext cx="659130" cy="245110"/>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64" name="文本框 63"/>
          <p:cNvSpPr txBox="1"/>
          <p:nvPr/>
        </p:nvSpPr>
        <p:spPr>
          <a:xfrm>
            <a:off x="5548630" y="4288155"/>
            <a:ext cx="5394960" cy="1473835"/>
          </a:xfrm>
          <a:prstGeom prst="rect">
            <a:avLst/>
          </a:prstGeom>
          <a:noFill/>
        </p:spPr>
        <p:txBody>
          <a:bodyPr wrap="square" rtlCol="0">
            <a:spAutoFit/>
          </a:bodyPr>
          <a:p>
            <a:pPr algn="just" fontAlgn="auto">
              <a:lnSpc>
                <a:spcPts val="1540"/>
              </a:lnSpc>
            </a:pPr>
            <a:r>
              <a:rPr lang="en-US" sz="1400" dirty="0">
                <a:latin typeface="微软雅黑" panose="020B0503020204020204" charset="-122"/>
                <a:ea typeface="微软雅黑" panose="020B0503020204020204" charset="-122"/>
                <a:sym typeface="+mn-ea"/>
              </a:rPr>
              <a:t>The "High" setting will make the camera more sensitive to infrared (heat) and more easily triggered by motion, and "Low" setting makes it less sensitive to heat and motion. "Normal" is for average or moderate condition. The default "Auto" Setting will allow the camera to determine the best setting if weather is expected to change significantly during the period the camera will be used.</a:t>
            </a:r>
            <a:endParaRPr lang="en-US" sz="1400" dirty="0">
              <a:latin typeface="微软雅黑" panose="020B0503020204020204" charset="-122"/>
              <a:ea typeface="微软雅黑" panose="020B0503020204020204" charset="-122"/>
              <a:sym typeface="+mn-ea"/>
            </a:endParaRPr>
          </a:p>
        </p:txBody>
      </p:sp>
      <p:sp>
        <p:nvSpPr>
          <p:cNvPr id="12" name="任意多边形 11"/>
          <p:cNvSpPr/>
          <p:nvPr/>
        </p:nvSpPr>
        <p:spPr>
          <a:xfrm>
            <a:off x="2774950" y="325691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10s</a:t>
            </a:r>
            <a:endParaRPr lang="en-US" altLang="zh-CN" sz="1200">
              <a:latin typeface="微软雅黑" panose="020B0503020204020204" charset="-122"/>
              <a:ea typeface="微软雅黑" panose="020B0503020204020204" charset="-122"/>
            </a:endParaRPr>
          </a:p>
        </p:txBody>
      </p:sp>
      <p:sp>
        <p:nvSpPr>
          <p:cNvPr id="13" name="等腰三角形 12"/>
          <p:cNvSpPr/>
          <p:nvPr/>
        </p:nvSpPr>
        <p:spPr>
          <a:xfrm>
            <a:off x="2508250" y="3169285"/>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等腰三角形 13"/>
          <p:cNvSpPr/>
          <p:nvPr/>
        </p:nvSpPr>
        <p:spPr>
          <a:xfrm rot="10800000">
            <a:off x="2505710" y="3369310"/>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等腰三角形 4"/>
          <p:cNvSpPr/>
          <p:nvPr/>
        </p:nvSpPr>
        <p:spPr>
          <a:xfrm rot="10800000">
            <a:off x="2488565" y="5039995"/>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等腰三角形 7"/>
          <p:cNvSpPr/>
          <p:nvPr/>
        </p:nvSpPr>
        <p:spPr>
          <a:xfrm>
            <a:off x="2491105" y="4839335"/>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355215" y="4265930"/>
            <a:ext cx="2101850" cy="1501140"/>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a:xfrm>
            <a:off x="8619490" y="6356350"/>
            <a:ext cx="2743200" cy="365125"/>
          </a:xfrm>
        </p:spPr>
        <p:txBody>
          <a:bodyPr/>
          <a:p>
            <a:fld id="{7D9BB5D0-35E4-459D-AEF3-FE4D7C45CC19}" type="slidenum">
              <a:rPr lang="zh-CN" altLang="en-US" smtClean="0"/>
            </a:fld>
            <a:endParaRPr lang="zh-CN" altLang="en-US"/>
          </a:p>
        </p:txBody>
      </p:sp>
      <p:cxnSp>
        <p:nvCxnSpPr>
          <p:cNvPr id="15" name="直接连接符 14"/>
          <p:cNvCxnSpPr/>
          <p:nvPr/>
        </p:nvCxnSpPr>
        <p:spPr>
          <a:xfrm>
            <a:off x="654685" y="773430"/>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54685" y="346710"/>
            <a:ext cx="3012440" cy="369332"/>
          </a:xfrm>
          <a:prstGeom prst="rect">
            <a:avLst/>
          </a:prstGeom>
          <a:noFill/>
        </p:spPr>
        <p:txBody>
          <a:bodyPr wrap="square" rtlCol="0">
            <a:spAutoFit/>
          </a:bodyPr>
          <a:p>
            <a:r>
              <a:rPr lang="en-US" altLang="zh-CN" b="1" dirty="0">
                <a:latin typeface="微软雅黑" panose="020B0503020204020204" charset="-122"/>
                <a:ea typeface="微软雅黑" panose="020B0503020204020204" charset="-122"/>
              </a:rPr>
              <a:t>Settings</a:t>
            </a:r>
            <a:endParaRPr lang="en-US" altLang="zh-CN" b="1" dirty="0">
              <a:latin typeface="微软雅黑" panose="020B0503020204020204" charset="-122"/>
              <a:ea typeface="微软雅黑" panose="020B0503020204020204" charset="-122"/>
            </a:endParaRPr>
          </a:p>
        </p:txBody>
      </p:sp>
      <p:sp>
        <p:nvSpPr>
          <p:cNvPr id="16" name="矩形 15"/>
          <p:cNvSpPr/>
          <p:nvPr/>
        </p:nvSpPr>
        <p:spPr>
          <a:xfrm>
            <a:off x="735330" y="1007745"/>
            <a:ext cx="10683875" cy="160718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fontAlgn="t"/>
            <a:r>
              <a:rPr lang="en-US" altLang="zh-CN" sz="1400">
                <a:latin typeface="微软雅黑" panose="020B0503020204020204" charset="-122"/>
                <a:ea typeface="微软雅黑" panose="020B0503020204020204" charset="-122"/>
              </a:rPr>
              <a:t>Flash Mode </a:t>
            </a:r>
            <a:endParaRPr lang="en-US" altLang="zh-CN" sz="1400">
              <a:latin typeface="微软雅黑" panose="020B0503020204020204" charset="-122"/>
              <a:ea typeface="微软雅黑" panose="020B0503020204020204" charset="-122"/>
            </a:endParaRPr>
          </a:p>
        </p:txBody>
      </p:sp>
      <p:sp>
        <p:nvSpPr>
          <p:cNvPr id="18" name="矩形 17"/>
          <p:cNvSpPr/>
          <p:nvPr/>
        </p:nvSpPr>
        <p:spPr>
          <a:xfrm>
            <a:off x="2418715" y="108077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9" name="矩形 18"/>
          <p:cNvSpPr/>
          <p:nvPr/>
        </p:nvSpPr>
        <p:spPr>
          <a:xfrm>
            <a:off x="2418715" y="2320925"/>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20" name="矩形 19"/>
          <p:cNvSpPr/>
          <p:nvPr/>
        </p:nvSpPr>
        <p:spPr>
          <a:xfrm>
            <a:off x="2417445" y="106997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Flash Mode</a:t>
            </a:r>
            <a:r>
              <a:rPr lang="en-US" altLang="zh-CN" sz="1200" b="1">
                <a:latin typeface="微软雅黑" panose="020B0503020204020204" charset="-122"/>
                <a:ea typeface="微软雅黑" panose="020B0503020204020204" charset="-122"/>
              </a:rPr>
              <a:t> </a:t>
            </a:r>
            <a:r>
              <a:rPr lang="zh-CN" altLang="en-US" sz="1200" b="1">
                <a:latin typeface="微软雅黑" panose="020B0503020204020204" charset="-122"/>
                <a:ea typeface="微软雅黑" panose="020B0503020204020204" charset="-122"/>
              </a:rPr>
              <a:t>   </a:t>
            </a:r>
            <a:endParaRPr lang="zh-CN" altLang="en-US" sz="1200" b="1">
              <a:latin typeface="微软雅黑" panose="020B0503020204020204" charset="-122"/>
              <a:ea typeface="微软雅黑" panose="020B0503020204020204" charset="-122"/>
            </a:endParaRPr>
          </a:p>
        </p:txBody>
      </p:sp>
      <p:sp>
        <p:nvSpPr>
          <p:cNvPr id="22" name="五边形 21"/>
          <p:cNvSpPr/>
          <p:nvPr/>
        </p:nvSpPr>
        <p:spPr>
          <a:xfrm>
            <a:off x="2428875" y="2322195"/>
            <a:ext cx="468630" cy="24511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OK</a:t>
            </a:r>
            <a:endParaRPr lang="en-US" altLang="zh-CN" sz="1200">
              <a:latin typeface="微软雅黑" panose="020B0503020204020204" charset="-122"/>
              <a:ea typeface="微软雅黑" panose="020B0503020204020204" charset="-122"/>
            </a:endParaRPr>
          </a:p>
        </p:txBody>
      </p:sp>
      <p:sp>
        <p:nvSpPr>
          <p:cNvPr id="23" name="大于"/>
          <p:cNvSpPr/>
          <p:nvPr/>
        </p:nvSpPr>
        <p:spPr bwMode="auto">
          <a:xfrm flipV="1">
            <a:off x="4179570" y="11176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5" name="大于"/>
          <p:cNvSpPr/>
          <p:nvPr/>
        </p:nvSpPr>
        <p:spPr bwMode="auto">
          <a:xfrm flipV="1">
            <a:off x="4306570" y="111887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6" name="大于"/>
          <p:cNvSpPr/>
          <p:nvPr/>
        </p:nvSpPr>
        <p:spPr bwMode="auto">
          <a:xfrm rot="10980000" flipV="1">
            <a:off x="2489200" y="11169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36" name="大于"/>
          <p:cNvSpPr/>
          <p:nvPr/>
        </p:nvSpPr>
        <p:spPr bwMode="auto">
          <a:xfrm rot="10980000" flipV="1">
            <a:off x="2602230" y="11182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45" name="文本框 44"/>
          <p:cNvSpPr txBox="1"/>
          <p:nvPr/>
        </p:nvSpPr>
        <p:spPr>
          <a:xfrm>
            <a:off x="3331845" y="2322195"/>
            <a:ext cx="656590" cy="245110"/>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46" name="文本框 45"/>
          <p:cNvSpPr txBox="1"/>
          <p:nvPr/>
        </p:nvSpPr>
        <p:spPr>
          <a:xfrm>
            <a:off x="5525135" y="1276350"/>
            <a:ext cx="5589905" cy="953135"/>
          </a:xfrm>
          <a:prstGeom prst="rect">
            <a:avLst/>
          </a:prstGeom>
          <a:noFill/>
        </p:spPr>
        <p:txBody>
          <a:bodyPr wrap="square" rtlCol="0">
            <a:spAutoFit/>
          </a:bodyPr>
          <a:p>
            <a:pPr algn="just" fontAlgn="auto">
              <a:lnSpc>
                <a:spcPct val="100000"/>
              </a:lnSpc>
            </a:pPr>
            <a:r>
              <a:rPr sz="1400" dirty="0">
                <a:latin typeface="微软雅黑" panose="020B0503020204020204" charset="-122"/>
                <a:ea typeface="微软雅黑" panose="020B0503020204020204" charset="-122"/>
              </a:rPr>
              <a:t>Prevents overexposed flash photos in close range applications. </a:t>
            </a:r>
            <a:endParaRPr sz="1400" dirty="0">
              <a:latin typeface="微软雅黑" panose="020B0503020204020204" charset="-122"/>
              <a:ea typeface="微软雅黑" panose="020B0503020204020204" charset="-122"/>
            </a:endParaRPr>
          </a:p>
          <a:p>
            <a:pPr algn="just" fontAlgn="auto">
              <a:lnSpc>
                <a:spcPct val="100000"/>
              </a:lnSpc>
            </a:pPr>
            <a:r>
              <a:rPr sz="1400" dirty="0">
                <a:latin typeface="微软雅黑" panose="020B0503020204020204" charset="-122"/>
                <a:ea typeface="微软雅黑" panose="020B0503020204020204" charset="-122"/>
              </a:rPr>
              <a:t>Set to </a:t>
            </a:r>
            <a:r>
              <a:rPr lang="en-US" sz="1400" dirty="0">
                <a:latin typeface="微软雅黑" panose="020B0503020204020204" charset="-122"/>
                <a:ea typeface="微软雅黑" panose="020B0503020204020204" charset="-122"/>
              </a:rPr>
              <a:t>“</a:t>
            </a:r>
            <a:r>
              <a:rPr sz="1400" dirty="0">
                <a:latin typeface="微软雅黑" panose="020B0503020204020204" charset="-122"/>
                <a:ea typeface="微软雅黑" panose="020B0503020204020204" charset="-122"/>
              </a:rPr>
              <a:t>Fast Motion</a:t>
            </a:r>
            <a:r>
              <a:rPr lang="en-US" sz="1400" dirty="0">
                <a:latin typeface="微软雅黑" panose="020B0503020204020204" charset="-122"/>
                <a:ea typeface="微软雅黑" panose="020B0503020204020204" charset="-122"/>
              </a:rPr>
              <a:t>”</a:t>
            </a:r>
            <a:r>
              <a:rPr sz="1400" dirty="0">
                <a:latin typeface="微软雅黑" panose="020B0503020204020204" charset="-122"/>
                <a:ea typeface="微软雅黑" panose="020B0503020204020204" charset="-122"/>
              </a:rPr>
              <a:t> or </a:t>
            </a:r>
            <a:r>
              <a:rPr lang="en-US" sz="1400" dirty="0">
                <a:latin typeface="微软雅黑" panose="020B0503020204020204" charset="-122"/>
                <a:ea typeface="微软雅黑" panose="020B0503020204020204" charset="-122"/>
              </a:rPr>
              <a:t>“</a:t>
            </a:r>
            <a:r>
              <a:rPr sz="1400" dirty="0">
                <a:latin typeface="微软雅黑" panose="020B0503020204020204" charset="-122"/>
                <a:ea typeface="微软雅黑" panose="020B0503020204020204" charset="-122"/>
              </a:rPr>
              <a:t>Low</a:t>
            </a:r>
            <a:r>
              <a:rPr lang="en-US" sz="1400" dirty="0">
                <a:latin typeface="微软雅黑" panose="020B0503020204020204" charset="-122"/>
                <a:ea typeface="微软雅黑" panose="020B0503020204020204" charset="-122"/>
              </a:rPr>
              <a:t>”</a:t>
            </a:r>
            <a:r>
              <a:rPr sz="1400" dirty="0">
                <a:latin typeface="微软雅黑" panose="020B0503020204020204" charset="-122"/>
                <a:ea typeface="微软雅黑" panose="020B0503020204020204" charset="-122"/>
              </a:rPr>
              <a:t> if you are getting overexposed flash photos or will place the camera at very close range to the subjects you want to photograph. </a:t>
            </a:r>
            <a:endParaRPr sz="1400" dirty="0">
              <a:latin typeface="微软雅黑" panose="020B0503020204020204" charset="-122"/>
              <a:ea typeface="微软雅黑" panose="020B0503020204020204" charset="-122"/>
            </a:endParaRPr>
          </a:p>
        </p:txBody>
      </p:sp>
      <p:sp>
        <p:nvSpPr>
          <p:cNvPr id="47" name="任意多边形 46"/>
          <p:cNvSpPr/>
          <p:nvPr/>
        </p:nvSpPr>
        <p:spPr>
          <a:xfrm>
            <a:off x="2820035" y="169100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Fast Motion</a:t>
            </a:r>
            <a:endParaRPr lang="en-US" altLang="zh-CN" sz="1200">
              <a:latin typeface="微软雅黑" panose="020B0503020204020204" charset="-122"/>
              <a:ea typeface="微软雅黑" panose="020B0503020204020204" charset="-122"/>
            </a:endParaRPr>
          </a:p>
        </p:txBody>
      </p:sp>
      <p:sp>
        <p:nvSpPr>
          <p:cNvPr id="49" name="等腰三角形 48"/>
          <p:cNvSpPr/>
          <p:nvPr/>
        </p:nvSpPr>
        <p:spPr>
          <a:xfrm rot="5400000">
            <a:off x="2573020" y="167132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任意多边形 61"/>
          <p:cNvSpPr/>
          <p:nvPr/>
        </p:nvSpPr>
        <p:spPr>
          <a:xfrm>
            <a:off x="2825750" y="142494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Low</a:t>
            </a:r>
            <a:endParaRPr lang="en-US" altLang="zh-CN" sz="1200">
              <a:latin typeface="微软雅黑" panose="020B0503020204020204" charset="-122"/>
              <a:ea typeface="微软雅黑" panose="020B0503020204020204" charset="-122"/>
            </a:endParaRPr>
          </a:p>
        </p:txBody>
      </p:sp>
      <p:sp>
        <p:nvSpPr>
          <p:cNvPr id="5" name="任意多边形 4"/>
          <p:cNvSpPr/>
          <p:nvPr/>
        </p:nvSpPr>
        <p:spPr>
          <a:xfrm>
            <a:off x="2807970" y="195516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Long Range</a:t>
            </a:r>
            <a:endParaRPr lang="en-US" altLang="zh-CN" sz="1200">
              <a:latin typeface="微软雅黑" panose="020B0503020204020204" charset="-122"/>
              <a:ea typeface="微软雅黑" panose="020B0503020204020204" charset="-122"/>
            </a:endParaRPr>
          </a:p>
        </p:txBody>
      </p:sp>
      <p:sp>
        <p:nvSpPr>
          <p:cNvPr id="8" name="矩形 7"/>
          <p:cNvSpPr/>
          <p:nvPr/>
        </p:nvSpPr>
        <p:spPr>
          <a:xfrm>
            <a:off x="737235" y="2621915"/>
            <a:ext cx="10680065" cy="168973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sz="1400">
                <a:latin typeface="微软雅黑" panose="020B0503020204020204" charset="-122"/>
                <a:ea typeface="微软雅黑" panose="020B0503020204020204" charset="-122"/>
              </a:rPr>
              <a:t>Work Period</a:t>
            </a:r>
            <a:endParaRPr lang="en-US" altLang="zh-CN" sz="1400">
              <a:latin typeface="微软雅黑" panose="020B0503020204020204" charset="-122"/>
              <a:ea typeface="微软雅黑" panose="020B0503020204020204" charset="-122"/>
            </a:endParaRPr>
          </a:p>
        </p:txBody>
      </p:sp>
      <p:sp>
        <p:nvSpPr>
          <p:cNvPr id="9" name="矩形 8"/>
          <p:cNvSpPr/>
          <p:nvPr/>
        </p:nvSpPr>
        <p:spPr>
          <a:xfrm>
            <a:off x="2416175" y="270637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0" name="矩形 9"/>
          <p:cNvSpPr/>
          <p:nvPr/>
        </p:nvSpPr>
        <p:spPr>
          <a:xfrm>
            <a:off x="2416175" y="398653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11" name="矩形 10"/>
          <p:cNvSpPr/>
          <p:nvPr/>
        </p:nvSpPr>
        <p:spPr>
          <a:xfrm>
            <a:off x="2414905" y="271081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 </a:t>
            </a:r>
            <a:r>
              <a:rPr lang="zh-CN" altLang="en-US" sz="12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Work Period</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21" name="五边形 20"/>
          <p:cNvSpPr/>
          <p:nvPr/>
        </p:nvSpPr>
        <p:spPr>
          <a:xfrm>
            <a:off x="2426335" y="3989070"/>
            <a:ext cx="477520" cy="23812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OK</a:t>
            </a:r>
            <a:endParaRPr lang="en-US" altLang="zh-CN" sz="1200">
              <a:latin typeface="微软雅黑" panose="020B0503020204020204" charset="-122"/>
              <a:ea typeface="微软雅黑" panose="020B0503020204020204" charset="-122"/>
            </a:endParaRPr>
          </a:p>
        </p:txBody>
      </p:sp>
      <p:sp>
        <p:nvSpPr>
          <p:cNvPr id="24" name="大于"/>
          <p:cNvSpPr/>
          <p:nvPr/>
        </p:nvSpPr>
        <p:spPr bwMode="auto">
          <a:xfrm flipV="1">
            <a:off x="4177030" y="27679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7" name="大于"/>
          <p:cNvSpPr/>
          <p:nvPr/>
        </p:nvSpPr>
        <p:spPr bwMode="auto">
          <a:xfrm flipV="1">
            <a:off x="4304030" y="27692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8" name="大于"/>
          <p:cNvSpPr/>
          <p:nvPr/>
        </p:nvSpPr>
        <p:spPr bwMode="auto">
          <a:xfrm rot="10980000" flipV="1">
            <a:off x="2486660" y="27755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9" name="大于"/>
          <p:cNvSpPr/>
          <p:nvPr/>
        </p:nvSpPr>
        <p:spPr bwMode="auto">
          <a:xfrm rot="10980000" flipV="1">
            <a:off x="2599690" y="277685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30" name="文本框 29"/>
          <p:cNvSpPr txBox="1"/>
          <p:nvPr/>
        </p:nvSpPr>
        <p:spPr>
          <a:xfrm>
            <a:off x="3329940" y="3986530"/>
            <a:ext cx="655320" cy="245110"/>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31" name="文本框 30"/>
          <p:cNvSpPr txBox="1"/>
          <p:nvPr/>
        </p:nvSpPr>
        <p:spPr>
          <a:xfrm>
            <a:off x="5498465" y="2621915"/>
            <a:ext cx="5593080" cy="1599565"/>
          </a:xfrm>
          <a:prstGeom prst="rect">
            <a:avLst/>
          </a:prstGeom>
          <a:noFill/>
        </p:spPr>
        <p:txBody>
          <a:bodyPr wrap="square" rtlCol="0">
            <a:spAutoFit/>
          </a:bodyPr>
          <a:p>
            <a:pPr algn="just" fontAlgn="auto">
              <a:lnSpc>
                <a:spcPct val="100000"/>
              </a:lnSpc>
            </a:pPr>
            <a:r>
              <a:rPr lang="zh-CN" altLang="en-US" sz="1400" dirty="0">
                <a:latin typeface="微软雅黑" panose="020B0503020204020204" charset="-122"/>
                <a:ea typeface="微软雅黑" panose="020B0503020204020204" charset="-122"/>
                <a:sym typeface="+mn-ea"/>
              </a:rPr>
              <a:t>This parameter defines a certain time period in a day when the camera can be triggered , while in the rest of the time the device is shut off. The effective value ranges from 00:00 to 23:59                                                                                                Press OK and use UP/DOWN keys ( to change the setting ) and LEFT/RIGHT keys ( to move to the next field ) to set t</a:t>
            </a:r>
            <a:r>
              <a:rPr lang="en-US" altLang="zh-CN" sz="1400" dirty="0" err="1">
                <a:latin typeface="微软雅黑" panose="020B0503020204020204" charset="-122"/>
                <a:ea typeface="微软雅黑" panose="020B0503020204020204" charset="-122"/>
                <a:sym typeface="+mn-ea"/>
              </a:rPr>
              <a:t>ime</a:t>
            </a:r>
            <a:r>
              <a:rPr lang="zh-CN" altLang="en-US" sz="1400" dirty="0">
                <a:latin typeface="微软雅黑" panose="020B0503020204020204" charset="-122"/>
                <a:ea typeface="微软雅黑" panose="020B0503020204020204" charset="-122"/>
                <a:sym typeface="+mn-ea"/>
              </a:rPr>
              <a:t>. Once all settings are made, press OK to save.</a:t>
            </a:r>
            <a:endParaRPr lang="en-US" altLang="zh-CN" sz="1400">
              <a:latin typeface="微软雅黑" panose="020B0503020204020204" charset="-122"/>
              <a:ea typeface="微软雅黑" panose="020B0503020204020204" charset="-122"/>
            </a:endParaRPr>
          </a:p>
        </p:txBody>
      </p:sp>
      <p:sp>
        <p:nvSpPr>
          <p:cNvPr id="37" name="任意多边形 36"/>
          <p:cNvSpPr/>
          <p:nvPr/>
        </p:nvSpPr>
        <p:spPr>
          <a:xfrm>
            <a:off x="2839085" y="348170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OFF</a:t>
            </a:r>
            <a:endParaRPr lang="en-US" altLang="zh-CN" sz="1200">
              <a:latin typeface="微软雅黑" panose="020B0503020204020204" charset="-122"/>
              <a:ea typeface="微软雅黑" panose="020B0503020204020204" charset="-122"/>
            </a:endParaRPr>
          </a:p>
        </p:txBody>
      </p:sp>
      <p:sp>
        <p:nvSpPr>
          <p:cNvPr id="44" name="等腰三角形 43"/>
          <p:cNvSpPr/>
          <p:nvPr/>
        </p:nvSpPr>
        <p:spPr>
          <a:xfrm rot="5400000">
            <a:off x="2592070" y="320294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任意多边形 54"/>
          <p:cNvSpPr/>
          <p:nvPr/>
        </p:nvSpPr>
        <p:spPr>
          <a:xfrm>
            <a:off x="2844800" y="322834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ON</a:t>
            </a:r>
            <a:endParaRPr lang="en-US" altLang="zh-CN" sz="1200">
              <a:latin typeface="微软雅黑" panose="020B0503020204020204" charset="-122"/>
              <a:ea typeface="微软雅黑" panose="020B0503020204020204" charset="-122"/>
            </a:endParaRPr>
          </a:p>
        </p:txBody>
      </p:sp>
      <p:sp>
        <p:nvSpPr>
          <p:cNvPr id="63" name="矩形 62"/>
          <p:cNvSpPr/>
          <p:nvPr/>
        </p:nvSpPr>
        <p:spPr>
          <a:xfrm>
            <a:off x="735965" y="4290695"/>
            <a:ext cx="10680700" cy="17068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a:t>Format</a:t>
            </a:r>
            <a:endParaRPr lang="en-US" altLang="zh-CN"/>
          </a:p>
        </p:txBody>
      </p:sp>
      <p:sp>
        <p:nvSpPr>
          <p:cNvPr id="65" name="矩形 64"/>
          <p:cNvSpPr/>
          <p:nvPr/>
        </p:nvSpPr>
        <p:spPr>
          <a:xfrm>
            <a:off x="2398395" y="434721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66" name="矩形 65"/>
          <p:cNvSpPr/>
          <p:nvPr/>
        </p:nvSpPr>
        <p:spPr>
          <a:xfrm>
            <a:off x="2407920" y="560832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OK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67" name="矩形 66"/>
          <p:cNvSpPr/>
          <p:nvPr/>
        </p:nvSpPr>
        <p:spPr>
          <a:xfrm>
            <a:off x="2406015" y="4358640"/>
            <a:ext cx="2102485"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b="1">
                <a:latin typeface="微软雅黑" panose="020B0503020204020204" charset="-122"/>
                <a:ea typeface="微软雅黑" panose="020B0503020204020204" charset="-122"/>
              </a:rPr>
              <a:t>              Format</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69" name="任意多边形 68"/>
          <p:cNvSpPr/>
          <p:nvPr/>
        </p:nvSpPr>
        <p:spPr>
          <a:xfrm>
            <a:off x="2915285" y="509778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b="1">
                <a:latin typeface="微软雅黑" panose="020B0503020204020204" charset="-122"/>
                <a:ea typeface="微软雅黑" panose="020B0503020204020204" charset="-122"/>
              </a:rPr>
              <a:t>Execute</a:t>
            </a:r>
            <a:endParaRPr lang="en-US" altLang="zh-CN" sz="1200" b="1">
              <a:latin typeface="微软雅黑" panose="020B0503020204020204" charset="-122"/>
              <a:ea typeface="微软雅黑" panose="020B0503020204020204" charset="-122"/>
            </a:endParaRPr>
          </a:p>
        </p:txBody>
      </p:sp>
      <p:sp>
        <p:nvSpPr>
          <p:cNvPr id="70" name="大于"/>
          <p:cNvSpPr/>
          <p:nvPr/>
        </p:nvSpPr>
        <p:spPr bwMode="auto">
          <a:xfrm flipV="1">
            <a:off x="4178300" y="442277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1" name="大于"/>
          <p:cNvSpPr/>
          <p:nvPr/>
        </p:nvSpPr>
        <p:spPr bwMode="auto">
          <a:xfrm flipV="1">
            <a:off x="4324350" y="44138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2" name="大于"/>
          <p:cNvSpPr/>
          <p:nvPr/>
        </p:nvSpPr>
        <p:spPr bwMode="auto">
          <a:xfrm rot="10980000" flipV="1">
            <a:off x="2477770" y="43929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3" name="大于"/>
          <p:cNvSpPr/>
          <p:nvPr/>
        </p:nvSpPr>
        <p:spPr bwMode="auto">
          <a:xfrm rot="10980000" flipV="1">
            <a:off x="2630170" y="438531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4" name="文本框 73"/>
          <p:cNvSpPr txBox="1"/>
          <p:nvPr/>
        </p:nvSpPr>
        <p:spPr>
          <a:xfrm>
            <a:off x="3338195" y="5608320"/>
            <a:ext cx="666750" cy="245110"/>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77" name="文本框 76"/>
          <p:cNvSpPr txBox="1"/>
          <p:nvPr/>
        </p:nvSpPr>
        <p:spPr>
          <a:xfrm>
            <a:off x="5558155" y="4510405"/>
            <a:ext cx="5589905" cy="1383665"/>
          </a:xfrm>
          <a:prstGeom prst="rect">
            <a:avLst/>
          </a:prstGeom>
          <a:noFill/>
        </p:spPr>
        <p:txBody>
          <a:bodyPr wrap="square" rtlCol="0">
            <a:spAutoFit/>
          </a:bodyPr>
          <a:p>
            <a:pPr algn="l" fontAlgn="auto">
              <a:lnSpc>
                <a:spcPct val="100000"/>
              </a:lnSpc>
            </a:pPr>
            <a:r>
              <a:rPr sz="1400" dirty="0">
                <a:latin typeface="微软雅黑" panose="020B0503020204020204" charset="-122"/>
                <a:ea typeface="微软雅黑" panose="020B0503020204020204" charset="-122"/>
                <a:sym typeface="+mn-ea"/>
              </a:rPr>
              <a:t>Deletes (erases) all files stored on a card to prepare it for reuse. Always format a card that has been previously used in other devices. Caution! Make sure you have downloaded and backed up </a:t>
            </a:r>
            <a:r>
              <a:rPr lang="en-US" sz="1400" dirty="0" smtClean="0">
                <a:latin typeface="微软雅黑" panose="020B0503020204020204" charset="-122"/>
                <a:ea typeface="微软雅黑" panose="020B0503020204020204" charset="-122"/>
                <a:sym typeface="+mn-ea"/>
              </a:rPr>
              <a:t>all </a:t>
            </a:r>
            <a:r>
              <a:rPr sz="1400" dirty="0" smtClean="0">
                <a:latin typeface="微软雅黑" panose="020B0503020204020204" charset="-122"/>
                <a:ea typeface="微软雅黑" panose="020B0503020204020204" charset="-122"/>
                <a:sym typeface="+mn-ea"/>
              </a:rPr>
              <a:t>files </a:t>
            </a:r>
            <a:r>
              <a:rPr sz="1400" dirty="0">
                <a:latin typeface="微软雅黑" panose="020B0503020204020204" charset="-122"/>
                <a:ea typeface="微软雅黑" panose="020B0503020204020204" charset="-122"/>
                <a:sym typeface="+mn-ea"/>
              </a:rPr>
              <a:t>you want to preserve first! Press OK to execute, press MENU (or select NO then press OK) to exi</a:t>
            </a:r>
            <a:r>
              <a:rPr lang="en-US" sz="1400" dirty="0">
                <a:latin typeface="微软雅黑" panose="020B0503020204020204" charset="-122"/>
                <a:ea typeface="微软雅黑" panose="020B0503020204020204" charset="-122"/>
                <a:sym typeface="+mn-ea"/>
              </a:rPr>
              <a:t>t </a:t>
            </a:r>
            <a:r>
              <a:rPr sz="1400" dirty="0">
                <a:latin typeface="微软雅黑" panose="020B0503020204020204" charset="-122"/>
                <a:ea typeface="微软雅黑" panose="020B0503020204020204" charset="-122"/>
                <a:sym typeface="+mn-ea"/>
              </a:rPr>
              <a:t>without formatting.</a:t>
            </a:r>
            <a:endParaRPr lang="en-US" sz="1400" dirty="0">
              <a:latin typeface="微软雅黑" panose="020B0503020204020204" charset="-122"/>
              <a:ea typeface="微软雅黑" panose="020B0503020204020204" charset="-122"/>
            </a:endParaRPr>
          </a:p>
        </p:txBody>
      </p:sp>
      <p:cxnSp>
        <p:nvCxnSpPr>
          <p:cNvPr id="93" name="直接连接符 92"/>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2" name="等腰三角形 1"/>
          <p:cNvSpPr/>
          <p:nvPr/>
        </p:nvSpPr>
        <p:spPr>
          <a:xfrm rot="5400000">
            <a:off x="2670810" y="507492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a:xfrm>
            <a:off x="8745855" y="6362065"/>
            <a:ext cx="2743200" cy="365125"/>
          </a:xfrm>
        </p:spPr>
        <p:txBody>
          <a:bodyPr/>
          <a:p>
            <a:fld id="{7D9BB5D0-35E4-459D-AEF3-FE4D7C45CC19}" type="slidenum">
              <a:rPr lang="zh-CN" altLang="en-US" smtClean="0"/>
            </a:fld>
            <a:endParaRPr lang="zh-CN" altLang="en-US"/>
          </a:p>
        </p:txBody>
      </p:sp>
      <p:cxnSp>
        <p:nvCxnSpPr>
          <p:cNvPr id="65" name="直接连接符 64"/>
          <p:cNvCxnSpPr/>
          <p:nvPr/>
        </p:nvCxnSpPr>
        <p:spPr>
          <a:xfrm>
            <a:off x="654685" y="79692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654685" y="390525"/>
            <a:ext cx="1523365" cy="368300"/>
          </a:xfrm>
          <a:prstGeom prst="rect">
            <a:avLst/>
          </a:prstGeom>
          <a:noFill/>
        </p:spPr>
        <p:txBody>
          <a:bodyPr wrap="square" rtlCol="0">
            <a:spAutoFit/>
          </a:bodyPr>
          <a:p>
            <a:r>
              <a:rPr lang="en-US" altLang="zh-CN" b="1" dirty="0">
                <a:latin typeface="微软雅黑" panose="020B0503020204020204" charset="-122"/>
                <a:ea typeface="微软雅黑" panose="020B0503020204020204" charset="-122"/>
              </a:rPr>
              <a:t>Settings</a:t>
            </a:r>
            <a:endParaRPr lang="en-US" altLang="zh-CN" b="1" dirty="0">
              <a:latin typeface="微软雅黑" panose="020B0503020204020204" charset="-122"/>
              <a:ea typeface="微软雅黑" panose="020B0503020204020204" charset="-122"/>
            </a:endParaRPr>
          </a:p>
        </p:txBody>
      </p:sp>
      <p:sp>
        <p:nvSpPr>
          <p:cNvPr id="108" name="大于"/>
          <p:cNvSpPr/>
          <p:nvPr/>
        </p:nvSpPr>
        <p:spPr bwMode="auto">
          <a:xfrm rot="10980000" flipV="1">
            <a:off x="2402205" y="66751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 name="矩形 1"/>
          <p:cNvSpPr/>
          <p:nvPr/>
        </p:nvSpPr>
        <p:spPr>
          <a:xfrm>
            <a:off x="768350" y="975995"/>
            <a:ext cx="10694670" cy="17068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a:t>  Time Stamp</a:t>
            </a:r>
            <a:endParaRPr lang="en-US" altLang="zh-CN"/>
          </a:p>
        </p:txBody>
      </p:sp>
      <p:sp>
        <p:nvSpPr>
          <p:cNvPr id="3" name="矩形 2"/>
          <p:cNvSpPr/>
          <p:nvPr/>
        </p:nvSpPr>
        <p:spPr>
          <a:xfrm>
            <a:off x="2446020" y="108331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5" name="矩形 4"/>
          <p:cNvSpPr/>
          <p:nvPr/>
        </p:nvSpPr>
        <p:spPr>
          <a:xfrm>
            <a:off x="2444115" y="2323465"/>
            <a:ext cx="211201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7" name="矩形 6"/>
          <p:cNvSpPr/>
          <p:nvPr/>
        </p:nvSpPr>
        <p:spPr>
          <a:xfrm>
            <a:off x="2454275" y="1080770"/>
            <a:ext cx="208407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   Time Stamp</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8" name="五边形 7"/>
          <p:cNvSpPr/>
          <p:nvPr/>
        </p:nvSpPr>
        <p:spPr>
          <a:xfrm>
            <a:off x="2456180" y="2356485"/>
            <a:ext cx="477520" cy="1778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OK</a:t>
            </a:r>
            <a:endParaRPr lang="en-US" altLang="zh-CN" sz="1200">
              <a:latin typeface="微软雅黑" panose="020B0503020204020204" charset="-122"/>
              <a:ea typeface="微软雅黑" panose="020B0503020204020204" charset="-122"/>
            </a:endParaRPr>
          </a:p>
        </p:txBody>
      </p:sp>
      <p:sp>
        <p:nvSpPr>
          <p:cNvPr id="9" name="任意多边形 8"/>
          <p:cNvSpPr/>
          <p:nvPr/>
        </p:nvSpPr>
        <p:spPr>
          <a:xfrm>
            <a:off x="2934335" y="164973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On</a:t>
            </a:r>
            <a:endParaRPr lang="en-US" altLang="zh-CN" sz="1200">
              <a:latin typeface="微软雅黑" panose="020B0503020204020204" charset="-122"/>
              <a:ea typeface="微软雅黑" panose="020B0503020204020204" charset="-122"/>
            </a:endParaRPr>
          </a:p>
        </p:txBody>
      </p:sp>
      <p:sp>
        <p:nvSpPr>
          <p:cNvPr id="10" name="大于"/>
          <p:cNvSpPr/>
          <p:nvPr/>
        </p:nvSpPr>
        <p:spPr bwMode="auto">
          <a:xfrm flipV="1">
            <a:off x="4206875" y="112014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1" name="大于"/>
          <p:cNvSpPr/>
          <p:nvPr/>
        </p:nvSpPr>
        <p:spPr bwMode="auto">
          <a:xfrm flipV="1">
            <a:off x="4333875" y="112141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2" name="大于"/>
          <p:cNvSpPr/>
          <p:nvPr/>
        </p:nvSpPr>
        <p:spPr bwMode="auto">
          <a:xfrm rot="10980000" flipV="1">
            <a:off x="2516505" y="111950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3" name="大于"/>
          <p:cNvSpPr/>
          <p:nvPr/>
        </p:nvSpPr>
        <p:spPr bwMode="auto">
          <a:xfrm rot="10980000" flipV="1">
            <a:off x="2629535" y="112077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8" name="文本框 27"/>
          <p:cNvSpPr txBox="1"/>
          <p:nvPr/>
        </p:nvSpPr>
        <p:spPr>
          <a:xfrm>
            <a:off x="3376930" y="2323465"/>
            <a:ext cx="655955" cy="245110"/>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27" name="任意多边形 26"/>
          <p:cNvSpPr/>
          <p:nvPr/>
        </p:nvSpPr>
        <p:spPr>
          <a:xfrm>
            <a:off x="2936240" y="191071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Off</a:t>
            </a:r>
            <a:endParaRPr lang="en-US" altLang="zh-CN" sz="1200">
              <a:latin typeface="微软雅黑" panose="020B0503020204020204" charset="-122"/>
              <a:ea typeface="微软雅黑" panose="020B0503020204020204" charset="-122"/>
            </a:endParaRPr>
          </a:p>
        </p:txBody>
      </p:sp>
      <p:sp>
        <p:nvSpPr>
          <p:cNvPr id="31" name="文本框 30"/>
          <p:cNvSpPr txBox="1"/>
          <p:nvPr/>
        </p:nvSpPr>
        <p:spPr>
          <a:xfrm>
            <a:off x="5014595" y="1500505"/>
            <a:ext cx="5166360" cy="460375"/>
          </a:xfrm>
          <a:prstGeom prst="rect">
            <a:avLst/>
          </a:prstGeom>
          <a:noFill/>
        </p:spPr>
        <p:txBody>
          <a:bodyPr wrap="square" rtlCol="0">
            <a:spAutoFit/>
          </a:bodyPr>
          <a:p>
            <a:r>
              <a:rPr lang="en-US" altLang="zh-CN" sz="1200">
                <a:latin typeface="微软雅黑" panose="020B0503020204020204" charset="-122"/>
                <a:ea typeface="微软雅黑" panose="020B0503020204020204" charset="-122"/>
              </a:rPr>
              <a:t>Select “ON” if you want the date &amp; time (that the photo was captured) imprinted on every photo, select “OFF” for no imprint.</a:t>
            </a:r>
            <a:endParaRPr lang="en-US" altLang="zh-CN" sz="1200">
              <a:latin typeface="微软雅黑" panose="020B0503020204020204" charset="-122"/>
              <a:ea typeface="微软雅黑" panose="020B0503020204020204" charset="-122"/>
            </a:endParaRPr>
          </a:p>
        </p:txBody>
      </p:sp>
      <p:cxnSp>
        <p:nvCxnSpPr>
          <p:cNvPr id="36" name="直接连接符 35"/>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50" name="矩形 49"/>
          <p:cNvSpPr/>
          <p:nvPr/>
        </p:nvSpPr>
        <p:spPr>
          <a:xfrm>
            <a:off x="774065" y="2683510"/>
            <a:ext cx="10688955" cy="179514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sz="1400">
                <a:latin typeface="微软雅黑" panose="020B0503020204020204" charset="-122"/>
                <a:ea typeface="微软雅黑" panose="020B0503020204020204" charset="-122"/>
                <a:sym typeface="+mn-ea"/>
              </a:rPr>
              <a:t>  Time Scan</a:t>
            </a:r>
            <a:endParaRPr lang="en-US" altLang="zh-CN" sz="1400">
              <a:latin typeface="微软雅黑" panose="020B0503020204020204" charset="-122"/>
              <a:ea typeface="微软雅黑" panose="020B0503020204020204" charset="-122"/>
              <a:sym typeface="+mn-ea"/>
            </a:endParaRPr>
          </a:p>
        </p:txBody>
      </p:sp>
      <p:sp>
        <p:nvSpPr>
          <p:cNvPr id="51" name="矩形 50"/>
          <p:cNvSpPr/>
          <p:nvPr/>
        </p:nvSpPr>
        <p:spPr>
          <a:xfrm>
            <a:off x="2463800" y="290703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52" name="矩形 51"/>
          <p:cNvSpPr/>
          <p:nvPr/>
        </p:nvSpPr>
        <p:spPr>
          <a:xfrm>
            <a:off x="2463800" y="413766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53" name="矩形 52"/>
          <p:cNvSpPr/>
          <p:nvPr/>
        </p:nvSpPr>
        <p:spPr>
          <a:xfrm>
            <a:off x="2462530" y="289623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Time Scan</a:t>
            </a:r>
            <a:r>
              <a:rPr lang="zh-CN" altLang="en-US" sz="1200" b="1">
                <a:latin typeface="微软雅黑" panose="020B0503020204020204" charset="-122"/>
                <a:ea typeface="微软雅黑" panose="020B0503020204020204" charset="-122"/>
              </a:rPr>
              <a:t>  </a:t>
            </a:r>
            <a:endParaRPr lang="zh-CN" altLang="en-US" sz="1200" b="1">
              <a:latin typeface="微软雅黑" panose="020B0503020204020204" charset="-122"/>
              <a:ea typeface="微软雅黑" panose="020B0503020204020204" charset="-122"/>
            </a:endParaRPr>
          </a:p>
        </p:txBody>
      </p:sp>
      <p:sp>
        <p:nvSpPr>
          <p:cNvPr id="54" name="五边形 53"/>
          <p:cNvSpPr/>
          <p:nvPr/>
        </p:nvSpPr>
        <p:spPr>
          <a:xfrm>
            <a:off x="2473960" y="414845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OK</a:t>
            </a:r>
            <a:endParaRPr lang="en-US" altLang="zh-CN" sz="1200">
              <a:latin typeface="微软雅黑" panose="020B0503020204020204" charset="-122"/>
              <a:ea typeface="微软雅黑" panose="020B0503020204020204" charset="-122"/>
            </a:endParaRPr>
          </a:p>
        </p:txBody>
      </p:sp>
      <p:sp>
        <p:nvSpPr>
          <p:cNvPr id="55" name="大于"/>
          <p:cNvSpPr/>
          <p:nvPr/>
        </p:nvSpPr>
        <p:spPr bwMode="auto">
          <a:xfrm flipV="1">
            <a:off x="4224655" y="29438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6" name="大于"/>
          <p:cNvSpPr/>
          <p:nvPr/>
        </p:nvSpPr>
        <p:spPr bwMode="auto">
          <a:xfrm flipV="1">
            <a:off x="4351655" y="29451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7" name="大于"/>
          <p:cNvSpPr/>
          <p:nvPr/>
        </p:nvSpPr>
        <p:spPr bwMode="auto">
          <a:xfrm rot="10980000" flipV="1">
            <a:off x="2534285" y="29432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8" name="大于"/>
          <p:cNvSpPr/>
          <p:nvPr/>
        </p:nvSpPr>
        <p:spPr bwMode="auto">
          <a:xfrm rot="10980000" flipV="1">
            <a:off x="2647315" y="29444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9" name="五边形 58"/>
          <p:cNvSpPr/>
          <p:nvPr/>
        </p:nvSpPr>
        <p:spPr>
          <a:xfrm>
            <a:off x="3475355" y="414591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200">
              <a:latin typeface="微软雅黑" panose="020B0503020204020204" charset="-122"/>
              <a:ea typeface="微软雅黑" panose="020B0503020204020204" charset="-122"/>
            </a:endParaRPr>
          </a:p>
        </p:txBody>
      </p:sp>
      <p:sp>
        <p:nvSpPr>
          <p:cNvPr id="60" name="文本框 59"/>
          <p:cNvSpPr txBox="1"/>
          <p:nvPr/>
        </p:nvSpPr>
        <p:spPr>
          <a:xfrm>
            <a:off x="3396615" y="4140200"/>
            <a:ext cx="656590" cy="254635"/>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61" name="文本框 60"/>
          <p:cNvSpPr txBox="1"/>
          <p:nvPr/>
        </p:nvSpPr>
        <p:spPr>
          <a:xfrm>
            <a:off x="4954270" y="2702560"/>
            <a:ext cx="6115050" cy="1198880"/>
          </a:xfrm>
          <a:prstGeom prst="rect">
            <a:avLst/>
          </a:prstGeom>
          <a:noFill/>
        </p:spPr>
        <p:txBody>
          <a:bodyPr wrap="square" rtlCol="0">
            <a:spAutoFit/>
          </a:bodyPr>
          <a:p>
            <a:pPr algn="just" fontAlgn="auto">
              <a:lnSpc>
                <a:spcPct val="100000"/>
              </a:lnSpc>
            </a:pPr>
            <a:r>
              <a:rPr lang="en-US" altLang="zh-CN" sz="1200">
                <a:latin typeface="微软雅黑" panose="020B0503020204020204" charset="-122"/>
                <a:ea typeface="微软雅黑" panose="020B0503020204020204" charset="-122"/>
                <a:sym typeface="+mn-ea"/>
              </a:rPr>
              <a:t>Time</a:t>
            </a:r>
            <a:r>
              <a:rPr lang="zh-CN" altLang="en-US" sz="1200">
                <a:latin typeface="微软雅黑" panose="020B0503020204020204" charset="-122"/>
                <a:ea typeface="微软雅黑" panose="020B0503020204020204" charset="-122"/>
                <a:sym typeface="+mn-ea"/>
              </a:rPr>
              <a:t> Scan (Time Lapse) recording mode on/off. When activated, </a:t>
            </a:r>
            <a:r>
              <a:rPr lang="en-US" altLang="zh-CN" sz="1200">
                <a:latin typeface="微软雅黑" panose="020B0503020204020204" charset="-122"/>
                <a:ea typeface="微软雅黑" panose="020B0503020204020204" charset="-122"/>
                <a:sym typeface="+mn-ea"/>
              </a:rPr>
              <a:t>Time</a:t>
            </a:r>
            <a:r>
              <a:rPr lang="zh-CN" altLang="en-US" sz="1200">
                <a:latin typeface="微软雅黑" panose="020B0503020204020204" charset="-122"/>
                <a:ea typeface="微软雅黑" panose="020B0503020204020204" charset="-122"/>
                <a:sym typeface="+mn-ea"/>
              </a:rPr>
              <a:t> Scan forces the camera to take photos or videos even when it is not triggered by an nearby live animal,useful for constant monitoring of an area that might be far away from the camera. The user can set start and stop times for up to two in dependent “blocks”of </a:t>
            </a:r>
            <a:r>
              <a:rPr lang="en-US" altLang="zh-CN" sz="1200">
                <a:latin typeface="微软雅黑" panose="020B0503020204020204" charset="-122"/>
                <a:ea typeface="微软雅黑" panose="020B0503020204020204" charset="-122"/>
                <a:sym typeface="+mn-ea"/>
              </a:rPr>
              <a:t>Time</a:t>
            </a:r>
            <a:r>
              <a:rPr lang="zh-CN" altLang="en-US" sz="1200">
                <a:latin typeface="微软雅黑" panose="020B0503020204020204" charset="-122"/>
                <a:ea typeface="微软雅黑" panose="020B0503020204020204" charset="-122"/>
                <a:sym typeface="+mn-ea"/>
              </a:rPr>
              <a:t> Scan recording</a:t>
            </a:r>
            <a:r>
              <a:rPr lang="en-US" altLang="zh-CN" sz="1200">
                <a:latin typeface="微软雅黑" panose="020B0503020204020204" charset="-122"/>
                <a:ea typeface="微软雅黑" panose="020B0503020204020204" charset="-122"/>
                <a:sym typeface="+mn-ea"/>
              </a:rPr>
              <a:t>,as well as the interval time between each photo/video      </a:t>
            </a:r>
            <a:endParaRPr lang="en-US" altLang="zh-CN" sz="1200">
              <a:latin typeface="微软雅黑" panose="020B0503020204020204" charset="-122"/>
              <a:ea typeface="微软雅黑" panose="020B0503020204020204" charset="-122"/>
            </a:endParaRPr>
          </a:p>
        </p:txBody>
      </p:sp>
      <p:sp>
        <p:nvSpPr>
          <p:cNvPr id="62" name="任意多边形 61"/>
          <p:cNvSpPr/>
          <p:nvPr/>
        </p:nvSpPr>
        <p:spPr>
          <a:xfrm>
            <a:off x="2886710" y="351726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OFF</a:t>
            </a:r>
            <a:endParaRPr lang="en-US" altLang="zh-CN" sz="1200">
              <a:latin typeface="微软雅黑" panose="020B0503020204020204" charset="-122"/>
              <a:ea typeface="微软雅黑" panose="020B0503020204020204" charset="-122"/>
            </a:endParaRPr>
          </a:p>
        </p:txBody>
      </p:sp>
      <p:sp>
        <p:nvSpPr>
          <p:cNvPr id="63" name="等腰三角形 62"/>
          <p:cNvSpPr/>
          <p:nvPr/>
        </p:nvSpPr>
        <p:spPr>
          <a:xfrm rot="5400000">
            <a:off x="2639695" y="349250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任意多边形 63"/>
          <p:cNvSpPr/>
          <p:nvPr/>
        </p:nvSpPr>
        <p:spPr>
          <a:xfrm>
            <a:off x="2892425" y="326390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ON</a:t>
            </a:r>
            <a:endParaRPr lang="en-US" altLang="zh-CN" sz="1200">
              <a:latin typeface="微软雅黑" panose="020B0503020204020204" charset="-122"/>
              <a:ea typeface="微软雅黑" panose="020B0503020204020204" charset="-122"/>
            </a:endParaRPr>
          </a:p>
        </p:txBody>
      </p:sp>
      <p:sp>
        <p:nvSpPr>
          <p:cNvPr id="70" name="矩形 69"/>
          <p:cNvSpPr/>
          <p:nvPr/>
        </p:nvSpPr>
        <p:spPr>
          <a:xfrm>
            <a:off x="775335" y="4478655"/>
            <a:ext cx="10678795" cy="17068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a:t>Coordinate Input</a:t>
            </a:r>
            <a:endParaRPr lang="en-US" altLang="zh-CN"/>
          </a:p>
        </p:txBody>
      </p:sp>
      <p:sp>
        <p:nvSpPr>
          <p:cNvPr id="71" name="矩形 70"/>
          <p:cNvSpPr/>
          <p:nvPr/>
        </p:nvSpPr>
        <p:spPr>
          <a:xfrm>
            <a:off x="2465070" y="455930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72" name="矩形 71"/>
          <p:cNvSpPr/>
          <p:nvPr/>
        </p:nvSpPr>
        <p:spPr>
          <a:xfrm>
            <a:off x="2465070" y="578993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73" name="矩形 72"/>
          <p:cNvSpPr/>
          <p:nvPr/>
        </p:nvSpPr>
        <p:spPr>
          <a:xfrm>
            <a:off x="2473325" y="4551045"/>
            <a:ext cx="2079625"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b="1">
                <a:latin typeface="微软雅黑" panose="020B0503020204020204" charset="-122"/>
                <a:ea typeface="微软雅黑" panose="020B0503020204020204" charset="-122"/>
              </a:rPr>
              <a:t>       Coordinate Input</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74" name="五边形 73"/>
          <p:cNvSpPr/>
          <p:nvPr/>
        </p:nvSpPr>
        <p:spPr>
          <a:xfrm>
            <a:off x="2475230" y="580072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OK</a:t>
            </a:r>
            <a:endParaRPr lang="en-US" altLang="zh-CN" sz="1200">
              <a:latin typeface="微软雅黑" panose="020B0503020204020204" charset="-122"/>
              <a:ea typeface="微软雅黑" panose="020B0503020204020204" charset="-122"/>
            </a:endParaRPr>
          </a:p>
        </p:txBody>
      </p:sp>
      <p:sp>
        <p:nvSpPr>
          <p:cNvPr id="76" name="大于"/>
          <p:cNvSpPr/>
          <p:nvPr/>
        </p:nvSpPr>
        <p:spPr bwMode="auto">
          <a:xfrm flipV="1">
            <a:off x="4225925" y="45961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7" name="大于"/>
          <p:cNvSpPr/>
          <p:nvPr/>
        </p:nvSpPr>
        <p:spPr bwMode="auto">
          <a:xfrm flipV="1">
            <a:off x="4352925" y="45974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8" name="大于"/>
          <p:cNvSpPr/>
          <p:nvPr/>
        </p:nvSpPr>
        <p:spPr bwMode="auto">
          <a:xfrm rot="10980000" flipV="1">
            <a:off x="2535555" y="45954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9" name="大于"/>
          <p:cNvSpPr/>
          <p:nvPr/>
        </p:nvSpPr>
        <p:spPr bwMode="auto">
          <a:xfrm rot="10980000" flipV="1">
            <a:off x="2648585" y="45967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0" name="五边形 79"/>
          <p:cNvSpPr/>
          <p:nvPr/>
        </p:nvSpPr>
        <p:spPr>
          <a:xfrm>
            <a:off x="3476625" y="579818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200">
              <a:latin typeface="微软雅黑" panose="020B0503020204020204" charset="-122"/>
              <a:ea typeface="微软雅黑" panose="020B0503020204020204" charset="-122"/>
            </a:endParaRPr>
          </a:p>
        </p:txBody>
      </p:sp>
      <p:sp>
        <p:nvSpPr>
          <p:cNvPr id="81" name="文本框 80"/>
          <p:cNvSpPr txBox="1"/>
          <p:nvPr/>
        </p:nvSpPr>
        <p:spPr>
          <a:xfrm>
            <a:off x="3397885" y="5792470"/>
            <a:ext cx="656590" cy="254635"/>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84" name="文本框 83"/>
          <p:cNvSpPr txBox="1"/>
          <p:nvPr/>
        </p:nvSpPr>
        <p:spPr>
          <a:xfrm>
            <a:off x="5041900" y="4817745"/>
            <a:ext cx="5589905" cy="645160"/>
          </a:xfrm>
          <a:prstGeom prst="rect">
            <a:avLst/>
          </a:prstGeom>
          <a:noFill/>
        </p:spPr>
        <p:txBody>
          <a:bodyPr wrap="square" rtlCol="0">
            <a:spAutoFit/>
          </a:bodyPr>
          <a:p>
            <a:pPr algn="l" fontAlgn="auto">
              <a:lnSpc>
                <a:spcPct val="100000"/>
              </a:lnSpc>
            </a:pPr>
            <a:r>
              <a:rPr sz="1200" dirty="0">
                <a:latin typeface="微软雅黑" panose="020B0503020204020204" charset="-122"/>
                <a:ea typeface="微软雅黑" panose="020B0503020204020204" charset="-122"/>
                <a:sym typeface="+mn-ea"/>
              </a:rPr>
              <a:t>Allows the user to input latitude and longfitude coordinates for the camera's location. This will be embedded jin the files saved on the camera's SD cards, (If ON is seclected). </a:t>
            </a:r>
            <a:endParaRPr sz="1200" dirty="0">
              <a:latin typeface="微软雅黑" panose="020B0503020204020204" charset="-122"/>
              <a:ea typeface="微软雅黑" panose="020B0503020204020204" charset="-122"/>
              <a:sym typeface="+mn-ea"/>
            </a:endParaRPr>
          </a:p>
        </p:txBody>
      </p:sp>
      <p:sp>
        <p:nvSpPr>
          <p:cNvPr id="100" name="任意多边形 99"/>
          <p:cNvSpPr/>
          <p:nvPr/>
        </p:nvSpPr>
        <p:spPr>
          <a:xfrm>
            <a:off x="2887345" y="534606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OFF</a:t>
            </a:r>
            <a:endParaRPr lang="en-US" altLang="zh-CN" sz="1200">
              <a:latin typeface="微软雅黑" panose="020B0503020204020204" charset="-122"/>
              <a:ea typeface="微软雅黑" panose="020B0503020204020204" charset="-122"/>
            </a:endParaRPr>
          </a:p>
        </p:txBody>
      </p:sp>
      <p:sp>
        <p:nvSpPr>
          <p:cNvPr id="101" name="任意多边形 100"/>
          <p:cNvSpPr/>
          <p:nvPr/>
        </p:nvSpPr>
        <p:spPr>
          <a:xfrm>
            <a:off x="2893060" y="509270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ON</a:t>
            </a:r>
            <a:endParaRPr lang="en-US" altLang="zh-CN" sz="1200">
              <a:latin typeface="微软雅黑" panose="020B0503020204020204" charset="-122"/>
              <a:ea typeface="微软雅黑" panose="020B0503020204020204" charset="-122"/>
            </a:endParaRPr>
          </a:p>
        </p:txBody>
      </p:sp>
      <p:sp>
        <p:nvSpPr>
          <p:cNvPr id="102" name="等腰三角形 101"/>
          <p:cNvSpPr/>
          <p:nvPr/>
        </p:nvSpPr>
        <p:spPr>
          <a:xfrm rot="5400000">
            <a:off x="2596515" y="530923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文本框 46"/>
          <p:cNvSpPr txBox="1"/>
          <p:nvPr/>
        </p:nvSpPr>
        <p:spPr>
          <a:xfrm>
            <a:off x="4985385" y="3868420"/>
            <a:ext cx="5589905" cy="645160"/>
          </a:xfrm>
          <a:prstGeom prst="rect">
            <a:avLst/>
          </a:prstGeom>
          <a:noFill/>
        </p:spPr>
        <p:txBody>
          <a:bodyPr wrap="square" rtlCol="0">
            <a:spAutoFit/>
          </a:bodyPr>
          <a:p>
            <a:pPr algn="just" fontAlgn="auto">
              <a:lnSpc>
                <a:spcPct val="100000"/>
              </a:lnSpc>
            </a:pPr>
            <a:r>
              <a:rPr lang="en-US" altLang="zh-CN" sz="1200" dirty="0">
                <a:latin typeface="微软雅黑" panose="020B0503020204020204" charset="-122"/>
                <a:ea typeface="微软雅黑" panose="020B0503020204020204" charset="-122"/>
                <a:sym typeface="+mn-ea"/>
              </a:rPr>
              <a:t>Note: two time blocks can not appear </a:t>
            </a:r>
            <a:r>
              <a:rPr lang="en-US" altLang="zh-CN" sz="1200" dirty="0" smtClean="0">
                <a:latin typeface="微软雅黑" panose="020B0503020204020204" charset="-122"/>
                <a:ea typeface="微软雅黑" panose="020B0503020204020204" charset="-122"/>
                <a:sym typeface="+mn-ea"/>
              </a:rPr>
              <a:t>in overlap </a:t>
            </a:r>
            <a:r>
              <a:rPr lang="en-US" altLang="zh-CN" sz="1200" dirty="0">
                <a:latin typeface="微软雅黑" panose="020B0503020204020204" charset="-122"/>
                <a:ea typeface="微软雅黑" panose="020B0503020204020204" charset="-122"/>
                <a:sym typeface="+mn-ea"/>
              </a:rPr>
              <a:t>section, or you will not set it successfully. For example: A  8:00-12:00    B  13:00-23:00, this is OK for set.</a:t>
            </a:r>
            <a:endParaRPr sz="1200" dirty="0">
              <a:latin typeface="微软雅黑" panose="020B0503020204020204" charset="-122"/>
              <a:ea typeface="微软雅黑" panose="020B0503020204020204" charset="-122"/>
            </a:endParaRPr>
          </a:p>
        </p:txBody>
      </p:sp>
      <p:sp>
        <p:nvSpPr>
          <p:cNvPr id="6" name="等腰三角形 5"/>
          <p:cNvSpPr/>
          <p:nvPr/>
        </p:nvSpPr>
        <p:spPr>
          <a:xfrm rot="5400000">
            <a:off x="2613025" y="160147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7D9BB5D0-35E4-459D-AEF3-FE4D7C45CC19}" type="slidenum">
              <a:rPr lang="zh-CN" altLang="en-US" smtClean="0"/>
            </a:fld>
            <a:endParaRPr lang="zh-CN" altLang="en-US"/>
          </a:p>
        </p:txBody>
      </p:sp>
      <p:sp>
        <p:nvSpPr>
          <p:cNvPr id="57" name="大于"/>
          <p:cNvSpPr/>
          <p:nvPr/>
        </p:nvSpPr>
        <p:spPr bwMode="auto">
          <a:xfrm rot="10980000" flipV="1">
            <a:off x="2515235" y="104775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8" name="大于"/>
          <p:cNvSpPr/>
          <p:nvPr/>
        </p:nvSpPr>
        <p:spPr bwMode="auto">
          <a:xfrm rot="10980000" flipV="1">
            <a:off x="2628265" y="10490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cxnSp>
        <p:nvCxnSpPr>
          <p:cNvPr id="68" name="直接连接符 67"/>
          <p:cNvCxnSpPr/>
          <p:nvPr/>
        </p:nvCxnSpPr>
        <p:spPr>
          <a:xfrm>
            <a:off x="654685" y="621030"/>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638810" y="217170"/>
            <a:ext cx="3012440" cy="369332"/>
          </a:xfrm>
          <a:prstGeom prst="rect">
            <a:avLst/>
          </a:prstGeom>
          <a:noFill/>
        </p:spPr>
        <p:txBody>
          <a:bodyPr wrap="square" rtlCol="0">
            <a:spAutoFit/>
          </a:bodyPr>
          <a:p>
            <a:r>
              <a:rPr lang="en-US" altLang="zh-CN" b="1" dirty="0">
                <a:latin typeface="微软雅黑" panose="020B0503020204020204" charset="-122"/>
                <a:ea typeface="微软雅黑" panose="020B0503020204020204" charset="-122"/>
              </a:rPr>
              <a:t>Settings</a:t>
            </a:r>
            <a:endParaRPr lang="en-US" altLang="zh-CN" b="1" dirty="0">
              <a:latin typeface="微软雅黑" panose="020B0503020204020204" charset="-122"/>
              <a:ea typeface="微软雅黑" panose="020B0503020204020204" charset="-122"/>
            </a:endParaRPr>
          </a:p>
        </p:txBody>
      </p:sp>
      <p:sp>
        <p:nvSpPr>
          <p:cNvPr id="76" name="大于"/>
          <p:cNvSpPr/>
          <p:nvPr/>
        </p:nvSpPr>
        <p:spPr bwMode="auto">
          <a:xfrm flipV="1">
            <a:off x="4206875" y="270065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8" name="大于"/>
          <p:cNvSpPr/>
          <p:nvPr/>
        </p:nvSpPr>
        <p:spPr bwMode="auto">
          <a:xfrm rot="10980000" flipV="1">
            <a:off x="2516505" y="27000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9" name="大于"/>
          <p:cNvSpPr/>
          <p:nvPr/>
        </p:nvSpPr>
        <p:spPr bwMode="auto">
          <a:xfrm rot="10980000" flipV="1">
            <a:off x="2629535" y="270129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5" name="矩形 84"/>
          <p:cNvSpPr/>
          <p:nvPr/>
        </p:nvSpPr>
        <p:spPr>
          <a:xfrm>
            <a:off x="758825" y="906145"/>
            <a:ext cx="10706100" cy="17068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a:t> Default</a:t>
            </a:r>
            <a:endParaRPr lang="en-US" altLang="zh-CN"/>
          </a:p>
        </p:txBody>
      </p:sp>
      <p:sp>
        <p:nvSpPr>
          <p:cNvPr id="86" name="矩形 85"/>
          <p:cNvSpPr/>
          <p:nvPr/>
        </p:nvSpPr>
        <p:spPr>
          <a:xfrm>
            <a:off x="2446020" y="99695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87" name="矩形 86"/>
          <p:cNvSpPr/>
          <p:nvPr/>
        </p:nvSpPr>
        <p:spPr>
          <a:xfrm>
            <a:off x="2446020" y="222758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88" name="矩形 87"/>
          <p:cNvSpPr/>
          <p:nvPr/>
        </p:nvSpPr>
        <p:spPr>
          <a:xfrm>
            <a:off x="2460625" y="986155"/>
            <a:ext cx="2079625"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       Default</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89" name="五边形 88"/>
          <p:cNvSpPr/>
          <p:nvPr/>
        </p:nvSpPr>
        <p:spPr>
          <a:xfrm>
            <a:off x="2456180" y="2238375"/>
            <a:ext cx="477520" cy="2393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OK</a:t>
            </a:r>
            <a:endParaRPr lang="en-US" altLang="zh-CN" sz="1200">
              <a:latin typeface="微软雅黑" panose="020B0503020204020204" charset="-122"/>
              <a:ea typeface="微软雅黑" panose="020B0503020204020204" charset="-122"/>
            </a:endParaRPr>
          </a:p>
        </p:txBody>
      </p:sp>
      <p:sp>
        <p:nvSpPr>
          <p:cNvPr id="91" name="大于"/>
          <p:cNvSpPr/>
          <p:nvPr/>
        </p:nvSpPr>
        <p:spPr bwMode="auto">
          <a:xfrm flipV="1">
            <a:off x="4206875" y="103378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92" name="大于"/>
          <p:cNvSpPr/>
          <p:nvPr/>
        </p:nvSpPr>
        <p:spPr bwMode="auto">
          <a:xfrm flipV="1">
            <a:off x="4333875" y="103505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93" name="大于"/>
          <p:cNvSpPr/>
          <p:nvPr/>
        </p:nvSpPr>
        <p:spPr bwMode="auto">
          <a:xfrm rot="10980000" flipV="1">
            <a:off x="2516505" y="103314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94" name="大于"/>
          <p:cNvSpPr/>
          <p:nvPr/>
        </p:nvSpPr>
        <p:spPr bwMode="auto">
          <a:xfrm rot="10980000" flipV="1">
            <a:off x="2629535" y="103441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95" name="五边形 94"/>
          <p:cNvSpPr/>
          <p:nvPr/>
        </p:nvSpPr>
        <p:spPr>
          <a:xfrm>
            <a:off x="3457575" y="223583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200">
              <a:latin typeface="微软雅黑" panose="020B0503020204020204" charset="-122"/>
              <a:ea typeface="微软雅黑" panose="020B0503020204020204" charset="-122"/>
            </a:endParaRPr>
          </a:p>
        </p:txBody>
      </p:sp>
      <p:sp>
        <p:nvSpPr>
          <p:cNvPr id="96" name="文本框 95"/>
          <p:cNvSpPr txBox="1"/>
          <p:nvPr/>
        </p:nvSpPr>
        <p:spPr>
          <a:xfrm>
            <a:off x="3378835" y="2230120"/>
            <a:ext cx="656590" cy="254635"/>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104" name="任意多边形 103"/>
          <p:cNvSpPr/>
          <p:nvPr/>
        </p:nvSpPr>
        <p:spPr>
          <a:xfrm>
            <a:off x="2835910" y="155257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Execute</a:t>
            </a:r>
            <a:endParaRPr lang="en-US" altLang="zh-CN" sz="1200">
              <a:latin typeface="微软雅黑" panose="020B0503020204020204" charset="-122"/>
              <a:ea typeface="微软雅黑" panose="020B0503020204020204" charset="-122"/>
            </a:endParaRPr>
          </a:p>
        </p:txBody>
      </p:sp>
      <p:sp>
        <p:nvSpPr>
          <p:cNvPr id="105" name="等腰三角形 104"/>
          <p:cNvSpPr/>
          <p:nvPr/>
        </p:nvSpPr>
        <p:spPr>
          <a:xfrm rot="5400000">
            <a:off x="2553335" y="153416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095875" y="1102360"/>
            <a:ext cx="5408295" cy="1198880"/>
          </a:xfrm>
          <a:prstGeom prst="rect">
            <a:avLst/>
          </a:prstGeom>
          <a:noFill/>
        </p:spPr>
        <p:txBody>
          <a:bodyPr wrap="square" rtlCol="0">
            <a:spAutoFit/>
          </a:bodyPr>
          <a:p>
            <a:pPr algn="l"/>
            <a:r>
              <a:rPr lang="zh-CN" altLang="en-US" sz="1200" dirty="0">
                <a:latin typeface="微软雅黑" panose="020B0503020204020204" charset="-122"/>
                <a:ea typeface="微软雅黑" panose="020B0503020204020204" charset="-122"/>
                <a:sym typeface="+mn-ea"/>
              </a:rPr>
              <a:t>Select“Execute”and press OK to restore all parameters to the original factory default settings. If the camera is behaving oddly and you think you may have changed the setting for something accidentally (but aren't sure which one), this will reset all parameters to their most commonly used or "generic" settings.</a:t>
            </a:r>
            <a:endParaRPr lang="zh-CN" altLang="en-US" sz="1200" dirty="0">
              <a:latin typeface="微软雅黑" panose="020B0503020204020204" charset="-122"/>
              <a:ea typeface="微软雅黑" panose="020B0503020204020204" charset="-122"/>
              <a:sym typeface="+mn-ea"/>
            </a:endParaRPr>
          </a:p>
          <a:p>
            <a:endParaRPr lang="zh-CN" altLang="en-US" sz="1200"/>
          </a:p>
        </p:txBody>
      </p:sp>
      <p:cxnSp>
        <p:nvCxnSpPr>
          <p:cNvPr id="20" name="直接连接符 19"/>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4" name="矩形 3"/>
          <p:cNvSpPr/>
          <p:nvPr/>
        </p:nvSpPr>
        <p:spPr>
          <a:xfrm>
            <a:off x="768985" y="2599690"/>
            <a:ext cx="10713720" cy="16408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sz="1400">
                <a:latin typeface="微软雅黑" panose="020B0503020204020204" charset="-122"/>
                <a:ea typeface="微软雅黑" panose="020B0503020204020204" charset="-122"/>
              </a:rPr>
              <a:t>Version</a:t>
            </a:r>
            <a:endParaRPr lang="en-US" altLang="zh-CN" sz="1400">
              <a:latin typeface="微软雅黑" panose="020B0503020204020204" charset="-122"/>
              <a:ea typeface="微软雅黑" panose="020B0503020204020204" charset="-122"/>
            </a:endParaRPr>
          </a:p>
        </p:txBody>
      </p:sp>
      <p:sp>
        <p:nvSpPr>
          <p:cNvPr id="5" name="矩形 4"/>
          <p:cNvSpPr/>
          <p:nvPr/>
        </p:nvSpPr>
        <p:spPr>
          <a:xfrm>
            <a:off x="2444750" y="267843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6" name="矩形 5"/>
          <p:cNvSpPr/>
          <p:nvPr/>
        </p:nvSpPr>
        <p:spPr>
          <a:xfrm>
            <a:off x="2444750" y="390906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endParaRPr lang="en-US" altLang="zh-CN" sz="1200">
              <a:latin typeface="微软雅黑" panose="020B0503020204020204" charset="-122"/>
              <a:ea typeface="微软雅黑" panose="020B0503020204020204" charset="-122"/>
            </a:endParaRPr>
          </a:p>
        </p:txBody>
      </p:sp>
      <p:sp>
        <p:nvSpPr>
          <p:cNvPr id="7" name="矩形 6"/>
          <p:cNvSpPr/>
          <p:nvPr/>
        </p:nvSpPr>
        <p:spPr>
          <a:xfrm>
            <a:off x="2443480" y="266763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Version</a:t>
            </a:r>
            <a:r>
              <a:rPr lang="zh-CN" altLang="en-US" sz="1200" b="1">
                <a:latin typeface="微软雅黑" panose="020B0503020204020204" charset="-122"/>
                <a:ea typeface="微软雅黑" panose="020B0503020204020204" charset="-122"/>
              </a:rPr>
              <a:t> </a:t>
            </a:r>
            <a:endParaRPr lang="zh-CN" altLang="en-US" sz="1200" b="1">
              <a:latin typeface="微软雅黑" panose="020B0503020204020204" charset="-122"/>
              <a:ea typeface="微软雅黑" panose="020B0503020204020204" charset="-122"/>
            </a:endParaRPr>
          </a:p>
        </p:txBody>
      </p:sp>
      <p:sp>
        <p:nvSpPr>
          <p:cNvPr id="8" name="五边形 7"/>
          <p:cNvSpPr/>
          <p:nvPr/>
        </p:nvSpPr>
        <p:spPr>
          <a:xfrm>
            <a:off x="2454910" y="391985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OK</a:t>
            </a:r>
            <a:endParaRPr lang="en-US" altLang="zh-CN" sz="1200">
              <a:latin typeface="微软雅黑" panose="020B0503020204020204" charset="-122"/>
              <a:ea typeface="微软雅黑" panose="020B0503020204020204" charset="-122"/>
            </a:endParaRPr>
          </a:p>
        </p:txBody>
      </p:sp>
      <p:sp>
        <p:nvSpPr>
          <p:cNvPr id="9" name="大于"/>
          <p:cNvSpPr/>
          <p:nvPr/>
        </p:nvSpPr>
        <p:spPr bwMode="auto">
          <a:xfrm flipV="1">
            <a:off x="4205605" y="27152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0" name="大于"/>
          <p:cNvSpPr/>
          <p:nvPr/>
        </p:nvSpPr>
        <p:spPr bwMode="auto">
          <a:xfrm flipV="1">
            <a:off x="4332605" y="27165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3" name="五边形 12"/>
          <p:cNvSpPr/>
          <p:nvPr/>
        </p:nvSpPr>
        <p:spPr>
          <a:xfrm>
            <a:off x="3456305" y="391731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200">
              <a:latin typeface="微软雅黑" panose="020B0503020204020204" charset="-122"/>
              <a:ea typeface="微软雅黑" panose="020B0503020204020204" charset="-122"/>
            </a:endParaRPr>
          </a:p>
        </p:txBody>
      </p:sp>
      <p:sp>
        <p:nvSpPr>
          <p:cNvPr id="14" name="文本框 13"/>
          <p:cNvSpPr txBox="1"/>
          <p:nvPr/>
        </p:nvSpPr>
        <p:spPr>
          <a:xfrm>
            <a:off x="3377565" y="3911600"/>
            <a:ext cx="656590" cy="254635"/>
          </a:xfrm>
          <a:prstGeom prst="rect">
            <a:avLst/>
          </a:prstGeom>
          <a:solidFill>
            <a:schemeClr val="tx1"/>
          </a:solidFill>
          <a:ln>
            <a:solidFill>
              <a:schemeClr val="tx1"/>
            </a:solidFill>
          </a:ln>
        </p:spPr>
        <p:txBody>
          <a:bodyPr wrap="square" rtlCol="0">
            <a:spAutoFit/>
          </a:bodyPr>
          <a:p>
            <a:r>
              <a:rPr lang="en-US" altLang="zh-CN" sz="1000">
                <a:solidFill>
                  <a:schemeClr val="bg1"/>
                </a:solidFill>
                <a:latin typeface="微软雅黑" panose="020B0503020204020204" charset="-122"/>
                <a:ea typeface="微软雅黑" panose="020B0503020204020204" charset="-122"/>
              </a:rPr>
              <a:t>MENU</a:t>
            </a:r>
            <a:endParaRPr lang="en-US" altLang="zh-CN" sz="1000">
              <a:solidFill>
                <a:schemeClr val="bg1"/>
              </a:solidFill>
              <a:latin typeface="微软雅黑" panose="020B0503020204020204" charset="-122"/>
              <a:ea typeface="微软雅黑" panose="020B0503020204020204" charset="-122"/>
            </a:endParaRPr>
          </a:p>
        </p:txBody>
      </p:sp>
      <p:sp>
        <p:nvSpPr>
          <p:cNvPr id="38" name="大于"/>
          <p:cNvSpPr/>
          <p:nvPr/>
        </p:nvSpPr>
        <p:spPr bwMode="auto">
          <a:xfrm flipV="1">
            <a:off x="4195445" y="43567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39" name="大于"/>
          <p:cNvSpPr/>
          <p:nvPr/>
        </p:nvSpPr>
        <p:spPr bwMode="auto">
          <a:xfrm flipV="1">
            <a:off x="4322445" y="435800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40" name="大于"/>
          <p:cNvSpPr/>
          <p:nvPr/>
        </p:nvSpPr>
        <p:spPr bwMode="auto">
          <a:xfrm rot="10980000" flipV="1">
            <a:off x="2505075" y="43561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41" name="大于"/>
          <p:cNvSpPr/>
          <p:nvPr/>
        </p:nvSpPr>
        <p:spPr bwMode="auto">
          <a:xfrm rot="10980000" flipV="1">
            <a:off x="2618105" y="435737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5" name="文本框 14"/>
          <p:cNvSpPr txBox="1"/>
          <p:nvPr/>
        </p:nvSpPr>
        <p:spPr>
          <a:xfrm>
            <a:off x="2574290" y="3248660"/>
            <a:ext cx="1767205" cy="275590"/>
          </a:xfrm>
          <a:prstGeom prst="rect">
            <a:avLst/>
          </a:prstGeom>
          <a:noFill/>
        </p:spPr>
        <p:txBody>
          <a:bodyPr wrap="none" rtlCol="0">
            <a:spAutoFit/>
          </a:bodyPr>
          <a:p>
            <a:pPr algn="l"/>
            <a:r>
              <a:rPr lang="en-US" altLang="zh-CN" sz="1200" b="1">
                <a:latin typeface="微软雅黑" panose="020B0503020204020204" charset="-122"/>
                <a:ea typeface="微软雅黑" panose="020B0503020204020204" charset="-122"/>
                <a:cs typeface="微软雅黑" panose="020B0503020204020204" charset="-122"/>
              </a:rPr>
              <a:t>KW591NC2D×19207</a:t>
            </a:r>
            <a:endParaRPr lang="en-US" altLang="zh-CN" sz="1200" b="1">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5182235" y="3155950"/>
            <a:ext cx="5790565" cy="460375"/>
          </a:xfrm>
          <a:prstGeom prst="rect">
            <a:avLst/>
          </a:prstGeom>
          <a:noFill/>
        </p:spPr>
        <p:txBody>
          <a:bodyPr wrap="square" rtlCol="0">
            <a:spAutoFit/>
          </a:bodyPr>
          <a:p>
            <a:pPr algn="l" fontAlgn="auto">
              <a:lnSpc>
                <a:spcPct val="100000"/>
              </a:lnSpc>
            </a:pPr>
            <a:r>
              <a:rPr lang="en-US" sz="1200" dirty="0" smtClean="0">
                <a:latin typeface="微软雅黑" panose="020B0503020204020204" charset="-122"/>
                <a:ea typeface="微软雅黑" panose="020B0503020204020204" charset="-122"/>
                <a:sym typeface="+mn-ea"/>
              </a:rPr>
              <a:t>Here it shows the updated Firmware version being currently used in this camera.  Make sure you download and use the most updated firmware.</a:t>
            </a:r>
            <a:endParaRPr lang="en-US" altLang="en-US" sz="1200" dirty="0" smtClean="0">
              <a:latin typeface="微软雅黑" panose="020B0503020204020204" charset="-122"/>
              <a:ea typeface="微软雅黑" panose="020B0503020204020204" charset="-122"/>
              <a:sym typeface="+mn-ea"/>
            </a:endParaRPr>
          </a:p>
        </p:txBody>
      </p:sp>
      <p:sp>
        <p:nvSpPr>
          <p:cNvPr id="16" name="大于"/>
          <p:cNvSpPr/>
          <p:nvPr/>
        </p:nvSpPr>
        <p:spPr bwMode="auto">
          <a:xfrm rot="10980000" flipV="1">
            <a:off x="2593975" y="270065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7" name="大于"/>
          <p:cNvSpPr/>
          <p:nvPr/>
        </p:nvSpPr>
        <p:spPr bwMode="auto">
          <a:xfrm rot="10980000" flipV="1">
            <a:off x="2713990" y="270954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836295"/>
            <a:ext cx="10530840" cy="5307965"/>
          </a:xfrm>
          <a:prstGeom prst="rect">
            <a:avLst/>
          </a:prstGeom>
          <a:noFill/>
        </p:spPr>
        <p:txBody>
          <a:bodyPr wrap="square" rtlCol="0">
            <a:spAutoFit/>
          </a:bodyPr>
          <a:lstStyle/>
          <a:p>
            <a:pPr fontAlgn="auto">
              <a:lnSpc>
                <a:spcPts val="1740"/>
              </a:lnSpc>
            </a:pPr>
            <a:r>
              <a:rPr lang="zh-CN" altLang="en-US" sz="1600" b="1" dirty="0">
                <a:latin typeface="微软雅黑" panose="020B0503020204020204" charset="-122"/>
                <a:ea typeface="微软雅黑" panose="020B0503020204020204" charset="-122"/>
              </a:rPr>
              <a:t>Mounting</a:t>
            </a:r>
            <a:endParaRPr lang="zh-CN" altLang="en-US" sz="1600" b="1" dirty="0">
              <a:latin typeface="微软雅黑" panose="020B0503020204020204" charset="-122"/>
              <a:ea typeface="微软雅黑" panose="020B0503020204020204" charset="-122"/>
            </a:endParaRPr>
          </a:p>
          <a:p>
            <a:pPr fontAlgn="auto">
              <a:lnSpc>
                <a:spcPts val="1740"/>
              </a:lnSpc>
            </a:pPr>
            <a:endParaRPr lang="zh-CN" altLang="en-US" sz="1200" dirty="0">
              <a:latin typeface="微软雅黑" panose="020B0503020204020204" charset="-122"/>
              <a:ea typeface="微软雅黑" panose="020B0503020204020204" charset="-122"/>
            </a:endParaRPr>
          </a:p>
          <a:p>
            <a:pPr fontAlgn="auto">
              <a:lnSpc>
                <a:spcPct val="100000"/>
              </a:lnSpc>
            </a:pPr>
            <a:r>
              <a:rPr sz="1400" dirty="0">
                <a:latin typeface="微软雅黑" panose="020B0503020204020204" charset="-122"/>
                <a:ea typeface="微软雅黑" panose="020B0503020204020204" charset="-122"/>
              </a:rPr>
              <a:t>We recommend mounting cam on a sturdy tree with a diameter of about 6 in. (15cm). To get the optimal picture quality, the tree should be about 16-17 ft(5 meters) away from the place to be monitored, with the camera placed at a height of 5-6.5 ft. (1.5~2 m). Also, keep in mind that you will get the best results at night when the subject is within the ideal flash range, no farther than 60' (19m) and no closer than 10'(3m) from the camera. </a:t>
            </a:r>
            <a:endParaRPr sz="1400" dirty="0">
              <a:latin typeface="微软雅黑" panose="020B0503020204020204" charset="-122"/>
              <a:ea typeface="微软雅黑" panose="020B0503020204020204" charset="-122"/>
            </a:endParaRPr>
          </a:p>
          <a:p>
            <a:pPr fontAlgn="auto">
              <a:lnSpc>
                <a:spcPct val="100000"/>
              </a:lnSpc>
            </a:pPr>
            <a:endParaRPr lang="zh-CN" altLang="en-US" sz="1400" b="1" dirty="0">
              <a:latin typeface="微软雅黑" panose="020B0503020204020204" charset="-122"/>
              <a:ea typeface="微软雅黑" panose="020B0503020204020204" charset="-122"/>
            </a:endParaRPr>
          </a:p>
          <a:p>
            <a:pPr fontAlgn="auto">
              <a:lnSpc>
                <a:spcPct val="100000"/>
              </a:lnSpc>
            </a:pPr>
            <a:r>
              <a:rPr lang="zh-CN" altLang="en-US" sz="1400" b="1" dirty="0">
                <a:latin typeface="微软雅黑" panose="020B0503020204020204" charset="-122"/>
                <a:ea typeface="微软雅黑" panose="020B0503020204020204" charset="-122"/>
              </a:rPr>
              <a:t>There are </a:t>
            </a:r>
            <a:r>
              <a:rPr lang="en-US" altLang="zh-CN" sz="1400" b="1" dirty="0">
                <a:latin typeface="微软雅黑" panose="020B0503020204020204" charset="-122"/>
                <a:ea typeface="微软雅黑" panose="020B0503020204020204" charset="-122"/>
              </a:rPr>
              <a:t>T</a:t>
            </a:r>
            <a:r>
              <a:rPr lang="zh-CN" altLang="en-US" sz="1400" b="1" dirty="0">
                <a:latin typeface="微软雅黑" panose="020B0503020204020204" charset="-122"/>
                <a:ea typeface="微软雅黑" panose="020B0503020204020204" charset="-122"/>
              </a:rPr>
              <a:t>wo </a:t>
            </a:r>
            <a:r>
              <a:rPr lang="en-US" altLang="zh-CN" sz="1400" b="1" dirty="0">
                <a:latin typeface="微软雅黑" panose="020B0503020204020204" charset="-122"/>
                <a:ea typeface="微软雅黑" panose="020B0503020204020204" charset="-122"/>
              </a:rPr>
              <a:t>W</a:t>
            </a:r>
            <a:r>
              <a:rPr lang="zh-CN" altLang="en-US" sz="1400" b="1" dirty="0">
                <a:latin typeface="微软雅黑" panose="020B0503020204020204" charset="-122"/>
                <a:ea typeface="微软雅黑" panose="020B0503020204020204" charset="-122"/>
              </a:rPr>
              <a:t>ays to </a:t>
            </a:r>
            <a:r>
              <a:rPr lang="en-US" altLang="zh-CN" sz="1400" b="1" dirty="0">
                <a:latin typeface="微软雅黑" panose="020B0503020204020204" charset="-122"/>
                <a:ea typeface="微软雅黑" panose="020B0503020204020204" charset="-122"/>
              </a:rPr>
              <a:t>M</a:t>
            </a:r>
            <a:r>
              <a:rPr lang="zh-CN" altLang="en-US" sz="1400" b="1" dirty="0">
                <a:latin typeface="微软雅黑" panose="020B0503020204020204" charset="-122"/>
                <a:ea typeface="微软雅黑" panose="020B0503020204020204" charset="-122"/>
              </a:rPr>
              <a:t>ount </a:t>
            </a:r>
            <a:r>
              <a:rPr lang="en-US" altLang="zh-CN" sz="1400" b="1" dirty="0">
                <a:latin typeface="微软雅黑" panose="020B0503020204020204" charset="-122"/>
                <a:ea typeface="微软雅黑" panose="020B0503020204020204" charset="-122"/>
              </a:rPr>
              <a:t>C</a:t>
            </a:r>
            <a:r>
              <a:rPr lang="en-US" altLang="zh-CN" sz="1400" b="1" dirty="0">
                <a:latin typeface="微软雅黑" panose="020B0503020204020204" charset="-122"/>
                <a:ea typeface="微软雅黑" panose="020B0503020204020204" charset="-122"/>
              </a:rPr>
              <a:t>am</a:t>
            </a:r>
            <a:r>
              <a:rPr lang="zh-CN" altLang="en-US" sz="1400" b="1" dirty="0">
                <a:latin typeface="微软雅黑" panose="020B0503020204020204" charset="-122"/>
                <a:ea typeface="微软雅黑" panose="020B0503020204020204" charset="-122"/>
              </a:rPr>
              <a:t>: </a:t>
            </a:r>
            <a:endParaRPr lang="zh-CN" altLang="en-US" sz="1400" b="1" dirty="0">
              <a:latin typeface="微软雅黑" panose="020B0503020204020204" charset="-122"/>
              <a:ea typeface="微软雅黑" panose="020B0503020204020204" charset="-122"/>
            </a:endParaRPr>
          </a:p>
          <a:p>
            <a:pPr fontAlgn="auto">
              <a:lnSpc>
                <a:spcPct val="100000"/>
              </a:lnSpc>
            </a:pPr>
            <a:r>
              <a:rPr sz="1400" dirty="0">
                <a:latin typeface="微软雅黑" panose="020B0503020204020204" charset="-122"/>
                <a:ea typeface="微软雅黑" panose="020B0503020204020204" charset="-122"/>
              </a:rPr>
              <a:t>•Using the adjustable strap: Push one end of the strap through the two brackets on the back of cam. Thread the end of the strap through the buckle. Fasten the strap securely around the tree trunk by pulling the end of the strap firmly so there is no slack left. </a:t>
            </a:r>
            <a:endParaRPr sz="1400" dirty="0">
              <a:latin typeface="微软雅黑" panose="020B0503020204020204" charset="-122"/>
              <a:ea typeface="微软雅黑" panose="020B0503020204020204" charset="-122"/>
            </a:endParaRPr>
          </a:p>
          <a:p>
            <a:pPr fontAlgn="auto">
              <a:lnSpc>
                <a:spcPct val="100000"/>
              </a:lnSpc>
            </a:pPr>
            <a:r>
              <a:rPr sz="1400" dirty="0">
                <a:latin typeface="微软雅黑" panose="020B0503020204020204" charset="-122"/>
                <a:ea typeface="微软雅黑" panose="020B0503020204020204" charset="-122"/>
              </a:rPr>
              <a:t>•Using the tripod socket </a:t>
            </a:r>
            <a:r>
              <a:rPr lang="en-US" sz="1400" dirty="0">
                <a:latin typeface="微软雅黑" panose="020B0503020204020204" charset="-122"/>
                <a:ea typeface="微软雅黑" panose="020B0503020204020204" charset="-122"/>
              </a:rPr>
              <a:t>or mount</a:t>
            </a:r>
            <a:r>
              <a:rPr sz="1400" dirty="0">
                <a:latin typeface="微软雅黑" panose="020B0503020204020204" charset="-122"/>
                <a:ea typeface="微软雅黑" panose="020B0503020204020204" charset="-122"/>
              </a:rPr>
              <a:t> (the user provide): The camera is equipped with a socket at the bottom end.</a:t>
            </a:r>
            <a:endParaRPr sz="1400" dirty="0">
              <a:latin typeface="微软雅黑" panose="020B0503020204020204" charset="-122"/>
              <a:ea typeface="微软雅黑" panose="020B0503020204020204" charset="-122"/>
            </a:endParaRPr>
          </a:p>
          <a:p>
            <a:pPr fontAlgn="auto">
              <a:lnSpc>
                <a:spcPct val="100000"/>
              </a:lnSpc>
            </a:pPr>
            <a:endParaRPr lang="zh-CN" altLang="en-US" sz="1400" b="1" dirty="0">
              <a:latin typeface="微软雅黑" panose="020B0503020204020204" charset="-122"/>
              <a:ea typeface="微软雅黑" panose="020B0503020204020204" charset="-122"/>
            </a:endParaRPr>
          </a:p>
          <a:p>
            <a:pPr fontAlgn="auto">
              <a:lnSpc>
                <a:spcPct val="100000"/>
              </a:lnSpc>
            </a:pPr>
            <a:r>
              <a:rPr lang="zh-CN" altLang="en-US" sz="1600" b="1" dirty="0">
                <a:latin typeface="微软雅黑" panose="020B0503020204020204" charset="-122"/>
                <a:ea typeface="微软雅黑" panose="020B0503020204020204" charset="-122"/>
              </a:rPr>
              <a:t>Sensing Angle and Distance Test</a:t>
            </a:r>
            <a:endParaRPr lang="zh-CN" altLang="en-US" sz="1400" dirty="0">
              <a:latin typeface="微软雅黑" panose="020B0503020204020204" charset="-122"/>
              <a:ea typeface="微软雅黑" panose="020B0503020204020204" charset="-122"/>
            </a:endParaRPr>
          </a:p>
          <a:p>
            <a:pPr fontAlgn="auto">
              <a:lnSpc>
                <a:spcPct val="100000"/>
              </a:lnSpc>
            </a:pPr>
            <a:r>
              <a:rPr lang="zh-CN" altLang="en-US" sz="1400" dirty="0">
                <a:latin typeface="微软雅黑" panose="020B0503020204020204" charset="-122"/>
                <a:ea typeface="微软雅黑" panose="020B0503020204020204" charset="-122"/>
              </a:rPr>
              <a:t>To test whether </a:t>
            </a:r>
            <a:r>
              <a:rPr lang="en-US" altLang="zh-CN" sz="1400" dirty="0">
                <a:latin typeface="微软雅黑" panose="020B0503020204020204" charset="-122"/>
                <a:ea typeface="微软雅黑" panose="020B0503020204020204" charset="-122"/>
              </a:rPr>
              <a:t>cam</a:t>
            </a:r>
            <a:r>
              <a:rPr lang="zh-CN" altLang="en-US" sz="1400" dirty="0">
                <a:latin typeface="微软雅黑" panose="020B0503020204020204" charset="-122"/>
                <a:ea typeface="微软雅黑" panose="020B0503020204020204" charset="-122"/>
              </a:rPr>
              <a:t> can effectively monitor the area you choose, this test is recommended to check the sensing angle and monitoring distance of </a:t>
            </a:r>
            <a:r>
              <a:rPr lang="en-US" altLang="zh-CN" sz="1400" dirty="0">
                <a:latin typeface="微软雅黑" panose="020B0503020204020204" charset="-122"/>
                <a:ea typeface="微软雅黑" panose="020B0503020204020204" charset="-122"/>
              </a:rPr>
              <a:t>cam</a:t>
            </a:r>
            <a:r>
              <a:rPr lang="zh-CN" altLang="en-US" sz="1400" dirty="0">
                <a:latin typeface="微软雅黑" panose="020B0503020204020204" charset="-122"/>
                <a:ea typeface="微软雅黑" panose="020B0503020204020204" charset="-122"/>
              </a:rPr>
              <a:t>. </a:t>
            </a:r>
            <a:endParaRPr lang="zh-CN" altLang="en-US" sz="1400" dirty="0">
              <a:latin typeface="微软雅黑" panose="020B0503020204020204" charset="-122"/>
              <a:ea typeface="微软雅黑" panose="020B0503020204020204" charset="-122"/>
            </a:endParaRPr>
          </a:p>
          <a:p>
            <a:pPr fontAlgn="auto">
              <a:lnSpc>
                <a:spcPct val="100000"/>
              </a:lnSpc>
            </a:pPr>
            <a:r>
              <a:rPr lang="zh-CN" altLang="en-US" sz="1400" dirty="0">
                <a:latin typeface="微软雅黑" panose="020B0503020204020204" charset="-122"/>
                <a:ea typeface="微软雅黑" panose="020B0503020204020204" charset="-122"/>
              </a:rPr>
              <a:t>To perform the test: </a:t>
            </a:r>
            <a:endParaRPr lang="zh-CN" altLang="en-US" sz="1400" dirty="0">
              <a:latin typeface="微软雅黑" panose="020B0503020204020204" charset="-122"/>
              <a:ea typeface="微软雅黑" panose="020B0503020204020204" charset="-122"/>
            </a:endParaRPr>
          </a:p>
          <a:p>
            <a:pPr fontAlgn="auto">
              <a:lnSpc>
                <a:spcPct val="100000"/>
              </a:lnSpc>
            </a:pPr>
            <a:r>
              <a:rPr lang="zh-CN" altLang="en-US" sz="1400" dirty="0">
                <a:latin typeface="微软雅黑" panose="020B0503020204020204" charset="-122"/>
                <a:ea typeface="微软雅黑" panose="020B0503020204020204" charset="-122"/>
              </a:rPr>
              <a:t>•Switch </a:t>
            </a:r>
            <a:r>
              <a:rPr lang="en-US" altLang="zh-CN" sz="1400" dirty="0">
                <a:latin typeface="微软雅黑" panose="020B0503020204020204" charset="-122"/>
                <a:ea typeface="微软雅黑" panose="020B0503020204020204" charset="-122"/>
              </a:rPr>
              <a:t>cam </a:t>
            </a:r>
            <a:r>
              <a:rPr lang="zh-CN" altLang="en-US" sz="1400" dirty="0">
                <a:latin typeface="微软雅黑" panose="020B0503020204020204" charset="-122"/>
                <a:ea typeface="微软雅黑" panose="020B0503020204020204" charset="-122"/>
              </a:rPr>
              <a:t>to </a:t>
            </a:r>
            <a:r>
              <a:rPr lang="en-US" altLang="zh-CN" sz="1400" dirty="0">
                <a:latin typeface="微软雅黑" panose="020B0503020204020204" charset="-122"/>
                <a:ea typeface="微软雅黑" panose="020B0503020204020204" charset="-122"/>
              </a:rPr>
              <a:t>ON</a:t>
            </a:r>
            <a:r>
              <a:rPr lang="zh-CN" altLang="en-US" sz="1400" dirty="0">
                <a:latin typeface="微软雅黑" panose="020B0503020204020204" charset="-122"/>
                <a:ea typeface="微软雅黑" panose="020B0503020204020204" charset="-122"/>
              </a:rPr>
              <a:t> mode.</a:t>
            </a:r>
            <a:endParaRPr lang="zh-CN" altLang="en-US" sz="1400" dirty="0">
              <a:latin typeface="微软雅黑" panose="020B0503020204020204" charset="-122"/>
              <a:ea typeface="微软雅黑" panose="020B0503020204020204" charset="-122"/>
            </a:endParaRPr>
          </a:p>
          <a:p>
            <a:pPr fontAlgn="auto">
              <a:lnSpc>
                <a:spcPct val="100000"/>
              </a:lnSpc>
            </a:pPr>
            <a:r>
              <a:rPr lang="zh-CN" altLang="en-US" sz="1400" dirty="0">
                <a:latin typeface="微软雅黑" panose="020B0503020204020204" charset="-122"/>
                <a:ea typeface="微软雅黑" panose="020B0503020204020204" charset="-122"/>
              </a:rPr>
              <a:t>• Make movements in front of the camera at several positions within the area where you expect game or subjects to be. Try different distances and angles from camera. </a:t>
            </a:r>
            <a:endParaRPr lang="zh-CN" altLang="en-US" sz="1400" dirty="0">
              <a:latin typeface="微软雅黑" panose="020B0503020204020204" charset="-122"/>
              <a:ea typeface="微软雅黑" panose="020B0503020204020204" charset="-122"/>
            </a:endParaRPr>
          </a:p>
          <a:p>
            <a:pPr fontAlgn="auto">
              <a:lnSpc>
                <a:spcPct val="100000"/>
              </a:lnSpc>
            </a:pPr>
            <a:r>
              <a:rPr lang="zh-CN" altLang="en-US" sz="1400" dirty="0">
                <a:latin typeface="微软雅黑" panose="020B0503020204020204" charset="-122"/>
                <a:ea typeface="微软雅黑" panose="020B0503020204020204" charset="-122"/>
              </a:rPr>
              <a:t>The results of your testing will help you find the best place wh</a:t>
            </a:r>
            <a:r>
              <a:rPr lang="en-US" altLang="zh-CN" sz="1400" dirty="0">
                <a:latin typeface="微软雅黑" panose="020B0503020204020204" charset="-122"/>
                <a:ea typeface="微软雅黑" panose="020B0503020204020204" charset="-122"/>
              </a:rPr>
              <a:t>ere</a:t>
            </a:r>
            <a:r>
              <a:rPr lang="zh-CN" altLang="en-US" sz="1400" dirty="0">
                <a:latin typeface="微软雅黑" panose="020B0503020204020204" charset="-122"/>
                <a:ea typeface="微软雅黑" panose="020B0503020204020204" charset="-122"/>
              </a:rPr>
              <a:t> mounting and aiming the </a:t>
            </a:r>
            <a:r>
              <a:rPr lang="en-US" altLang="zh-CN" sz="1400" dirty="0">
                <a:latin typeface="微软雅黑" panose="020B0503020204020204" charset="-122"/>
                <a:ea typeface="微软雅黑" panose="020B0503020204020204" charset="-122"/>
              </a:rPr>
              <a:t>cam</a:t>
            </a:r>
            <a:r>
              <a:rPr lang="zh-CN" altLang="en-US" sz="1400" dirty="0">
                <a:latin typeface="微软雅黑" panose="020B0503020204020204" charset="-122"/>
                <a:ea typeface="微软雅黑" panose="020B0503020204020204" charset="-122"/>
              </a:rPr>
              <a:t>. The height from the ground for placing the device should vary with animal size appropriately. In general,3 to 6 feet is preferred. You can avoid potential false triggers due to temperature and motion disturbances in front of the camera by not aiming it at a heat source or nearby tree branches or brush (especially on windy days).</a:t>
            </a:r>
            <a:endParaRPr lang="zh-CN" altLang="en-US" sz="1400" dirty="0">
              <a:latin typeface="微软雅黑" panose="020B0503020204020204" charset="-122"/>
              <a:ea typeface="微软雅黑" panose="020B0503020204020204" charset="-122"/>
            </a:endParaRPr>
          </a:p>
        </p:txBody>
      </p:sp>
      <p:cxnSp>
        <p:nvCxnSpPr>
          <p:cNvPr id="4" name="直接连接符 3"/>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cxnSp>
        <p:nvCxnSpPr>
          <p:cNvPr id="12" name="直接连接符 11"/>
          <p:cNvCxnSpPr/>
          <p:nvPr/>
        </p:nvCxnSpPr>
        <p:spPr>
          <a:xfrm>
            <a:off x="654685" y="73342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11505" y="408940"/>
            <a:ext cx="3905250" cy="369332"/>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rPr>
              <a:t>MOUNTING and POSITIONING</a:t>
            </a:r>
            <a:endParaRPr lang="zh-CN" altLang="en-US" b="1" dirty="0">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9490075" cy="300355"/>
          </a:xfrm>
        </p:spPr>
        <p:txBody>
          <a:bodyPr>
            <a:normAutofit fontScale="90000"/>
          </a:bodyPr>
          <a:p>
            <a:r>
              <a:rPr lang="zh-CN" altLang="en-US" sz="2000" b="1">
                <a:latin typeface="微软雅黑" panose="020B0503020204020204" charset="-122"/>
                <a:ea typeface="微软雅黑" panose="020B0503020204020204" charset="-122"/>
              </a:rPr>
              <a:t>Playing Back/Deleting the Photos/Videos</a:t>
            </a:r>
            <a:endParaRPr lang="zh-CN" altLang="en-US" sz="2000" b="1">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923290" y="756920"/>
            <a:ext cx="7556500" cy="512445"/>
          </a:xfrm>
        </p:spPr>
        <p:txBody>
          <a:bodyPr>
            <a:normAutofit fontScale="25000"/>
          </a:bodyPr>
          <a:p>
            <a:endParaRPr lang="zh-CN" altLang="en-US" sz="5600" b="1">
              <a:latin typeface="微软雅黑" panose="020B0503020204020204" charset="-122"/>
              <a:ea typeface="微软雅黑" panose="020B0503020204020204" charset="-122"/>
            </a:endParaRPr>
          </a:p>
          <a:p>
            <a:pPr marL="0" indent="0">
              <a:buNone/>
            </a:pPr>
            <a:r>
              <a:rPr lang="zh-CN" altLang="en-US" sz="5600" b="1">
                <a:latin typeface="微软雅黑" panose="020B0503020204020204" charset="-122"/>
                <a:ea typeface="微软雅黑" panose="020B0503020204020204" charset="-122"/>
              </a:rPr>
              <a:t>Reviewing Images </a:t>
            </a:r>
            <a:r>
              <a:rPr lang="en-US" altLang="zh-CN" sz="5600" b="1">
                <a:latin typeface="微软雅黑" panose="020B0503020204020204" charset="-122"/>
                <a:ea typeface="微软雅黑" panose="020B0503020204020204" charset="-122"/>
              </a:rPr>
              <a:t>or Videos</a:t>
            </a:r>
            <a:r>
              <a:rPr lang="zh-CN" altLang="en-US" sz="5600" b="1">
                <a:latin typeface="微软雅黑" panose="020B0503020204020204" charset="-122"/>
                <a:ea typeface="微软雅黑" panose="020B0503020204020204" charset="-122"/>
              </a:rPr>
              <a:t> on the Cam LCD</a:t>
            </a:r>
            <a:endParaRPr lang="zh-CN" altLang="en-US" sz="5600" b="1">
              <a:latin typeface="微软雅黑" panose="020B0503020204020204" charset="-122"/>
              <a:ea typeface="微软雅黑" panose="020B0503020204020204" charset="-122"/>
            </a:endParaRPr>
          </a:p>
          <a:p>
            <a:pPr marL="0" indent="0">
              <a:buNone/>
            </a:pPr>
            <a:r>
              <a:rPr lang="zh-CN" altLang="en-US" sz="5600">
                <a:latin typeface="微软雅黑" panose="020B0503020204020204" charset="-122"/>
                <a:ea typeface="微软雅黑" panose="020B0503020204020204" charset="-122"/>
              </a:rPr>
              <a:t>1. Put the power switch in ON mode (switch to OFF first).</a:t>
            </a:r>
            <a:endParaRPr lang="zh-CN" altLang="en-US" sz="5600">
              <a:latin typeface="微软雅黑" panose="020B0503020204020204" charset="-122"/>
              <a:ea typeface="微软雅黑" panose="020B0503020204020204" charset="-122"/>
            </a:endParaRPr>
          </a:p>
          <a:p>
            <a:pPr marL="0" indent="0">
              <a:buNone/>
            </a:pPr>
            <a:r>
              <a:rPr lang="zh-CN" altLang="en-US" sz="5600">
                <a:latin typeface="微软雅黑" panose="020B0503020204020204" charset="-122"/>
                <a:ea typeface="微软雅黑" panose="020B0503020204020204" charset="-122"/>
              </a:rPr>
              <a:t>2. Push the OK (Replay) key to enter image review mode.</a:t>
            </a:r>
            <a:endParaRPr lang="zh-CN" altLang="en-US" sz="5600">
              <a:latin typeface="微软雅黑" panose="020B0503020204020204" charset="-122"/>
              <a:ea typeface="微软雅黑" panose="020B0503020204020204" charset="-122"/>
            </a:endParaRPr>
          </a:p>
          <a:p>
            <a:pPr marL="0" indent="0">
              <a:buNone/>
            </a:pPr>
            <a:r>
              <a:rPr lang="zh-CN" altLang="en-US" sz="5600">
                <a:latin typeface="微软雅黑" panose="020B0503020204020204" charset="-122"/>
                <a:ea typeface="微软雅黑" panose="020B0503020204020204" charset="-122"/>
              </a:rPr>
              <a:t>3. Use the UP/DOWN keys to scroll through your photos or videos. The right corner of the display will indicate "JPG" for still photos, and a film icon for video files. Press the Right (Shot) key to review a video. </a:t>
            </a:r>
            <a:endParaRPr lang="zh-CN" altLang="en-US" sz="5600">
              <a:latin typeface="微软雅黑" panose="020B0503020204020204" charset="-122"/>
              <a:ea typeface="微软雅黑" panose="020B0503020204020204" charset="-122"/>
            </a:endParaRPr>
          </a:p>
          <a:p>
            <a:pPr marL="0" indent="0">
              <a:buNone/>
            </a:pPr>
            <a:r>
              <a:rPr lang="zh-CN" altLang="en-US" sz="5600">
                <a:latin typeface="微软雅黑" panose="020B0503020204020204" charset="-122"/>
                <a:ea typeface="微软雅黑" panose="020B0503020204020204" charset="-122"/>
              </a:rPr>
              <a:t>4. To exit image review mode, press the OK</a:t>
            </a:r>
            <a:r>
              <a:rPr lang="en-US" altLang="zh-CN" sz="5600">
                <a:latin typeface="微软雅黑" panose="020B0503020204020204" charset="-122"/>
                <a:ea typeface="微软雅黑" panose="020B0503020204020204" charset="-122"/>
              </a:rPr>
              <a:t>(Replay)</a:t>
            </a:r>
            <a:r>
              <a:rPr lang="zh-CN" altLang="en-US" sz="5600">
                <a:latin typeface="微软雅黑" panose="020B0503020204020204" charset="-122"/>
                <a:ea typeface="微软雅黑" panose="020B0503020204020204" charset="-122"/>
              </a:rPr>
              <a:t> key.</a:t>
            </a:r>
            <a:endParaRPr lang="zh-CN" altLang="en-US" sz="5600">
              <a:latin typeface="微软雅黑" panose="020B0503020204020204" charset="-122"/>
              <a:ea typeface="微软雅黑" panose="020B0503020204020204" charset="-122"/>
            </a:endParaRPr>
          </a:p>
          <a:p>
            <a:pPr marL="0" indent="0">
              <a:buNone/>
            </a:pPr>
            <a:endParaRPr lang="zh-CN" altLang="en-US" sz="5600">
              <a:latin typeface="微软雅黑" panose="020B0503020204020204" charset="-122"/>
              <a:ea typeface="微软雅黑" panose="020B0503020204020204" charset="-122"/>
            </a:endParaRPr>
          </a:p>
          <a:p>
            <a:pPr marL="0" indent="0">
              <a:buNone/>
            </a:pPr>
            <a:r>
              <a:rPr lang="zh-CN" altLang="en-US" sz="5600" b="1">
                <a:latin typeface="微软雅黑" panose="020B0503020204020204" charset="-122"/>
                <a:ea typeface="微软雅黑" panose="020B0503020204020204" charset="-122"/>
              </a:rPr>
              <a:t>Reviewing Images Directly </a:t>
            </a:r>
            <a:r>
              <a:rPr lang="en-US" altLang="zh-CN" sz="5600" b="1">
                <a:latin typeface="微软雅黑" panose="020B0503020204020204" charset="-122"/>
                <a:ea typeface="微软雅黑" panose="020B0503020204020204" charset="-122"/>
              </a:rPr>
              <a:t>f</a:t>
            </a:r>
            <a:r>
              <a:rPr lang="zh-CN" altLang="en-US" sz="5600" b="1">
                <a:latin typeface="微软雅黑" panose="020B0503020204020204" charset="-122"/>
                <a:ea typeface="微软雅黑" panose="020B0503020204020204" charset="-122"/>
              </a:rPr>
              <a:t>rom the SD Card</a:t>
            </a:r>
            <a:endParaRPr lang="zh-CN" altLang="en-US" sz="5600" b="1">
              <a:latin typeface="微软雅黑" panose="020B0503020204020204" charset="-122"/>
              <a:ea typeface="微软雅黑" panose="020B0503020204020204" charset="-122"/>
            </a:endParaRPr>
          </a:p>
          <a:p>
            <a:pPr marL="0" indent="0">
              <a:buNone/>
            </a:pPr>
            <a:r>
              <a:rPr lang="zh-CN" altLang="en-US" sz="5600">
                <a:latin typeface="微软雅黑" panose="020B0503020204020204" charset="-122"/>
                <a:ea typeface="微软雅黑" panose="020B0503020204020204" charset="-122"/>
              </a:rPr>
              <a:t>By removing the SD Card (swapping it for a new empty card if you like) and taking it to your home or campsite to view the images by using an SD card "reader"(user supplied) connected to your computer (some computers and TVs have a built in SD Card slot). </a:t>
            </a:r>
            <a:endParaRPr lang="zh-CN" altLang="en-US" sz="5600">
              <a:latin typeface="微软雅黑" panose="020B0503020204020204" charset="-122"/>
              <a:ea typeface="微软雅黑" panose="020B0503020204020204" charset="-122"/>
            </a:endParaRPr>
          </a:p>
          <a:p>
            <a:pPr marL="0" indent="0">
              <a:buNone/>
            </a:pPr>
            <a:endParaRPr lang="zh-CN" altLang="en-US" sz="5600">
              <a:latin typeface="微软雅黑" panose="020B0503020204020204" charset="-122"/>
              <a:ea typeface="微软雅黑" panose="020B0503020204020204" charset="-122"/>
            </a:endParaRPr>
          </a:p>
          <a:p>
            <a:pPr marL="0" indent="0">
              <a:buNone/>
            </a:pPr>
            <a:r>
              <a:rPr lang="en-US" altLang="zh-CN" sz="5600" b="1">
                <a:latin typeface="微软雅黑" panose="020B0503020204020204" charset="-122"/>
                <a:ea typeface="微软雅黑" panose="020B0503020204020204" charset="-122"/>
              </a:rPr>
              <a:t>Press</a:t>
            </a:r>
            <a:r>
              <a:rPr lang="zh-CN" altLang="en-US" sz="5600" b="1">
                <a:latin typeface="微软雅黑" panose="020B0503020204020204" charset="-122"/>
                <a:ea typeface="微软雅黑" panose="020B0503020204020204" charset="-122"/>
              </a:rPr>
              <a:t> M</a:t>
            </a:r>
            <a:r>
              <a:rPr lang="en-US" altLang="zh-CN" sz="5600" b="1">
                <a:latin typeface="微软雅黑" panose="020B0503020204020204" charset="-122"/>
                <a:ea typeface="微软雅黑" panose="020B0503020204020204" charset="-122"/>
              </a:rPr>
              <a:t>ENU</a:t>
            </a:r>
            <a:r>
              <a:rPr lang="zh-CN" altLang="en-US" sz="5600" b="1">
                <a:latin typeface="微软雅黑" panose="020B0503020204020204" charset="-122"/>
                <a:ea typeface="微软雅黑" panose="020B0503020204020204" charset="-122"/>
              </a:rPr>
              <a:t> to delete an image</a:t>
            </a:r>
            <a:endParaRPr lang="zh-CN" altLang="en-US" sz="5600" b="1">
              <a:latin typeface="微软雅黑" panose="020B0503020204020204" charset="-122"/>
              <a:ea typeface="微软雅黑" panose="020B0503020204020204" charset="-122"/>
            </a:endParaRPr>
          </a:p>
          <a:p>
            <a:pPr marL="0" indent="0">
              <a:buNone/>
            </a:pPr>
            <a:r>
              <a:rPr lang="zh-CN" altLang="en-US" sz="5600">
                <a:latin typeface="微软雅黑" panose="020B0503020204020204" charset="-122"/>
                <a:ea typeface="微软雅黑" panose="020B0503020204020204" charset="-122"/>
              </a:rPr>
              <a:t>High light the "Delete Current" or "Delete All" option, then press OK. Next, select "YES" or "No".</a:t>
            </a:r>
            <a:endParaRPr lang="zh-CN" altLang="en-US" sz="5600">
              <a:latin typeface="微软雅黑" panose="020B0503020204020204" charset="-122"/>
              <a:ea typeface="微软雅黑" panose="020B0503020204020204" charset="-122"/>
            </a:endParaRPr>
          </a:p>
          <a:p>
            <a:pPr marL="0" indent="0">
              <a:buNone/>
            </a:pPr>
            <a:r>
              <a:rPr lang="zh-CN" altLang="en-US" sz="5600" b="1">
                <a:latin typeface="微软雅黑" panose="020B0503020204020204" charset="-122"/>
                <a:ea typeface="微软雅黑" panose="020B0503020204020204" charset="-122"/>
              </a:rPr>
              <a:t>Note: </a:t>
            </a:r>
            <a:r>
              <a:rPr lang="zh-CN" altLang="en-US" sz="5600">
                <a:latin typeface="微软雅黑" panose="020B0503020204020204" charset="-122"/>
                <a:ea typeface="微软雅黑" panose="020B0503020204020204" charset="-122"/>
              </a:rPr>
              <a:t>After deleting a picture or a video file, the deleted files can't be restored! It is also possible to delete all files from the card by using the </a:t>
            </a:r>
            <a:r>
              <a:rPr lang="en-US" altLang="zh-CN" sz="5600">
                <a:latin typeface="微软雅黑" panose="020B0503020204020204" charset="-122"/>
                <a:ea typeface="微软雅黑" panose="020B0503020204020204" charset="-122"/>
              </a:rPr>
              <a:t>“</a:t>
            </a:r>
            <a:r>
              <a:rPr lang="zh-CN" altLang="en-US" sz="5600">
                <a:latin typeface="微软雅黑" panose="020B0503020204020204" charset="-122"/>
                <a:ea typeface="微软雅黑" panose="020B0503020204020204" charset="-122"/>
              </a:rPr>
              <a:t>Format</a:t>
            </a:r>
            <a:r>
              <a:rPr lang="en-US" altLang="zh-CN" sz="5600">
                <a:latin typeface="微软雅黑" panose="020B0503020204020204" charset="-122"/>
                <a:ea typeface="微软雅黑" panose="020B0503020204020204" charset="-122"/>
              </a:rPr>
              <a:t>”</a:t>
            </a:r>
            <a:r>
              <a:rPr lang="zh-CN" altLang="en-US" sz="5600">
                <a:latin typeface="微软雅黑" panose="020B0503020204020204" charset="-122"/>
                <a:ea typeface="微软雅黑" panose="020B0503020204020204" charset="-122"/>
              </a:rPr>
              <a:t> parameter.</a:t>
            </a:r>
            <a:endParaRPr lang="zh-CN" altLang="en-US" sz="5600">
              <a:latin typeface="微软雅黑" panose="020B0503020204020204" charset="-122"/>
              <a:ea typeface="微软雅黑" panose="020B0503020204020204" charset="-122"/>
            </a:endParaRPr>
          </a:p>
        </p:txBody>
      </p:sp>
      <p:sp>
        <p:nvSpPr>
          <p:cNvPr id="4" name="灯片编号占位符 3"/>
          <p:cNvSpPr>
            <a:spLocks noGrp="1"/>
          </p:cNvSpPr>
          <p:nvPr>
            <p:ph type="sldNum" sz="quarter" idx="12"/>
          </p:nvPr>
        </p:nvSpPr>
        <p:spPr/>
        <p:txBody>
          <a:bodyPr/>
          <a:p>
            <a:fld id="{7D9BB5D0-35E4-459D-AEF3-FE4D7C45CC19}" type="slidenum">
              <a:rPr lang="zh-CN" altLang="en-US" smtClean="0"/>
            </a:fld>
            <a:endParaRPr lang="zh-CN" altLang="en-US"/>
          </a:p>
        </p:txBody>
      </p:sp>
      <p:cxnSp>
        <p:nvCxnSpPr>
          <p:cNvPr id="12" name="直接连接符 11"/>
          <p:cNvCxnSpPr/>
          <p:nvPr/>
        </p:nvCxnSpPr>
        <p:spPr>
          <a:xfrm>
            <a:off x="654685" y="73342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2" name="灯片编号占位符 1"/>
          <p:cNvSpPr>
            <a:spLocks noGrp="1"/>
          </p:cNvSpPr>
          <p:nvPr>
            <p:ph type="sldNum" sz="quarter" idx="12"/>
          </p:nvPr>
        </p:nvSpPr>
        <p:spPr/>
        <p:txBody>
          <a:bodyPr/>
          <a:lstStyle/>
          <a:p>
            <a:fld id="{7D9BB5D0-35E4-459D-AEF3-FE4D7C45CC19}" type="slidenum">
              <a:rPr lang="zh-CN" altLang="en-US" smtClean="0"/>
            </a:fld>
            <a:endParaRPr lang="zh-CN" altLang="en-US"/>
          </a:p>
        </p:txBody>
      </p:sp>
      <p:cxnSp>
        <p:nvCxnSpPr>
          <p:cNvPr id="12" name="直接连接符 11"/>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777966" y="364853"/>
            <a:ext cx="3011805" cy="369332"/>
          </a:xfrm>
          <a:prstGeom prst="rect">
            <a:avLst/>
          </a:prstGeom>
          <a:noFill/>
        </p:spPr>
        <p:txBody>
          <a:bodyPr wrap="square" rtlCol="0">
            <a:spAutoFit/>
          </a:bodyPr>
          <a:lstStyle/>
          <a:p>
            <a:r>
              <a:rPr lang="zh-CN" altLang="en-US" b="1" dirty="0">
                <a:ea typeface="微软雅黑" panose="020B0503020204020204" charset="-122"/>
              </a:rPr>
              <a:t>Specification</a:t>
            </a:r>
            <a:endParaRPr lang="zh-CN" altLang="en-US" b="1" dirty="0">
              <a:ea typeface="微软雅黑" panose="020B0503020204020204" charset="-122"/>
            </a:endParaRPr>
          </a:p>
        </p:txBody>
      </p:sp>
      <p:graphicFrame>
        <p:nvGraphicFramePr>
          <p:cNvPr id="5" name="表格 4"/>
          <p:cNvGraphicFramePr/>
          <p:nvPr>
            <p:custDataLst>
              <p:tags r:id="rId1"/>
            </p:custDataLst>
          </p:nvPr>
        </p:nvGraphicFramePr>
        <p:xfrm>
          <a:off x="822961" y="967560"/>
          <a:ext cx="10620375" cy="5237145"/>
        </p:xfrm>
        <a:graphic>
          <a:graphicData uri="http://schemas.openxmlformats.org/drawingml/2006/table">
            <a:tbl>
              <a:tblPr firstRow="1" bandRow="1">
                <a:tableStyleId>{7E9639D4-E3E2-4D34-9284-5A2195B3D0D7}</a:tableStyleId>
              </a:tblPr>
              <a:tblGrid>
                <a:gridCol w="2457161"/>
                <a:gridCol w="8162941"/>
              </a:tblGrid>
              <a:tr h="311150">
                <a:tc>
                  <a:txBody>
                    <a:bodyPr/>
                    <a:lstStyle/>
                    <a:p>
                      <a:pPr indent="0">
                        <a:buNone/>
                      </a:pPr>
                      <a:r>
                        <a:rPr lang="en-US" sz="1400" b="0" dirty="0">
                          <a:latin typeface="Arial" panose="020B0604020202020204" pitchFamily="34" charset="0"/>
                          <a:ea typeface="微软雅黑" panose="020B0503020204020204" charset="-122"/>
                          <a:cs typeface="Arial" panose="020B0604020202020204" pitchFamily="34" charset="0"/>
                        </a:rPr>
                        <a:t>Model Number         </a:t>
                      </a:r>
                      <a:endParaRPr lang="en-US" altLang="en-US" sz="1400" b="0" dirty="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altLang="en-US" sz="1400" b="0" dirty="0">
                          <a:latin typeface="Arial" panose="020B0604020202020204" pitchFamily="34" charset="0"/>
                          <a:ea typeface="微软雅黑" panose="020B0503020204020204" charset="-122"/>
                          <a:cs typeface="Arial" panose="020B0604020202020204" pitchFamily="34" charset="0"/>
                        </a:rPr>
                        <a:t>KW591</a:t>
                      </a:r>
                      <a:endParaRPr lang="en-US" altLang="en-US" sz="1400" b="0" dirty="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1655">
                <a:tc>
                  <a:txBody>
                    <a:bodyPr/>
                    <a:lstStyle/>
                    <a:p>
                      <a:pPr indent="0">
                        <a:buNone/>
                      </a:pPr>
                      <a:r>
                        <a:rPr lang="en-US" sz="1400" b="0" dirty="0">
                          <a:latin typeface="Arial" panose="020B0604020202020204" pitchFamily="34" charset="0"/>
                          <a:ea typeface="微软雅黑" panose="020B0503020204020204" charset="-122"/>
                          <a:cs typeface="Arial" panose="020B0604020202020204" pitchFamily="34" charset="0"/>
                        </a:rPr>
                        <a:t>Max Pixels</a:t>
                      </a:r>
                      <a:endParaRPr lang="en-US" altLang="en-US" sz="1400" b="0" dirty="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altLang="en-US" sz="1400" b="0">
                          <a:latin typeface="Arial" panose="020B0604020202020204" pitchFamily="34" charset="0"/>
                          <a:ea typeface="微软雅黑" panose="020B0503020204020204" charset="-122"/>
                          <a:cs typeface="Arial" panose="020B0604020202020204" pitchFamily="34" charset="0"/>
                        </a:rPr>
                        <a:t>30M</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488950">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Lens</a:t>
                      </a:r>
                      <a:endParaRPr lang="en-US" altLang="en-US" sz="1400" b="0">
                        <a:solidFill>
                          <a:schemeClr val="tx1"/>
                        </a:solidFill>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algn="l">
                        <a:buClrTx/>
                        <a:buSzTx/>
                        <a:buFontTx/>
                        <a:buNone/>
                      </a:pPr>
                      <a:r>
                        <a:rPr lang="en-US" sz="1400" b="0">
                          <a:latin typeface="Arial" panose="020B0604020202020204" pitchFamily="34" charset="0"/>
                          <a:ea typeface="微软雅黑" panose="020B0503020204020204" charset="-122"/>
                          <a:cs typeface="Arial" panose="020B0604020202020204" pitchFamily="34" charset="0"/>
                          <a:sym typeface="+mn-ea"/>
                        </a:rPr>
                        <a:t>Night Sensor lens (at night): f=7.00mm F/NO: 2.4 FOV=52°, HOV=42°;</a:t>
                      </a:r>
                      <a:endParaRPr lang="en-US" sz="1400" b="0">
                        <a:solidFill>
                          <a:schemeClr val="tx1"/>
                        </a:solidFill>
                        <a:latin typeface="Arial" panose="020B0604020202020204" pitchFamily="34" charset="0"/>
                        <a:ea typeface="微软雅黑" panose="020B0503020204020204" charset="-122"/>
                        <a:cs typeface="Arial" panose="020B0604020202020204" pitchFamily="34" charset="0"/>
                      </a:endParaRPr>
                    </a:p>
                    <a:p>
                      <a:pPr algn="l">
                        <a:buClrTx/>
                        <a:buSzTx/>
                        <a:buFontTx/>
                        <a:buNone/>
                      </a:pPr>
                      <a:r>
                        <a:rPr lang="en-US" sz="1400" b="0">
                          <a:latin typeface="Arial" panose="020B0604020202020204" pitchFamily="34" charset="0"/>
                          <a:ea typeface="微软雅黑" panose="020B0503020204020204" charset="-122"/>
                          <a:cs typeface="Arial" panose="020B0604020202020204" pitchFamily="34" charset="0"/>
                          <a:sym typeface="+mn-ea"/>
                        </a:rPr>
                        <a:t>Day Sensor lens(at day) :  f=5.00mm F/NO: 2.0 FOV=54°, HOV=43°</a:t>
                      </a:r>
                      <a:endParaRPr lang="en-US" sz="1400" b="0">
                        <a:solidFill>
                          <a:schemeClr val="tx1"/>
                        </a:solidFill>
                        <a:latin typeface="Arial" panose="020B0604020202020204" pitchFamily="34" charset="0"/>
                        <a:ea typeface="微软雅黑" panose="020B0503020204020204" charset="-122"/>
                        <a:cs typeface="Arial" panose="020B0604020202020204" pitchFamily="34" charset="0"/>
                        <a:sym typeface="+mn-ea"/>
                      </a:endParaRPr>
                    </a:p>
                  </a:txBody>
                  <a:tcPr marL="68580" marR="68580" marT="0" marB="0" anchor="ctr"/>
                </a:tc>
              </a:tr>
              <a:tr h="313055">
                <a:tc>
                  <a:txBody>
                    <a:bodyPr/>
                    <a:lstStyle/>
                    <a:p>
                      <a:pPr indent="0">
                        <a:buNone/>
                      </a:pPr>
                      <a:r>
                        <a:rPr lang="en-US" sz="1400" b="0" dirty="0">
                          <a:latin typeface="Arial" panose="020B0604020202020204" pitchFamily="34" charset="0"/>
                          <a:ea typeface="微软雅黑" panose="020B0503020204020204" charset="-122"/>
                          <a:cs typeface="Arial" panose="020B0604020202020204" pitchFamily="34" charset="0"/>
                        </a:rPr>
                        <a:t>IR-Flash Range</a:t>
                      </a:r>
                      <a:endParaRPr lang="en-US" altLang="en-US" sz="1400" b="0" dirty="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smtClean="0">
                          <a:latin typeface="Arial" panose="020B0604020202020204" pitchFamily="34" charset="0"/>
                          <a:ea typeface="微软雅黑" panose="020B0503020204020204" charset="-122"/>
                          <a:cs typeface="Arial" panose="020B0604020202020204" pitchFamily="34" charset="0"/>
                          <a:sym typeface="+mn-ea"/>
                        </a:rPr>
                        <a:t>IR  LED</a:t>
                      </a:r>
                      <a:r>
                        <a:rPr lang="en-US" sz="1400" b="0" dirty="0">
                          <a:latin typeface="Arial" panose="020B0604020202020204" pitchFamily="34" charset="0"/>
                          <a:ea typeface="微软雅黑" panose="020B0503020204020204" charset="-122"/>
                          <a:cs typeface="Arial" panose="020B0604020202020204" pitchFamily="34" charset="0"/>
                          <a:sym typeface="+mn-ea"/>
                        </a:rPr>
                        <a:t>: </a:t>
                      </a:r>
                      <a:r>
                        <a:rPr lang="en-US" sz="1400" b="0" dirty="0" smtClean="0">
                          <a:latin typeface="Arial" panose="020B0604020202020204" pitchFamily="34" charset="0"/>
                          <a:ea typeface="微软雅黑" panose="020B0503020204020204" charset="-122"/>
                          <a:cs typeface="Arial" panose="020B0604020202020204" pitchFamily="34" charset="0"/>
                          <a:sym typeface="+mn-ea"/>
                        </a:rPr>
                        <a:t>48*940nm </a:t>
                      </a:r>
                      <a:r>
                        <a:rPr lang="en-US" sz="1400" b="0" dirty="0">
                          <a:latin typeface="Arial" panose="020B0604020202020204" pitchFamily="34" charset="0"/>
                          <a:ea typeface="微软雅黑" panose="020B0503020204020204" charset="-122"/>
                          <a:cs typeface="Arial" panose="020B0604020202020204" pitchFamily="34" charset="0"/>
                          <a:sym typeface="+mn-ea"/>
                        </a:rPr>
                        <a:t>LEDS (25m-30m)</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66210">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Display Screen </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dirty="0">
                          <a:latin typeface="Arial" panose="020B0604020202020204" pitchFamily="34" charset="0"/>
                          <a:ea typeface="微软雅黑" panose="020B0503020204020204" charset="-122"/>
                          <a:cs typeface="Arial" panose="020B0604020202020204" pitchFamily="34" charset="0"/>
                        </a:rPr>
                        <a:t>2.4 inch HD Color Display</a:t>
                      </a:r>
                      <a:endParaRPr lang="en-US" altLang="en-US" sz="1400" b="0" dirty="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0515">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Image Size</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Day: 30M, 13M, 5M  Night: 8M, 5M, 2M</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1785">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Video Size</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1920*1080;  1280*720 ;  640*360</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2282">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PIR Sensitivity</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PIR with 4 sensitivity levels: High/ Normal/ Low/Auto</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1655">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Response Time</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Picture trigger: &lt; 0.4s, Video trigger: &lt;0.6s</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1027">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Triggering Interval</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1sec-60min programmable</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2908">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Shooting Numbers</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1-9 programmable</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1027">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Video Length</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5-60sec. programmable</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1027">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Power Supply</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dirty="0">
                          <a:latin typeface="Arial" panose="020B0604020202020204" pitchFamily="34" charset="0"/>
                          <a:ea typeface="微软雅黑" panose="020B0503020204020204" charset="-122"/>
                          <a:cs typeface="Arial" panose="020B0604020202020204" pitchFamily="34" charset="0"/>
                          <a:sym typeface="+mn-ea"/>
                        </a:rPr>
                        <a:t>6</a:t>
                      </a:r>
                      <a:r>
                        <a:rPr lang="en-US" sz="1400" b="0" dirty="0" smtClean="0">
                          <a:latin typeface="Arial" panose="020B0604020202020204" pitchFamily="34" charset="0"/>
                          <a:ea typeface="微软雅黑" panose="020B0503020204020204" charset="-122"/>
                          <a:cs typeface="Arial" panose="020B0604020202020204" pitchFamily="34" charset="0"/>
                          <a:sym typeface="+mn-ea"/>
                        </a:rPr>
                        <a:t>×AA </a:t>
                      </a:r>
                      <a:r>
                        <a:rPr lang="en-US" sz="1400" b="0" dirty="0">
                          <a:latin typeface="Arial" panose="020B0604020202020204" pitchFamily="34" charset="0"/>
                          <a:ea typeface="微软雅黑" panose="020B0503020204020204" charset="-122"/>
                          <a:cs typeface="Arial" panose="020B0604020202020204" pitchFamily="34" charset="0"/>
                          <a:sym typeface="+mn-ea"/>
                        </a:rPr>
                        <a:t>recommended; </a:t>
                      </a:r>
                      <a:r>
                        <a:rPr lang="en-US" sz="1400" b="0" dirty="0" smtClean="0">
                          <a:latin typeface="Arial" panose="020B0604020202020204" pitchFamily="34" charset="0"/>
                          <a:ea typeface="微软雅黑" panose="020B0503020204020204" charset="-122"/>
                          <a:cs typeface="Arial" panose="020B0604020202020204" pitchFamily="34" charset="0"/>
                          <a:sym typeface="+mn-ea"/>
                        </a:rPr>
                        <a:t>DC12V</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2282">
                <a:tc>
                  <a:txBody>
                    <a:bodyPr/>
                    <a:lstStyle/>
                    <a:p>
                      <a:pPr indent="0">
                        <a:buNone/>
                      </a:pPr>
                      <a:r>
                        <a:rPr lang="en-US" sz="1400" b="0" dirty="0">
                          <a:latin typeface="Arial" panose="020B0604020202020204" pitchFamily="34" charset="0"/>
                          <a:ea typeface="微软雅黑" panose="020B0503020204020204" charset="-122"/>
                          <a:cs typeface="Arial" panose="020B0604020202020204" pitchFamily="34" charset="0"/>
                        </a:rPr>
                        <a:t>Operating Temperature</a:t>
                      </a:r>
                      <a:endParaRPr lang="en-US" altLang="en-US" sz="1400" b="0" dirty="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-20-60℃（Storage temperature:-30-70℃）</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11150">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Operating Humidity</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a:latin typeface="Arial" panose="020B0604020202020204" pitchFamily="34" charset="0"/>
                          <a:ea typeface="微软雅黑" panose="020B0503020204020204" charset="-122"/>
                          <a:cs typeface="Arial" panose="020B0604020202020204" pitchFamily="34" charset="0"/>
                        </a:rPr>
                        <a:t>5%-90%</a:t>
                      </a:r>
                      <a:endParaRPr lang="en-US" altLang="en-US" sz="1400" b="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r h="330467">
                <a:tc>
                  <a:txBody>
                    <a:bodyPr/>
                    <a:lstStyle/>
                    <a:p>
                      <a:pPr indent="0">
                        <a:buNone/>
                      </a:pPr>
                      <a:r>
                        <a:rPr lang="en-US" sz="1400" b="0" dirty="0">
                          <a:latin typeface="Arial" panose="020B0604020202020204" pitchFamily="34" charset="0"/>
                          <a:ea typeface="微软雅黑" panose="020B0503020204020204" charset="-122"/>
                          <a:cs typeface="Arial" panose="020B0604020202020204" pitchFamily="34" charset="0"/>
                        </a:rPr>
                        <a:t>Waterproof</a:t>
                      </a:r>
                      <a:endParaRPr lang="en-US" altLang="en-US" sz="1400" b="0" dirty="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c>
                  <a:txBody>
                    <a:bodyPr/>
                    <a:lstStyle/>
                    <a:p>
                      <a:pPr indent="0">
                        <a:buNone/>
                      </a:pPr>
                      <a:r>
                        <a:rPr lang="en-US" sz="1400" b="0" dirty="0">
                          <a:latin typeface="Arial" panose="020B0604020202020204" pitchFamily="34" charset="0"/>
                          <a:ea typeface="微软雅黑" panose="020B0503020204020204" charset="-122"/>
                          <a:cs typeface="Arial" panose="020B0604020202020204" pitchFamily="34" charset="0"/>
                        </a:rPr>
                        <a:t>IP67</a:t>
                      </a:r>
                      <a:endParaRPr lang="en-US" altLang="en-US" sz="1400" b="0" dirty="0">
                        <a:latin typeface="Arial" panose="020B0604020202020204" pitchFamily="34" charset="0"/>
                        <a:ea typeface="微软雅黑" panose="020B0503020204020204" charset="-122"/>
                        <a:cs typeface="Arial" panose="020B0604020202020204" pitchFamily="34" charset="0"/>
                      </a:endParaRPr>
                    </a:p>
                  </a:txBody>
                  <a:tcPr marL="68580" marR="68580" marT="0" marB="0"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58495" y="373380"/>
            <a:ext cx="8651240" cy="454660"/>
          </a:xfrm>
        </p:spPr>
        <p:txBody>
          <a:bodyPr>
            <a:normAutofit fontScale="90000"/>
          </a:bodyPr>
          <a:p>
            <a:r>
              <a:rPr lang="zh-CN" altLang="en-US" sz="2000" b="1">
                <a:latin typeface="Arial" panose="020B0604020202020204" pitchFamily="34" charset="0"/>
                <a:cs typeface="Arial" panose="020B0604020202020204" pitchFamily="34" charset="0"/>
                <a:sym typeface="+mn-ea"/>
              </a:rPr>
              <a:t>Troubleshooting / FAQ</a:t>
            </a:r>
            <a:br>
              <a:rPr lang="zh-CN" altLang="en-US" sz="2000" b="1">
                <a:latin typeface="Arial" panose="020B0604020202020204" pitchFamily="34" charset="0"/>
                <a:cs typeface="Arial" panose="020B0604020202020204" pitchFamily="34" charset="0"/>
              </a:rPr>
            </a:br>
            <a:endParaRPr lang="zh-CN" altLang="en-US" sz="2000" b="1">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701040" y="909320"/>
            <a:ext cx="9841230" cy="3712210"/>
          </a:xfrm>
        </p:spPr>
        <p:txBody>
          <a:bodyPr>
            <a:normAutofit fontScale="70000"/>
          </a:bodyPr>
          <a:p>
            <a:pPr marL="0" indent="0">
              <a:buNone/>
            </a:pPr>
            <a:endParaRPr lang="zh-CN" altLang="en-US"/>
          </a:p>
          <a:p>
            <a:pPr marL="0" indent="0">
              <a:buNone/>
            </a:pPr>
            <a:r>
              <a:rPr lang="zh-CN" altLang="en-US" b="1"/>
              <a:t>Camera stops taking images or won't take image</a:t>
            </a:r>
            <a:endParaRPr lang="zh-CN" altLang="en-US" b="1"/>
          </a:p>
          <a:p>
            <a:r>
              <a:rPr lang="zh-CN" altLang="en-US"/>
              <a:t>1. Please make sure that the SD Card is not full, if the card is full the camera will stop taking images.</a:t>
            </a:r>
            <a:endParaRPr lang="zh-CN" altLang="en-US"/>
          </a:p>
          <a:p>
            <a:r>
              <a:rPr lang="zh-CN" altLang="en-US"/>
              <a:t>2. If the SD Card has its write protect switch in the lock position, the camera will not take images.</a:t>
            </a:r>
            <a:endParaRPr lang="zh-CN" altLang="en-US"/>
          </a:p>
          <a:p>
            <a:r>
              <a:rPr lang="zh-CN" altLang="en-US"/>
              <a:t>3. If you have used an SD card in another device before inserting it in your Cam, please Format the SD card in </a:t>
            </a:r>
            <a:r>
              <a:rPr lang="en-US" altLang="zh-CN"/>
              <a:t>the </a:t>
            </a:r>
            <a:r>
              <a:rPr lang="zh-CN" altLang="en-US"/>
              <a:t>Cam by using the "Format" parameter in Setup mode (make sure you have backed up any important files first, as formatting will erase all previous files). In some cases, other devices may change the formatting of the SD card so that it will not work properly with the Cam</a:t>
            </a:r>
            <a:r>
              <a:rPr lang="en-US" altLang="zh-CN"/>
              <a:t>.</a:t>
            </a:r>
            <a:endParaRPr lang="en-US" altLang="zh-CN"/>
          </a:p>
          <a:p>
            <a:pPr marL="0" indent="0">
              <a:buNone/>
            </a:pPr>
            <a:endParaRPr lang="en-US" altLang="zh-CN"/>
          </a:p>
          <a:p>
            <a:endParaRPr lang="en-US" altLang="zh-CN"/>
          </a:p>
        </p:txBody>
      </p:sp>
      <p:sp>
        <p:nvSpPr>
          <p:cNvPr id="4" name="灯片编号占位符 3"/>
          <p:cNvSpPr>
            <a:spLocks noGrp="1"/>
          </p:cNvSpPr>
          <p:nvPr>
            <p:ph type="sldNum" sz="quarter" idx="12"/>
          </p:nvPr>
        </p:nvSpPr>
        <p:spPr/>
        <p:txBody>
          <a:bodyPr/>
          <a:p>
            <a:fld id="{7D9BB5D0-35E4-459D-AEF3-FE4D7C45CC19}" type="slidenum">
              <a:rPr lang="zh-CN" altLang="en-US" smtClean="0"/>
            </a:fld>
            <a:endParaRPr lang="zh-CN" altLang="en-US"/>
          </a:p>
        </p:txBody>
      </p:sp>
      <p:cxnSp>
        <p:nvCxnSpPr>
          <p:cNvPr id="12" name="直接连接符 11"/>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12775" y="741680"/>
            <a:ext cx="11453495" cy="5678805"/>
          </a:xfrm>
        </p:spPr>
        <p:txBody>
          <a:bodyPr>
            <a:noAutofit/>
          </a:bodyPr>
          <a:lstStyle/>
          <a:p>
            <a:pPr indent="0" algn="l" fontAlgn="auto">
              <a:lnSpc>
                <a:spcPts val="1540"/>
              </a:lnSpc>
            </a:pP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1. To insert or replace the battery, SD card, firstly turn camera to OFF mode.</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2. The color changing of the Indicator      </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     1) The indicator light flashes red when it is turned on or ready for operation.</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     2) The indicator light flashes red when camera counts down 10 seconds to enter Working Mode     </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3. Batteries need to  be used dry batteries, can not use rechargeable batteries. For best results use 6pcs high quality AA alkaline or AA  </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    lithium batteries ONLY.</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4. When the SD card is inserted into camera, make sure that the SD card is not in the unprotected position. SD card(Class </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    10 or higher up to 256GB) is recommended.</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5. When using an external power supply, make sure that voltage is correct.</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6. Please take out the battery for long time unused, so as to avoid leakage of the battery.</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7. Camera can not be directly immersed in water, can not be placed in the environment of strong acid and alkali.</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8. Finger can not press the Fresnel lens.</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9. Keep the lens and battery compartment clean.</a:t>
            </a:r>
            <a:endParaRPr lang="en-US" altLang="zh-CN" sz="1400" dirty="0">
              <a:latin typeface="Arial" panose="020B0604020202020204" pitchFamily="34" charset="0"/>
              <a:ea typeface="Arial Unicode MS" panose="020B0604020202020204" charset="-122"/>
              <a:cs typeface="Arial" panose="020B0604020202020204" pitchFamily="34" charset="0"/>
            </a:endParaRPr>
          </a:p>
          <a:p>
            <a:pPr indent="0" algn="l" fontAlgn="auto">
              <a:lnSpc>
                <a:spcPts val="1540"/>
              </a:lnSpc>
            </a:pPr>
            <a:r>
              <a:rPr lang="en-US" altLang="zh-CN" sz="1400" dirty="0">
                <a:latin typeface="Arial" panose="020B0604020202020204" pitchFamily="34" charset="0"/>
                <a:ea typeface="Arial Unicode MS" panose="020B0604020202020204" charset="-122"/>
                <a:cs typeface="Arial" panose="020B0604020202020204" pitchFamily="34" charset="0"/>
              </a:rPr>
              <a:t>10. Do not use sharp or hard objects to attack or scratch the screen and other damage things.</a:t>
            </a:r>
            <a:endParaRPr lang="en-US" altLang="zh-CN" sz="1400" dirty="0">
              <a:latin typeface="Arial" panose="020B0604020202020204" pitchFamily="34" charset="0"/>
              <a:ea typeface="Arial Unicode MS" panose="020B0604020202020204" charset="-122"/>
              <a:cs typeface="Arial" panose="020B0604020202020204" pitchFamily="34" charset="0"/>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cxnSp>
        <p:nvCxnSpPr>
          <p:cNvPr id="7" name="直接连接符 6"/>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32460" y="372110"/>
            <a:ext cx="4101465" cy="368300"/>
          </a:xfrm>
          <a:prstGeom prst="rect">
            <a:avLst/>
          </a:prstGeom>
          <a:noFill/>
        </p:spPr>
        <p:txBody>
          <a:bodyPr wrap="square" rtlCol="0">
            <a:spAutoFit/>
          </a:bodyPr>
          <a:lstStyle/>
          <a:p>
            <a:pPr algn="l" eaLnBrk="1" fontAlgn="auto" hangingPunct="1">
              <a:spcBef>
                <a:spcPts val="0"/>
              </a:spcBef>
              <a:spcAft>
                <a:spcPts val="0"/>
              </a:spcAft>
              <a:defRPr/>
            </a:pPr>
            <a:r>
              <a:rPr lang="en-US" altLang="zh-CN" b="1" dirty="0">
                <a:latin typeface="Arial" panose="020B0604020202020204" pitchFamily="34" charset="0"/>
                <a:ea typeface="Arial Unicode MS" panose="020B0604020202020204" charset="-122"/>
                <a:cs typeface="Arial" panose="020B0604020202020204" pitchFamily="34" charset="0"/>
                <a:sym typeface="+mn-ea"/>
              </a:rPr>
              <a:t>Notes Before Use</a:t>
            </a:r>
            <a:endParaRPr lang="zh-CN" altLang="en-US" b="1" dirty="0">
              <a:latin typeface="Arial" panose="020B0604020202020204" pitchFamily="34" charset="0"/>
              <a:ea typeface="Arial Unicode MS" panose="020B0604020202020204" charset="-122"/>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4273" y="1138827"/>
            <a:ext cx="5864860" cy="48698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fontAlgn="t"/>
            <a:r>
              <a:rPr lang="en-US" altLang="zh-CN" sz="1600" b="1" dirty="0">
                <a:solidFill>
                  <a:schemeClr val="tx1"/>
                </a:solidFill>
                <a:latin typeface="微软雅黑" panose="020B0503020204020204" charset="-122"/>
                <a:ea typeface="微软雅黑" panose="020B0503020204020204" charset="-122"/>
                <a:sym typeface="+mn-ea"/>
              </a:rPr>
              <a:t>Warranty</a:t>
            </a:r>
            <a:endParaRPr lang="en-US" altLang="zh-CN" sz="1600" b="1" dirty="0">
              <a:solidFill>
                <a:schemeClr val="tx1"/>
              </a:solidFill>
              <a:latin typeface="微软雅黑" panose="020B0503020204020204" charset="-122"/>
              <a:ea typeface="微软雅黑" panose="020B0503020204020204" charset="-122"/>
              <a:sym typeface="+mn-ea"/>
            </a:endParaRPr>
          </a:p>
          <a:p>
            <a:pPr algn="ctr" fontAlgn="t"/>
            <a:endParaRPr lang="en-US" altLang="zh-CN" sz="1600" dirty="0">
              <a:solidFill>
                <a:schemeClr val="tx1"/>
              </a:solidFill>
              <a:latin typeface="微软雅黑" panose="020B0503020204020204" charset="-122"/>
              <a:ea typeface="微软雅黑" panose="020B0503020204020204" charset="-122"/>
              <a:sym typeface="+mn-ea"/>
            </a:endParaRPr>
          </a:p>
          <a:p>
            <a:pPr algn="l" fontAlgn="t"/>
            <a:r>
              <a:rPr lang="en-US" altLang="zh-CN" sz="1600" dirty="0">
                <a:solidFill>
                  <a:schemeClr val="tx1"/>
                </a:solidFill>
                <a:latin typeface="微软雅黑" panose="020B0503020204020204" charset="-122"/>
                <a:ea typeface="微软雅黑" panose="020B0503020204020204" charset="-122"/>
                <a:sym typeface="+mn-ea"/>
              </a:rPr>
              <a:t>    Model</a:t>
            </a:r>
            <a:r>
              <a:rPr lang="en-US" altLang="zh-CN" sz="1600" u="sng" dirty="0">
                <a:solidFill>
                  <a:schemeClr val="tx1"/>
                </a:solidFill>
                <a:latin typeface="微软雅黑" panose="020B0503020204020204" charset="-122"/>
                <a:ea typeface="微软雅黑" panose="020B0503020204020204" charset="-122"/>
                <a:sym typeface="+mn-ea"/>
              </a:rPr>
              <a:t>                                     </a:t>
            </a:r>
            <a:r>
              <a:rPr lang="en-US" altLang="zh-CN" sz="1600" dirty="0">
                <a:solidFill>
                  <a:schemeClr val="tx1"/>
                </a:solidFill>
                <a:latin typeface="微软雅黑" panose="020B0503020204020204" charset="-122"/>
                <a:ea typeface="微软雅黑" panose="020B0503020204020204" charset="-122"/>
                <a:sym typeface="+mn-ea"/>
              </a:rPr>
              <a:t>     </a:t>
            </a:r>
            <a:endParaRPr lang="en-US" altLang="zh-CN" sz="1600" dirty="0">
              <a:solidFill>
                <a:schemeClr val="tx1"/>
              </a:solidFill>
              <a:latin typeface="微软雅黑" panose="020B0503020204020204" charset="-122"/>
              <a:ea typeface="微软雅黑" panose="020B0503020204020204" charset="-122"/>
              <a:sym typeface="+mn-ea"/>
            </a:endParaRPr>
          </a:p>
          <a:p>
            <a:pPr algn="ctr" fontAlgn="t"/>
            <a:endParaRPr lang="en-US" altLang="zh-CN" sz="1600" dirty="0">
              <a:solidFill>
                <a:schemeClr val="tx1"/>
              </a:solidFill>
              <a:latin typeface="微软雅黑" panose="020B0503020204020204" charset="-122"/>
              <a:ea typeface="微软雅黑" panose="020B0503020204020204" charset="-122"/>
              <a:sym typeface="+mn-ea"/>
            </a:endParaRPr>
          </a:p>
          <a:p>
            <a:pPr algn="l" fontAlgn="t"/>
            <a:r>
              <a:rPr lang="en-US" altLang="zh-CN" sz="1600" dirty="0">
                <a:solidFill>
                  <a:schemeClr val="tx1"/>
                </a:solidFill>
                <a:latin typeface="微软雅黑" panose="020B0503020204020204" charset="-122"/>
                <a:ea typeface="微软雅黑" panose="020B0503020204020204" charset="-122"/>
                <a:sym typeface="+mn-ea"/>
              </a:rPr>
              <a:t>    Serial No</a:t>
            </a:r>
            <a:endParaRPr lang="en-US" altLang="zh-CN" sz="1600" dirty="0">
              <a:solidFill>
                <a:schemeClr val="tx1"/>
              </a:solidFill>
              <a:latin typeface="微软雅黑" panose="020B0503020204020204" charset="-122"/>
              <a:ea typeface="微软雅黑" panose="020B0503020204020204" charset="-122"/>
              <a:sym typeface="+mn-ea"/>
            </a:endParaRPr>
          </a:p>
          <a:p>
            <a:pPr algn="ctr" fontAlgn="t"/>
            <a:endParaRPr lang="en-US" altLang="zh-CN" sz="1600" dirty="0">
              <a:solidFill>
                <a:schemeClr val="tx1"/>
              </a:solidFill>
              <a:latin typeface="微软雅黑" panose="020B0503020204020204" charset="-122"/>
              <a:ea typeface="微软雅黑" panose="020B0503020204020204" charset="-122"/>
              <a:sym typeface="+mn-ea"/>
            </a:endParaRPr>
          </a:p>
          <a:p>
            <a:pPr algn="l" fontAlgn="t"/>
            <a:r>
              <a:rPr lang="en-US" altLang="zh-CN" sz="1600" dirty="0">
                <a:solidFill>
                  <a:schemeClr val="tx1"/>
                </a:solidFill>
                <a:latin typeface="微软雅黑" panose="020B0503020204020204" charset="-122"/>
                <a:ea typeface="微软雅黑" panose="020B0503020204020204" charset="-122"/>
                <a:sym typeface="+mn-ea"/>
              </a:rPr>
              <a:t>    Date of Purchase</a:t>
            </a:r>
            <a:endParaRPr lang="en-US" altLang="zh-CN" sz="1600" dirty="0">
              <a:solidFill>
                <a:schemeClr val="tx1"/>
              </a:solidFill>
              <a:latin typeface="微软雅黑" panose="020B0503020204020204" charset="-122"/>
              <a:ea typeface="微软雅黑" panose="020B0503020204020204" charset="-122"/>
              <a:sym typeface="+mn-ea"/>
            </a:endParaRPr>
          </a:p>
          <a:p>
            <a:pPr algn="ctr" fontAlgn="t"/>
            <a:endParaRPr lang="en-US" altLang="zh-CN" dirty="0">
              <a:solidFill>
                <a:schemeClr val="tx1"/>
              </a:solidFill>
              <a:latin typeface="微软雅黑" panose="020B0503020204020204" charset="-122"/>
              <a:ea typeface="微软雅黑" panose="020B0503020204020204" charset="-122"/>
              <a:sym typeface="+mn-ea"/>
            </a:endParaRPr>
          </a:p>
          <a:p>
            <a:pPr algn="l" fontAlgn="t"/>
            <a:r>
              <a:rPr lang="en-US" altLang="zh-CN" dirty="0">
                <a:solidFill>
                  <a:schemeClr val="tx1"/>
                </a:solidFill>
                <a:latin typeface="微软雅黑" panose="020B0503020204020204" charset="-122"/>
                <a:ea typeface="微软雅黑" panose="020B0503020204020204" charset="-122"/>
                <a:sym typeface="+mn-ea"/>
              </a:rPr>
              <a:t>    </a:t>
            </a:r>
            <a:r>
              <a:rPr lang="en-US" altLang="zh-CN" sz="1600" dirty="0">
                <a:solidFill>
                  <a:schemeClr val="tx1"/>
                </a:solidFill>
                <a:latin typeface="微软雅黑" panose="020B0503020204020204" charset="-122"/>
                <a:ea typeface="微软雅黑" panose="020B0503020204020204" charset="-122"/>
                <a:sym typeface="+mn-ea"/>
              </a:rPr>
              <a:t>Your Name</a:t>
            </a:r>
            <a:endParaRPr lang="en-US" altLang="zh-CN" sz="1600" dirty="0">
              <a:solidFill>
                <a:schemeClr val="tx1"/>
              </a:solidFill>
              <a:latin typeface="微软雅黑" panose="020B0503020204020204" charset="-122"/>
              <a:ea typeface="微软雅黑" panose="020B0503020204020204" charset="-122"/>
              <a:sym typeface="+mn-ea"/>
            </a:endParaRPr>
          </a:p>
          <a:p>
            <a:pPr algn="ctr" fontAlgn="t"/>
            <a:endParaRPr lang="en-US" altLang="zh-CN" dirty="0">
              <a:solidFill>
                <a:schemeClr val="tx1"/>
              </a:solidFill>
              <a:latin typeface="微软雅黑" panose="020B0503020204020204" charset="-122"/>
              <a:ea typeface="微软雅黑" panose="020B0503020204020204" charset="-122"/>
              <a:sym typeface="+mn-ea"/>
            </a:endParaRPr>
          </a:p>
          <a:p>
            <a:pPr algn="l" fontAlgn="t"/>
            <a:r>
              <a:rPr lang="en-US" altLang="zh-CN" dirty="0">
                <a:solidFill>
                  <a:schemeClr val="tx1"/>
                </a:solidFill>
                <a:latin typeface="微软雅黑" panose="020B0503020204020204" charset="-122"/>
                <a:ea typeface="微软雅黑" panose="020B0503020204020204" charset="-122"/>
                <a:sym typeface="+mn-ea"/>
              </a:rPr>
              <a:t>    </a:t>
            </a:r>
            <a:r>
              <a:rPr lang="en-US" altLang="zh-CN" sz="1600" dirty="0">
                <a:solidFill>
                  <a:schemeClr val="tx1"/>
                </a:solidFill>
                <a:latin typeface="微软雅黑" panose="020B0503020204020204" charset="-122"/>
                <a:ea typeface="微软雅黑" panose="020B0503020204020204" charset="-122"/>
                <a:sym typeface="+mn-ea"/>
              </a:rPr>
              <a:t>Your Add</a:t>
            </a:r>
            <a:endParaRPr lang="en-US" altLang="zh-CN" sz="1600" dirty="0">
              <a:solidFill>
                <a:schemeClr val="tx1"/>
              </a:solidFill>
              <a:latin typeface="微软雅黑" panose="020B0503020204020204" charset="-122"/>
              <a:ea typeface="微软雅黑" panose="020B0503020204020204" charset="-122"/>
              <a:sym typeface="+mn-ea"/>
            </a:endParaRPr>
          </a:p>
          <a:p>
            <a:pPr algn="l" fontAlgn="t"/>
            <a:r>
              <a:rPr lang="en-US" altLang="zh-CN" sz="1600" dirty="0">
                <a:solidFill>
                  <a:schemeClr val="tx1"/>
                </a:solidFill>
                <a:latin typeface="微软雅黑" panose="020B0503020204020204" charset="-122"/>
                <a:ea typeface="微软雅黑" panose="020B0503020204020204" charset="-122"/>
                <a:sym typeface="+mn-ea"/>
              </a:rPr>
              <a:t>     </a:t>
            </a:r>
            <a:endParaRPr lang="en-US" altLang="zh-CN" sz="1600" dirty="0">
              <a:solidFill>
                <a:schemeClr val="tx1"/>
              </a:solidFill>
              <a:latin typeface="微软雅黑" panose="020B0503020204020204" charset="-122"/>
              <a:ea typeface="微软雅黑" panose="020B0503020204020204" charset="-122"/>
              <a:sym typeface="+mn-ea"/>
            </a:endParaRPr>
          </a:p>
          <a:p>
            <a:pPr algn="l" fontAlgn="t"/>
            <a:r>
              <a:rPr lang="en-US" altLang="zh-CN" sz="1600" dirty="0">
                <a:solidFill>
                  <a:schemeClr val="tx1"/>
                </a:solidFill>
                <a:latin typeface="微软雅黑" panose="020B0503020204020204" charset="-122"/>
                <a:ea typeface="微软雅黑" panose="020B0503020204020204" charset="-122"/>
                <a:sym typeface="+mn-ea"/>
              </a:rPr>
              <a:t>     Your Tel</a:t>
            </a:r>
            <a:endParaRPr lang="en-US" altLang="zh-CN" sz="1600" dirty="0">
              <a:solidFill>
                <a:schemeClr val="tx1"/>
              </a:solidFill>
              <a:latin typeface="微软雅黑" panose="020B0503020204020204" charset="-122"/>
              <a:ea typeface="微软雅黑" panose="020B0503020204020204" charset="-122"/>
              <a:sym typeface="+mn-ea"/>
            </a:endParaRPr>
          </a:p>
          <a:p>
            <a:pPr algn="l" fontAlgn="t"/>
            <a:endParaRPr lang="en-US" altLang="zh-CN" sz="1600" dirty="0">
              <a:solidFill>
                <a:schemeClr val="tx1"/>
              </a:solidFill>
              <a:latin typeface="微软雅黑" panose="020B0503020204020204" charset="-122"/>
              <a:ea typeface="微软雅黑" panose="020B0503020204020204" charset="-122"/>
              <a:sym typeface="+mn-ea"/>
            </a:endParaRPr>
          </a:p>
          <a:p>
            <a:pPr algn="l" fontAlgn="t"/>
            <a:endParaRPr lang="en-US" altLang="zh-CN" sz="1600" dirty="0">
              <a:solidFill>
                <a:schemeClr val="tx1"/>
              </a:solidFill>
              <a:latin typeface="微软雅黑" panose="020B0503020204020204" charset="-122"/>
              <a:ea typeface="微软雅黑" panose="020B0503020204020204" charset="-122"/>
              <a:sym typeface="+mn-ea"/>
            </a:endParaRPr>
          </a:p>
          <a:p>
            <a:pPr algn="l" fontAlgn="t"/>
            <a:endParaRPr lang="en-US" altLang="zh-CN" dirty="0">
              <a:solidFill>
                <a:schemeClr val="tx1"/>
              </a:solidFill>
              <a:latin typeface="微软雅黑" panose="020B0503020204020204" charset="-122"/>
              <a:ea typeface="微软雅黑" panose="020B0503020204020204" charset="-122"/>
              <a:sym typeface="+mn-ea"/>
            </a:endParaRPr>
          </a:p>
        </p:txBody>
      </p:sp>
      <p:cxnSp>
        <p:nvCxnSpPr>
          <p:cNvPr id="5" name="直接连接符 4"/>
          <p:cNvCxnSpPr/>
          <p:nvPr/>
        </p:nvCxnSpPr>
        <p:spPr>
          <a:xfrm>
            <a:off x="1841863" y="2280012"/>
            <a:ext cx="4271917" cy="0"/>
          </a:xfrm>
          <a:prstGeom prst="line">
            <a:avLst/>
          </a:prstGeom>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a:off x="2090057" y="2739299"/>
            <a:ext cx="4062911" cy="0"/>
          </a:xfrm>
          <a:prstGeom prst="line">
            <a:avLst/>
          </a:prstGeom>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a:off x="2290990" y="3796120"/>
            <a:ext cx="3796665" cy="0"/>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2129246" y="4347301"/>
            <a:ext cx="3971471" cy="0"/>
          </a:xfrm>
          <a:prstGeom prst="line">
            <a:avLst/>
          </a:prstGeom>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31" name="文本框 30"/>
          <p:cNvSpPr txBox="1"/>
          <p:nvPr/>
        </p:nvSpPr>
        <p:spPr>
          <a:xfrm>
            <a:off x="6932295" y="1906270"/>
            <a:ext cx="4647565" cy="2230120"/>
          </a:xfrm>
          <a:prstGeom prst="rect">
            <a:avLst/>
          </a:prstGeom>
          <a:noFill/>
        </p:spPr>
        <p:txBody>
          <a:bodyPr wrap="square" rtlCol="0">
            <a:spAutoFit/>
          </a:bodyPr>
          <a:lstStyle/>
          <a:p>
            <a:pPr algn="ctr"/>
            <a:r>
              <a:rPr lang="zh-CN" altLang="en-US" sz="1600" b="1" dirty="0">
                <a:latin typeface="微软雅黑" panose="020B0503020204020204" charset="-122"/>
                <a:ea typeface="微软雅黑" panose="020B0503020204020204" charset="-122"/>
              </a:rPr>
              <a:t>Warranty State</a:t>
            </a:r>
            <a:endParaRPr lang="zh-CN" altLang="en-US" sz="1600" b="1" dirty="0">
              <a:latin typeface="微软雅黑" panose="020B0503020204020204" charset="-122"/>
              <a:ea typeface="微软雅黑" panose="020B0503020204020204" charset="-122"/>
            </a:endParaRPr>
          </a:p>
          <a:p>
            <a:pPr algn="l"/>
            <a:endParaRPr lang="zh-CN" altLang="en-US" sz="1400" dirty="0">
              <a:latin typeface="微软雅黑" panose="020B0503020204020204" charset="-122"/>
              <a:ea typeface="微软雅黑" panose="020B0503020204020204" charset="-122"/>
            </a:endParaRPr>
          </a:p>
          <a:p>
            <a:pPr algn="l" fontAlgn="auto">
              <a:lnSpc>
                <a:spcPts val="2180"/>
              </a:lnSpc>
            </a:pPr>
            <a:r>
              <a:rPr lang="zh-CN" altLang="en-US" sz="1400" dirty="0">
                <a:latin typeface="微软雅黑" panose="020B0503020204020204" charset="-122"/>
                <a:ea typeface="微软雅黑" panose="020B0503020204020204" charset="-122"/>
              </a:rPr>
              <a:t>During warranty, hardware failure occurring, which caused  by  product   itself,  we  will    provide  free maintenance  service  for  the  customer.  </a:t>
            </a:r>
            <a:r>
              <a:rPr lang="en-US" altLang="zh-CN" sz="1400" dirty="0" smtClean="0">
                <a:latin typeface="微软雅黑" panose="020B0503020204020204" charset="-122"/>
                <a:ea typeface="微软雅黑" panose="020B0503020204020204" charset="-122"/>
              </a:rPr>
              <a:t>W</a:t>
            </a:r>
            <a:r>
              <a:rPr lang="zh-CN" altLang="en-US" sz="1400" dirty="0" smtClean="0">
                <a:latin typeface="微软雅黑" panose="020B0503020204020204" charset="-122"/>
                <a:ea typeface="微软雅黑" panose="020B0503020204020204" charset="-122"/>
              </a:rPr>
              <a:t>arranty </a:t>
            </a:r>
            <a:r>
              <a:rPr lang="en-US" altLang="zh-CN" sz="1400" dirty="0" smtClean="0">
                <a:latin typeface="微软雅黑" panose="020B0503020204020204" charset="-122"/>
                <a:ea typeface="微软雅黑" panose="020B0503020204020204" charset="-122"/>
              </a:rPr>
              <a:t>period  </a:t>
            </a:r>
            <a:r>
              <a:rPr lang="zh-CN" altLang="en-US" sz="1400" dirty="0" smtClean="0">
                <a:latin typeface="微软雅黑" panose="020B0503020204020204" charset="-122"/>
                <a:ea typeface="微软雅黑" panose="020B0503020204020204" charset="-122"/>
              </a:rPr>
              <a:t>is  </a:t>
            </a:r>
            <a:r>
              <a:rPr lang="en-US" altLang="zh-CN" sz="1400" dirty="0" smtClean="0">
                <a:latin typeface="微软雅黑" panose="020B0503020204020204" charset="-122"/>
                <a:ea typeface="微软雅黑" panose="020B0503020204020204" charset="-122"/>
              </a:rPr>
              <a:t>12 months from the day you purchase it. </a:t>
            </a:r>
            <a:r>
              <a:rPr lang="zh-CN" altLang="en-US" sz="1400" dirty="0" smtClean="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If there is a  need  for  </a:t>
            </a:r>
            <a:r>
              <a:rPr lang="zh-CN" altLang="en-US" sz="1400" dirty="0" smtClean="0">
                <a:latin typeface="微软雅黑" panose="020B0503020204020204" charset="-122"/>
                <a:ea typeface="微软雅黑" panose="020B0503020204020204" charset="-122"/>
              </a:rPr>
              <a:t>repa</a:t>
            </a:r>
            <a:r>
              <a:rPr lang="en-US" altLang="zh-CN" sz="1400" dirty="0" smtClean="0">
                <a:latin typeface="微软雅黑" panose="020B0503020204020204" charset="-122"/>
                <a:ea typeface="微软雅黑" panose="020B0503020204020204" charset="-122"/>
              </a:rPr>
              <a:t>ration</a:t>
            </a:r>
            <a:r>
              <a:rPr lang="zh-CN" altLang="en-US" sz="1400" dirty="0" smtClean="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you should offer this warranty card, please take care of </a:t>
            </a:r>
            <a:r>
              <a:rPr lang="en-US" altLang="zh-CN" sz="1400" dirty="0" smtClean="0">
                <a:latin typeface="微软雅黑" panose="020B0503020204020204" charset="-122"/>
                <a:ea typeface="微软雅黑" panose="020B0503020204020204" charset="-122"/>
              </a:rPr>
              <a:t>it.           </a:t>
            </a:r>
            <a:endParaRPr lang="en-US" altLang="zh-CN" sz="1400" b="1" dirty="0" smtClean="0">
              <a:latin typeface="微软雅黑" panose="020B0503020204020204" charset="-122"/>
              <a:ea typeface="微软雅黑" panose="020B0503020204020204" charset="-122"/>
            </a:endParaRPr>
          </a:p>
        </p:txBody>
      </p:sp>
      <p:sp>
        <p:nvSpPr>
          <p:cNvPr id="11" name="灯片编号占位符 10"/>
          <p:cNvSpPr>
            <a:spLocks noGrp="1"/>
          </p:cNvSpPr>
          <p:nvPr>
            <p:ph type="sldNum" sz="quarter" idx="12"/>
          </p:nvPr>
        </p:nvSpPr>
        <p:spPr/>
        <p:txBody>
          <a:bodyPr/>
          <a:lstStyle/>
          <a:p>
            <a:fld id="{7D9BB5D0-35E4-459D-AEF3-FE4D7C45CC19}" type="slidenum">
              <a:rPr lang="zh-CN" altLang="en-US" smtClean="0"/>
            </a:fld>
            <a:endParaRPr lang="zh-CN" altLang="en-US"/>
          </a:p>
        </p:txBody>
      </p:sp>
      <p:cxnSp>
        <p:nvCxnSpPr>
          <p:cNvPr id="12" name="直接连接符 11"/>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03885" y="398145"/>
            <a:ext cx="2106930" cy="369332"/>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rPr>
              <a:t>Warranty  Card</a:t>
            </a:r>
            <a:endParaRPr lang="zh-CN" altLang="en-US" b="1" dirty="0">
              <a:latin typeface="微软雅黑" panose="020B0503020204020204" charset="-122"/>
              <a:ea typeface="微软雅黑" panose="020B0503020204020204" charset="-122"/>
            </a:endParaRPr>
          </a:p>
        </p:txBody>
      </p:sp>
      <p:cxnSp>
        <p:nvCxnSpPr>
          <p:cNvPr id="18" name="直接连接符 5"/>
          <p:cNvCxnSpPr/>
          <p:nvPr/>
        </p:nvCxnSpPr>
        <p:spPr>
          <a:xfrm>
            <a:off x="2847703" y="3244397"/>
            <a:ext cx="3274785" cy="0"/>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8"/>
          <p:cNvCxnSpPr/>
          <p:nvPr/>
        </p:nvCxnSpPr>
        <p:spPr>
          <a:xfrm>
            <a:off x="2064476" y="4813210"/>
            <a:ext cx="404495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cxnSp>
        <p:nvCxnSpPr>
          <p:cNvPr id="7" name="直接连接符 6"/>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4046220" y="6600825"/>
            <a:ext cx="1277620" cy="337185"/>
          </a:xfrm>
          <a:prstGeom prst="rect">
            <a:avLst/>
          </a:prstGeom>
          <a:noFill/>
        </p:spPr>
        <p:txBody>
          <a:bodyPr wrap="square" rtlCol="0">
            <a:spAutoFit/>
          </a:bodyPr>
          <a:lstStyle/>
          <a:p>
            <a:endParaRPr lang="en-US" altLang="zh-CN" sz="1600" b="1">
              <a:solidFill>
                <a:srgbClr val="C00000"/>
              </a:solidFill>
              <a:latin typeface="微软雅黑" panose="020B0503020204020204" charset="-122"/>
              <a:ea typeface="微软雅黑" panose="020B0503020204020204" charset="-122"/>
            </a:endParaRPr>
          </a:p>
        </p:txBody>
      </p:sp>
      <p:cxnSp>
        <p:nvCxnSpPr>
          <p:cNvPr id="3" name="直接连接符 2"/>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32460" y="372110"/>
            <a:ext cx="4101465" cy="368300"/>
          </a:xfrm>
          <a:prstGeom prst="rect">
            <a:avLst/>
          </a:prstGeom>
          <a:noFill/>
        </p:spPr>
        <p:txBody>
          <a:bodyPr wrap="square" rtlCol="0">
            <a:spAutoFit/>
          </a:bodyPr>
          <a:lstStyle/>
          <a:p>
            <a:r>
              <a:rPr lang="zh-CN" altLang="en-US" b="1" dirty="0">
                <a:latin typeface="Arial" panose="020B0604020202020204" pitchFamily="34" charset="0"/>
                <a:ea typeface="Arial Unicode MS" panose="020B0604020202020204" charset="-122"/>
                <a:cs typeface="Arial" panose="020B0604020202020204" pitchFamily="34" charset="0"/>
                <a:sym typeface="+mn-ea"/>
              </a:rPr>
              <a:t>Quick Start</a:t>
            </a:r>
            <a:endParaRPr lang="zh-CN" altLang="en-US" b="1" dirty="0">
              <a:latin typeface="Arial" panose="020B0604020202020204" pitchFamily="34" charset="0"/>
              <a:ea typeface="Arial Unicode MS" panose="020B0604020202020204" charset="-122"/>
              <a:cs typeface="Arial" panose="020B0604020202020204" pitchFamily="34" charset="0"/>
            </a:endParaRPr>
          </a:p>
        </p:txBody>
      </p:sp>
      <p:sp>
        <p:nvSpPr>
          <p:cNvPr id="10" name="TextBox 9"/>
          <p:cNvSpPr txBox="1"/>
          <p:nvPr/>
        </p:nvSpPr>
        <p:spPr>
          <a:xfrm>
            <a:off x="739412" y="1355271"/>
            <a:ext cx="10763794" cy="3969385"/>
          </a:xfrm>
          <a:prstGeom prst="rect">
            <a:avLst/>
          </a:prstGeom>
          <a:noFill/>
        </p:spPr>
        <p:txBody>
          <a:bodyPr wrap="square" rtlCol="0">
            <a:spAutoFit/>
          </a:bodyPr>
          <a:lstStyle/>
          <a:p>
            <a:pPr marL="800100" lvl="1" indent="-342900">
              <a:lnSpc>
                <a:spcPct val="200000"/>
              </a:lnSpc>
              <a:buFont typeface="+mj-lt"/>
              <a:buAutoNum type="alphaLcParenR"/>
            </a:pPr>
            <a:r>
              <a:rPr lang="en-US" sz="1400" dirty="0" smtClean="0">
                <a:latin typeface="Arial" panose="020B0604020202020204" pitchFamily="34" charset="0"/>
                <a:ea typeface="Arial Unicode MS" panose="020B0604020202020204" charset="-122"/>
                <a:cs typeface="Arial" panose="020B0604020202020204" pitchFamily="34" charset="0"/>
              </a:rPr>
              <a:t>Move the latches and open the front cover</a:t>
            </a:r>
            <a:endParaRPr lang="en-US" sz="1400" dirty="0" smtClean="0">
              <a:latin typeface="Arial" panose="020B0604020202020204" pitchFamily="34" charset="0"/>
              <a:ea typeface="Arial Unicode MS" panose="020B0604020202020204" charset="-122"/>
              <a:cs typeface="Arial" panose="020B0604020202020204" pitchFamily="34" charset="0"/>
            </a:endParaRPr>
          </a:p>
          <a:p>
            <a:pPr marL="800100" lvl="1" indent="-342900">
              <a:lnSpc>
                <a:spcPct val="200000"/>
              </a:lnSpc>
              <a:buFont typeface="+mj-lt"/>
              <a:buAutoNum type="alphaLcParenR"/>
            </a:pPr>
            <a:r>
              <a:rPr lang="en-US" sz="1400" dirty="0" smtClean="0">
                <a:latin typeface="Arial" panose="020B0604020202020204" pitchFamily="34" charset="0"/>
                <a:ea typeface="Arial Unicode MS" panose="020B0604020202020204" charset="-122"/>
                <a:cs typeface="Arial" panose="020B0604020202020204" pitchFamily="34" charset="0"/>
              </a:rPr>
              <a:t>Load 6pcs lithium AA or alkaline AA batteries</a:t>
            </a:r>
            <a:endParaRPr lang="en-US" sz="1400" dirty="0" smtClean="0">
              <a:latin typeface="Arial" panose="020B0604020202020204" pitchFamily="34" charset="0"/>
              <a:ea typeface="Arial Unicode MS" panose="020B0604020202020204" charset="-122"/>
              <a:cs typeface="Arial" panose="020B0604020202020204" pitchFamily="34" charset="0"/>
            </a:endParaRPr>
          </a:p>
          <a:p>
            <a:pPr marL="800100" lvl="1" indent="-342900">
              <a:lnSpc>
                <a:spcPct val="200000"/>
              </a:lnSpc>
              <a:buFont typeface="+mj-lt"/>
              <a:buAutoNum type="alphaLcParenR"/>
            </a:pPr>
            <a:r>
              <a:rPr lang="en-US" sz="1400" dirty="0" smtClean="0">
                <a:latin typeface="Arial" panose="020B0604020202020204" pitchFamily="34" charset="0"/>
                <a:ea typeface="Arial Unicode MS" panose="020B0604020202020204" charset="-122"/>
                <a:cs typeface="Arial" panose="020B0604020202020204" pitchFamily="34" charset="0"/>
              </a:rPr>
              <a:t>Insert the SD card</a:t>
            </a:r>
            <a:endParaRPr lang="en-US" sz="1400" dirty="0" smtClean="0">
              <a:latin typeface="Arial" panose="020B0604020202020204" pitchFamily="34" charset="0"/>
              <a:ea typeface="Arial Unicode MS" panose="020B0604020202020204" charset="-122"/>
              <a:cs typeface="Arial" panose="020B0604020202020204" pitchFamily="34" charset="0"/>
            </a:endParaRPr>
          </a:p>
          <a:p>
            <a:pPr marL="800100" lvl="1" indent="-342900">
              <a:lnSpc>
                <a:spcPct val="200000"/>
              </a:lnSpc>
              <a:buFont typeface="+mj-lt"/>
              <a:buAutoNum type="alphaLcParenR"/>
            </a:pPr>
            <a:r>
              <a:rPr lang="en-US" sz="1400" dirty="0" smtClean="0">
                <a:latin typeface="Arial" panose="020B0604020202020204" pitchFamily="34" charset="0"/>
                <a:ea typeface="Arial Unicode MS" panose="020B0604020202020204" charset="-122"/>
                <a:cs typeface="Arial" panose="020B0604020202020204" pitchFamily="34" charset="0"/>
              </a:rPr>
              <a:t>Switch to the ON Mode</a:t>
            </a:r>
            <a:endParaRPr lang="en-US" sz="1400" dirty="0" smtClean="0">
              <a:latin typeface="Arial" panose="020B0604020202020204" pitchFamily="34" charset="0"/>
              <a:ea typeface="Arial Unicode MS" panose="020B0604020202020204" charset="-122"/>
              <a:cs typeface="Arial" panose="020B0604020202020204" pitchFamily="34" charset="0"/>
            </a:endParaRPr>
          </a:p>
          <a:p>
            <a:pPr marL="800100" lvl="1" indent="-342900">
              <a:lnSpc>
                <a:spcPct val="200000"/>
              </a:lnSpc>
              <a:buFont typeface="+mj-lt"/>
              <a:buAutoNum type="alphaLcParenR"/>
            </a:pPr>
            <a:r>
              <a:rPr lang="en-US" sz="1400" dirty="0" smtClean="0">
                <a:latin typeface="Arial" panose="020B0604020202020204" pitchFamily="34" charset="0"/>
                <a:ea typeface="Arial Unicode MS" panose="020B0604020202020204" charset="-122"/>
                <a:cs typeface="Arial" panose="020B0604020202020204" pitchFamily="34" charset="0"/>
              </a:rPr>
              <a:t>Press MENU key to set up the camera parameters</a:t>
            </a:r>
            <a:endParaRPr lang="en-US" sz="1400" dirty="0" smtClean="0">
              <a:latin typeface="Arial" panose="020B0604020202020204" pitchFamily="34" charset="0"/>
              <a:ea typeface="Arial Unicode MS" panose="020B0604020202020204" charset="-122"/>
              <a:cs typeface="Arial" panose="020B0604020202020204" pitchFamily="34" charset="0"/>
            </a:endParaRPr>
          </a:p>
          <a:p>
            <a:pPr marL="800100" lvl="1" indent="-342900">
              <a:lnSpc>
                <a:spcPct val="200000"/>
              </a:lnSpc>
              <a:buFont typeface="+mj-lt"/>
              <a:buAutoNum type="alphaLcParenR"/>
            </a:pPr>
            <a:r>
              <a:rPr lang="en-US" sz="1400" dirty="0" smtClean="0">
                <a:latin typeface="Arial" panose="020B0604020202020204" pitchFamily="34" charset="0"/>
                <a:ea typeface="Arial Unicode MS" panose="020B0604020202020204" charset="-122"/>
                <a:cs typeface="Arial" panose="020B0604020202020204" pitchFamily="34" charset="0"/>
                <a:sym typeface="+mn-ea"/>
              </a:rPr>
              <a:t>After finishing setting, Camera counts down 10 seconds to enter Working Mode</a:t>
            </a:r>
            <a:endParaRPr lang="en-US" sz="1400" dirty="0" smtClean="0">
              <a:latin typeface="Arial" panose="020B0604020202020204" pitchFamily="34" charset="0"/>
              <a:ea typeface="Arial Unicode MS" panose="020B0604020202020204" charset="-122"/>
              <a:cs typeface="Arial" panose="020B0604020202020204" pitchFamily="34" charset="0"/>
            </a:endParaRPr>
          </a:p>
          <a:p>
            <a:pPr marL="800100" lvl="1" indent="-342900">
              <a:lnSpc>
                <a:spcPct val="200000"/>
              </a:lnSpc>
              <a:buFont typeface="+mj-lt"/>
              <a:buAutoNum type="alphaLcParenR"/>
            </a:pPr>
            <a:r>
              <a:rPr lang="en-US" sz="1400" dirty="0" smtClean="0">
                <a:latin typeface="Arial" panose="020B0604020202020204" pitchFamily="34" charset="0"/>
                <a:ea typeface="Arial Unicode MS" panose="020B0604020202020204" charset="-122"/>
                <a:cs typeface="Arial" panose="020B0604020202020204" pitchFamily="34" charset="0"/>
              </a:rPr>
              <a:t>Put it in the right position you would like and take a 10minutes test before take it to woods.</a:t>
            </a:r>
            <a:endParaRPr lang="en-US" sz="1400" dirty="0" smtClean="0">
              <a:latin typeface="Arial" panose="020B0604020202020204" pitchFamily="34" charset="0"/>
              <a:ea typeface="Arial Unicode MS" panose="020B0604020202020204" charset="-122"/>
              <a:cs typeface="Arial" panose="020B0604020202020204" pitchFamily="34" charset="0"/>
            </a:endParaRPr>
          </a:p>
          <a:p>
            <a:pPr lvl="1" indent="0">
              <a:lnSpc>
                <a:spcPct val="200000"/>
              </a:lnSpc>
              <a:buFont typeface="+mj-lt"/>
              <a:buNone/>
            </a:pPr>
            <a:r>
              <a:rPr lang="en-US" sz="1400" dirty="0" smtClean="0">
                <a:latin typeface="Arial" panose="020B0604020202020204" pitchFamily="34" charset="0"/>
                <a:ea typeface="Arial Unicode MS" panose="020B0604020202020204" charset="-122"/>
                <a:cs typeface="Arial" panose="020B0604020202020204" pitchFamily="34" charset="0"/>
              </a:rPr>
              <a:t>Note: </a:t>
            </a:r>
            <a:endParaRPr lang="en-US" sz="1400" dirty="0" smtClean="0">
              <a:latin typeface="Arial" panose="020B0604020202020204" pitchFamily="34" charset="0"/>
              <a:ea typeface="Arial Unicode MS" panose="020B0604020202020204" charset="-122"/>
              <a:cs typeface="Arial" panose="020B0604020202020204" pitchFamily="34" charset="0"/>
            </a:endParaRPr>
          </a:p>
          <a:p>
            <a:pPr lvl="1" indent="0">
              <a:lnSpc>
                <a:spcPct val="200000"/>
              </a:lnSpc>
              <a:buFont typeface="+mj-lt"/>
              <a:buNone/>
            </a:pPr>
            <a:r>
              <a:rPr lang="en-US" sz="1400" dirty="0" smtClean="0">
                <a:latin typeface="Arial" panose="020B0604020202020204" pitchFamily="34" charset="0"/>
                <a:ea typeface="Arial Unicode MS" panose="020B0604020202020204" charset="-122"/>
                <a:cs typeface="Arial" panose="020B0604020202020204" pitchFamily="34" charset="0"/>
              </a:rPr>
              <a:t>Please format your SD Card in the camera for the first time use: press MENU key to find "Format" and choose execute.</a:t>
            </a:r>
            <a:endParaRPr lang="en-US" sz="1400" dirty="0" smtClean="0">
              <a:latin typeface="Arial" panose="020B0604020202020204" pitchFamily="34" charset="0"/>
              <a:ea typeface="Arial Unicode MS" panose="020B0604020202020204"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32460" y="372110"/>
            <a:ext cx="4101465" cy="368300"/>
          </a:xfrm>
          <a:prstGeom prst="rect">
            <a:avLst/>
          </a:prstGeom>
          <a:noFill/>
        </p:spPr>
        <p:txBody>
          <a:bodyPr wrap="square" rtlCol="0">
            <a:spAutoFit/>
          </a:bodyPr>
          <a:lstStyle/>
          <a:p>
            <a:r>
              <a:rPr lang="en-US" altLang="zh-CN" b="1" dirty="0">
                <a:latin typeface="Arial" panose="020B0604020202020204" pitchFamily="34" charset="0"/>
                <a:ea typeface="微软雅黑" panose="020B0503020204020204" charset="-122"/>
                <a:cs typeface="Arial" panose="020B0604020202020204" pitchFamily="34" charset="0"/>
                <a:sym typeface="+mn-ea"/>
              </a:rPr>
              <a:t>V</a:t>
            </a:r>
            <a:r>
              <a:rPr lang="zh-CN" altLang="en-US" b="1" dirty="0">
                <a:latin typeface="Arial" panose="020B0604020202020204" pitchFamily="34" charset="0"/>
                <a:ea typeface="微软雅黑" panose="020B0503020204020204" charset="-122"/>
                <a:cs typeface="Arial" panose="020B0604020202020204" pitchFamily="34" charset="0"/>
                <a:sym typeface="+mn-ea"/>
              </a:rPr>
              <a:t>iew </a:t>
            </a:r>
            <a:r>
              <a:rPr lang="en-US" altLang="zh-CN" b="1" dirty="0">
                <a:latin typeface="Arial" panose="020B0604020202020204" pitchFamily="34" charset="0"/>
                <a:ea typeface="微软雅黑" panose="020B0503020204020204" charset="-122"/>
                <a:cs typeface="Arial" panose="020B0604020202020204" pitchFamily="34" charset="0"/>
                <a:sym typeface="+mn-ea"/>
              </a:rPr>
              <a:t>D</a:t>
            </a:r>
            <a:r>
              <a:rPr lang="zh-CN" altLang="en-US" b="1" dirty="0">
                <a:latin typeface="Arial" panose="020B0604020202020204" pitchFamily="34" charset="0"/>
                <a:ea typeface="微软雅黑" panose="020B0503020204020204" charset="-122"/>
                <a:cs typeface="Arial" panose="020B0604020202020204" pitchFamily="34" charset="0"/>
                <a:sym typeface="+mn-ea"/>
              </a:rPr>
              <a:t>rawing</a:t>
            </a:r>
            <a:r>
              <a:rPr lang="en-US" altLang="zh-CN" b="1" dirty="0">
                <a:latin typeface="Arial" panose="020B0604020202020204" pitchFamily="34" charset="0"/>
                <a:ea typeface="微软雅黑" panose="020B0503020204020204" charset="-122"/>
                <a:cs typeface="Arial" panose="020B0604020202020204" pitchFamily="34" charset="0"/>
                <a:sym typeface="+mn-ea"/>
              </a:rPr>
              <a:t>s</a:t>
            </a:r>
            <a:endParaRPr lang="en-US" altLang="zh-CN" b="1" dirty="0">
              <a:latin typeface="Arial" panose="020B0604020202020204" pitchFamily="34" charset="0"/>
              <a:ea typeface="微软雅黑" panose="020B0503020204020204" charset="-122"/>
              <a:cs typeface="Arial" panose="020B0604020202020204" pitchFamily="34" charset="0"/>
              <a:sym typeface="+mn-ea"/>
            </a:endParaRPr>
          </a:p>
        </p:txBody>
      </p:sp>
      <p:sp>
        <p:nvSpPr>
          <p:cNvPr id="10" name="灯片编号占位符 4"/>
          <p:cNvSpPr>
            <a:spLocks noGrp="1"/>
          </p:cNvSpPr>
          <p:nvPr/>
        </p:nvSpPr>
        <p:spPr>
          <a:xfrm>
            <a:off x="8747125" y="6387465"/>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9BB5D0-35E4-459D-AEF3-FE4D7C45CC19}" type="slidenum">
              <a:rPr lang="zh-CN" altLang="en-US" smtClean="0"/>
            </a:fld>
            <a:endParaRPr lang="zh-CN" altLang="en-US"/>
          </a:p>
        </p:txBody>
      </p:sp>
      <p:cxnSp>
        <p:nvCxnSpPr>
          <p:cNvPr id="11" name="直接连接符 10"/>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pic>
        <p:nvPicPr>
          <p:cNvPr id="4" name="图片 3" descr="图片3"/>
          <p:cNvPicPr>
            <a:picLocks noChangeAspect="1"/>
          </p:cNvPicPr>
          <p:nvPr/>
        </p:nvPicPr>
        <p:blipFill>
          <a:blip r:embed="rId1"/>
          <a:stretch>
            <a:fillRect/>
          </a:stretch>
        </p:blipFill>
        <p:spPr>
          <a:xfrm>
            <a:off x="761365" y="1186180"/>
            <a:ext cx="10728960" cy="4667885"/>
          </a:xfrm>
          <a:prstGeom prst="rect">
            <a:avLst/>
          </a:prstGeom>
        </p:spPr>
      </p:pic>
      <p:sp>
        <p:nvSpPr>
          <p:cNvPr id="6" name="圆角矩形 5"/>
          <p:cNvSpPr/>
          <p:nvPr/>
        </p:nvSpPr>
        <p:spPr>
          <a:xfrm>
            <a:off x="1981835" y="5100955"/>
            <a:ext cx="1327150" cy="2317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1"/>
          <p:cNvPicPr>
            <a:picLocks noChangeAspect="1"/>
          </p:cNvPicPr>
          <p:nvPr/>
        </p:nvPicPr>
        <p:blipFill>
          <a:blip r:embed="rId1"/>
          <a:stretch>
            <a:fillRect/>
          </a:stretch>
        </p:blipFill>
        <p:spPr>
          <a:xfrm>
            <a:off x="1666875" y="1447165"/>
            <a:ext cx="10058400" cy="3902075"/>
          </a:xfrm>
          <a:prstGeom prst="rect">
            <a:avLst/>
          </a:prstGeom>
        </p:spPr>
      </p:pic>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cxnSp>
        <p:nvCxnSpPr>
          <p:cNvPr id="23" name="直接连接符 22"/>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54685" y="360045"/>
            <a:ext cx="2100580" cy="368300"/>
          </a:xfrm>
          <a:prstGeom prst="rect">
            <a:avLst/>
          </a:prstGeom>
          <a:noFill/>
        </p:spPr>
        <p:txBody>
          <a:bodyPr wrap="none" rtlCol="0" anchor="t">
            <a:spAutoFit/>
          </a:bodyPr>
          <a:lstStyle/>
          <a:p>
            <a:pPr algn="l" eaLnBrk="1" fontAlgn="auto" hangingPunct="1">
              <a:spcBef>
                <a:spcPts val="0"/>
              </a:spcBef>
              <a:spcAft>
                <a:spcPts val="0"/>
              </a:spcAft>
              <a:defRPr/>
            </a:pPr>
            <a:r>
              <a:rPr lang="en-US" altLang="zh-CN" b="1" dirty="0">
                <a:latin typeface="Arial" panose="020B0604020202020204" pitchFamily="34" charset="0"/>
                <a:ea typeface="微软雅黑" panose="020B0503020204020204" charset="-122"/>
                <a:cs typeface="Arial" panose="020B0604020202020204" pitchFamily="34" charset="0"/>
                <a:sym typeface="+mn-ea"/>
              </a:rPr>
              <a:t>Camera Overview</a:t>
            </a:r>
            <a:endParaRPr lang="en-US" altLang="zh-CN" b="1" dirty="0">
              <a:latin typeface="Arial" panose="020B0604020202020204" pitchFamily="34" charset="0"/>
              <a:ea typeface="微软雅黑" panose="020B0503020204020204" charset="-122"/>
              <a:cs typeface="Arial" panose="020B0604020202020204" pitchFamily="34" charset="0"/>
              <a:sym typeface="+mn-ea"/>
            </a:endParaRPr>
          </a:p>
        </p:txBody>
      </p:sp>
      <p:cxnSp>
        <p:nvCxnSpPr>
          <p:cNvPr id="13" name="直接连接符 12"/>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5" name="直接连接符 4"/>
          <p:cNvCxnSpPr/>
          <p:nvPr/>
        </p:nvCxnSpPr>
        <p:spPr>
          <a:xfrm flipV="1">
            <a:off x="3242945" y="1328420"/>
            <a:ext cx="0" cy="1070610"/>
          </a:xfrm>
          <a:prstGeom prst="line">
            <a:avLst/>
          </a:prstGeom>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flipH="1">
            <a:off x="2290445" y="1328420"/>
            <a:ext cx="952500" cy="0"/>
          </a:xfrm>
          <a:prstGeom prst="line">
            <a:avLst/>
          </a:prstGeom>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1843405" y="1140460"/>
            <a:ext cx="580390" cy="306705"/>
          </a:xfrm>
          <a:prstGeom prst="rect">
            <a:avLst/>
          </a:prstGeom>
          <a:noFill/>
        </p:spPr>
        <p:txBody>
          <a:bodyPr wrap="square" rtlCol="0">
            <a:spAutoFit/>
          </a:bodyPr>
          <a:p>
            <a:r>
              <a:rPr lang="zh-CN" altLang="en-US" sz="1400">
                <a:latin typeface="微软雅黑" panose="020B0503020204020204" charset="-122"/>
                <a:ea typeface="微软雅黑" panose="020B0503020204020204" charset="-122"/>
              </a:rPr>
              <a:t>PIR</a:t>
            </a:r>
            <a:endParaRPr lang="zh-CN" altLang="en-US" sz="1400">
              <a:latin typeface="微软雅黑" panose="020B0503020204020204" charset="-122"/>
              <a:ea typeface="微软雅黑" panose="020B0503020204020204" charset="-122"/>
            </a:endParaRPr>
          </a:p>
        </p:txBody>
      </p:sp>
      <p:cxnSp>
        <p:nvCxnSpPr>
          <p:cNvPr id="8" name="直接连接符 7"/>
          <p:cNvCxnSpPr/>
          <p:nvPr/>
        </p:nvCxnSpPr>
        <p:spPr>
          <a:xfrm flipH="1">
            <a:off x="1495425" y="2442845"/>
            <a:ext cx="952500" cy="0"/>
          </a:xfrm>
          <a:prstGeom prst="line">
            <a:avLst/>
          </a:prstGeom>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519430" y="2258060"/>
            <a:ext cx="1500505" cy="306705"/>
          </a:xfrm>
          <a:prstGeom prst="rect">
            <a:avLst/>
          </a:prstGeom>
          <a:noFill/>
        </p:spPr>
        <p:txBody>
          <a:bodyPr wrap="square" rtlCol="0">
            <a:spAutoFit/>
          </a:bodyPr>
          <a:p>
            <a:r>
              <a:rPr lang="en-US" altLang="zh-CN" sz="1400">
                <a:latin typeface="微软雅黑" panose="020B0503020204020204" charset="-122"/>
                <a:ea typeface="微软雅黑" panose="020B0503020204020204" charset="-122"/>
              </a:rPr>
              <a:t>Video Mic</a:t>
            </a:r>
            <a:endParaRPr lang="en-US" altLang="zh-CN" sz="1400">
              <a:latin typeface="微软雅黑" panose="020B0503020204020204" charset="-122"/>
              <a:ea typeface="微软雅黑" panose="020B0503020204020204" charset="-122"/>
            </a:endParaRPr>
          </a:p>
        </p:txBody>
      </p:sp>
      <p:cxnSp>
        <p:nvCxnSpPr>
          <p:cNvPr id="10" name="直接连接符 9"/>
          <p:cNvCxnSpPr/>
          <p:nvPr/>
        </p:nvCxnSpPr>
        <p:spPr>
          <a:xfrm flipH="1">
            <a:off x="1776095" y="2719070"/>
            <a:ext cx="700405" cy="0"/>
          </a:xfrm>
          <a:prstGeom prst="line">
            <a:avLst/>
          </a:prstGeom>
        </p:spPr>
        <p:style>
          <a:lnRef idx="1">
            <a:schemeClr val="dk1"/>
          </a:lnRef>
          <a:fillRef idx="0">
            <a:schemeClr val="dk1"/>
          </a:fillRef>
          <a:effectRef idx="0">
            <a:schemeClr val="dk1"/>
          </a:effectRef>
          <a:fontRef idx="minor">
            <a:schemeClr val="tx1"/>
          </a:fontRef>
        </p:style>
      </p:cxnSp>
      <p:sp>
        <p:nvSpPr>
          <p:cNvPr id="12" name="文本框 11"/>
          <p:cNvSpPr txBox="1"/>
          <p:nvPr/>
        </p:nvSpPr>
        <p:spPr>
          <a:xfrm>
            <a:off x="473075" y="2528570"/>
            <a:ext cx="1529715" cy="306705"/>
          </a:xfrm>
          <a:prstGeom prst="rect">
            <a:avLst/>
          </a:prstGeom>
          <a:noFill/>
        </p:spPr>
        <p:txBody>
          <a:bodyPr wrap="square" rtlCol="0" anchor="t">
            <a:spAutoFit/>
          </a:bodyPr>
          <a:p>
            <a:r>
              <a:rPr lang="zh-CN" altLang="en-US" sz="1400">
                <a:latin typeface="微软雅黑" panose="020B0503020204020204" charset="-122"/>
                <a:ea typeface="微软雅黑" panose="020B0503020204020204" charset="-122"/>
              </a:rPr>
              <a:t>LED Indicator</a:t>
            </a:r>
            <a:endParaRPr lang="zh-CN" altLang="en-US" sz="1400">
              <a:latin typeface="微软雅黑" panose="020B0503020204020204" charset="-122"/>
              <a:ea typeface="微软雅黑" panose="020B0503020204020204" charset="-122"/>
            </a:endParaRPr>
          </a:p>
        </p:txBody>
      </p:sp>
      <p:cxnSp>
        <p:nvCxnSpPr>
          <p:cNvPr id="14" name="直接连接符 13"/>
          <p:cNvCxnSpPr/>
          <p:nvPr/>
        </p:nvCxnSpPr>
        <p:spPr>
          <a:xfrm flipH="1">
            <a:off x="1604645" y="3271520"/>
            <a:ext cx="1238250" cy="0"/>
          </a:xfrm>
          <a:prstGeom prst="line">
            <a:avLst/>
          </a:prstGeom>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975995" y="3103245"/>
            <a:ext cx="767715" cy="306705"/>
          </a:xfrm>
          <a:prstGeom prst="rect">
            <a:avLst/>
          </a:prstGeom>
          <a:noFill/>
        </p:spPr>
        <p:txBody>
          <a:bodyPr wrap="square" rtlCol="0" anchor="t">
            <a:spAutoFit/>
          </a:bodyPr>
          <a:p>
            <a:r>
              <a:rPr lang="zh-CN" altLang="en-US" sz="1400">
                <a:latin typeface="微软雅黑" panose="020B0503020204020204" charset="-122"/>
                <a:ea typeface="微软雅黑" panose="020B0503020204020204" charset="-122"/>
              </a:rPr>
              <a:t>LENS</a:t>
            </a:r>
            <a:endParaRPr lang="zh-CN" altLang="en-US" sz="1400">
              <a:latin typeface="微软雅黑" panose="020B0503020204020204" charset="-122"/>
              <a:ea typeface="微软雅黑" panose="020B0503020204020204" charset="-122"/>
            </a:endParaRPr>
          </a:p>
        </p:txBody>
      </p:sp>
      <p:cxnSp>
        <p:nvCxnSpPr>
          <p:cNvPr id="16" name="直接连接符 15"/>
          <p:cNvCxnSpPr/>
          <p:nvPr/>
        </p:nvCxnSpPr>
        <p:spPr>
          <a:xfrm flipH="1">
            <a:off x="3557270" y="3300095"/>
            <a:ext cx="1238250" cy="0"/>
          </a:xfrm>
          <a:prstGeom prst="line">
            <a:avLst/>
          </a:prstGeom>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4738370" y="3141345"/>
            <a:ext cx="767715" cy="306705"/>
          </a:xfrm>
          <a:prstGeom prst="rect">
            <a:avLst/>
          </a:prstGeom>
          <a:noFill/>
        </p:spPr>
        <p:txBody>
          <a:bodyPr wrap="square" rtlCol="0" anchor="t">
            <a:spAutoFit/>
          </a:bodyPr>
          <a:p>
            <a:r>
              <a:rPr lang="zh-CN" altLang="en-US" sz="1400">
                <a:latin typeface="微软雅黑" panose="020B0503020204020204" charset="-122"/>
                <a:ea typeface="微软雅黑" panose="020B0503020204020204" charset="-122"/>
              </a:rPr>
              <a:t>LENS</a:t>
            </a:r>
            <a:endParaRPr lang="zh-CN" altLang="en-US" sz="1400">
              <a:latin typeface="微软雅黑" panose="020B0503020204020204" charset="-122"/>
              <a:ea typeface="微软雅黑" panose="020B0503020204020204" charset="-122"/>
            </a:endParaRPr>
          </a:p>
        </p:txBody>
      </p:sp>
      <p:cxnSp>
        <p:nvCxnSpPr>
          <p:cNvPr id="18" name="直接连接符 17"/>
          <p:cNvCxnSpPr/>
          <p:nvPr/>
        </p:nvCxnSpPr>
        <p:spPr>
          <a:xfrm flipH="1">
            <a:off x="1352550" y="4157345"/>
            <a:ext cx="1238250" cy="0"/>
          </a:xfrm>
          <a:prstGeom prst="line">
            <a:avLst/>
          </a:prstGeom>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596900" y="3969385"/>
            <a:ext cx="783590" cy="306705"/>
          </a:xfrm>
          <a:prstGeom prst="rect">
            <a:avLst/>
          </a:prstGeom>
          <a:noFill/>
        </p:spPr>
        <p:txBody>
          <a:bodyPr wrap="square" rtlCol="0" anchor="t">
            <a:spAutoFit/>
          </a:bodyPr>
          <a:p>
            <a:r>
              <a:rPr lang="zh-CN" altLang="en-US" sz="1400">
                <a:latin typeface="微软雅黑" panose="020B0503020204020204" charset="-122"/>
                <a:ea typeface="微软雅黑" panose="020B0503020204020204" charset="-122"/>
              </a:rPr>
              <a:t>IR LED</a:t>
            </a:r>
            <a:endParaRPr lang="zh-CN" altLang="en-US" sz="1400">
              <a:latin typeface="微软雅黑" panose="020B0503020204020204" charset="-122"/>
              <a:ea typeface="微软雅黑" panose="020B0503020204020204" charset="-122"/>
            </a:endParaRPr>
          </a:p>
        </p:txBody>
      </p:sp>
      <p:cxnSp>
        <p:nvCxnSpPr>
          <p:cNvPr id="21" name="直接连接符 20"/>
          <p:cNvCxnSpPr/>
          <p:nvPr/>
        </p:nvCxnSpPr>
        <p:spPr>
          <a:xfrm flipH="1">
            <a:off x="5567045" y="3852545"/>
            <a:ext cx="719455" cy="0"/>
          </a:xfrm>
          <a:prstGeom prst="line">
            <a:avLst/>
          </a:prstGeom>
        </p:spPr>
        <p:style>
          <a:lnRef idx="1">
            <a:schemeClr val="dk1"/>
          </a:lnRef>
          <a:fillRef idx="0">
            <a:schemeClr val="dk1"/>
          </a:fillRef>
          <a:effectRef idx="0">
            <a:schemeClr val="dk1"/>
          </a:effectRef>
          <a:fontRef idx="minor">
            <a:schemeClr val="tx1"/>
          </a:fontRef>
        </p:style>
      </p:cxnSp>
      <p:sp>
        <p:nvSpPr>
          <p:cNvPr id="22" name="文本框 21"/>
          <p:cNvSpPr txBox="1"/>
          <p:nvPr/>
        </p:nvSpPr>
        <p:spPr>
          <a:xfrm>
            <a:off x="5160645" y="3689350"/>
            <a:ext cx="511175" cy="306705"/>
          </a:xfrm>
          <a:prstGeom prst="rect">
            <a:avLst/>
          </a:prstGeom>
          <a:noFill/>
        </p:spPr>
        <p:txBody>
          <a:bodyPr wrap="square" rtlCol="0" anchor="t">
            <a:spAutoFit/>
          </a:bodyPr>
          <a:p>
            <a:r>
              <a:rPr lang="en-US" altLang="zh-CN" sz="1400">
                <a:latin typeface="微软雅黑" panose="020B0503020204020204" charset="-122"/>
                <a:ea typeface="微软雅黑" panose="020B0503020204020204" charset="-122"/>
              </a:rPr>
              <a:t>SD</a:t>
            </a:r>
            <a:endParaRPr lang="en-US" altLang="zh-CN" sz="1400">
              <a:latin typeface="微软雅黑" panose="020B0503020204020204" charset="-122"/>
              <a:ea typeface="微软雅黑" panose="020B0503020204020204" charset="-122"/>
            </a:endParaRPr>
          </a:p>
        </p:txBody>
      </p:sp>
      <p:cxnSp>
        <p:nvCxnSpPr>
          <p:cNvPr id="27" name="直接连接符 26"/>
          <p:cNvCxnSpPr/>
          <p:nvPr/>
        </p:nvCxnSpPr>
        <p:spPr>
          <a:xfrm flipH="1">
            <a:off x="6050915" y="4252595"/>
            <a:ext cx="608330" cy="0"/>
          </a:xfrm>
          <a:prstGeom prst="line">
            <a:avLst/>
          </a:prstGeom>
        </p:spPr>
        <p:style>
          <a:lnRef idx="1">
            <a:schemeClr val="dk1"/>
          </a:lnRef>
          <a:fillRef idx="0">
            <a:schemeClr val="dk1"/>
          </a:fillRef>
          <a:effectRef idx="0">
            <a:schemeClr val="dk1"/>
          </a:effectRef>
          <a:fontRef idx="minor">
            <a:schemeClr val="tx1"/>
          </a:fontRef>
        </p:style>
      </p:cxnSp>
      <p:sp>
        <p:nvSpPr>
          <p:cNvPr id="29" name="文本框 28"/>
          <p:cNvSpPr txBox="1"/>
          <p:nvPr/>
        </p:nvSpPr>
        <p:spPr>
          <a:xfrm>
            <a:off x="4867910" y="4070985"/>
            <a:ext cx="1346835" cy="306705"/>
          </a:xfrm>
          <a:prstGeom prst="rect">
            <a:avLst/>
          </a:prstGeom>
          <a:noFill/>
        </p:spPr>
        <p:txBody>
          <a:bodyPr wrap="square" rtlCol="0" anchor="t">
            <a:spAutoFit/>
          </a:bodyPr>
          <a:p>
            <a:r>
              <a:rPr lang="zh-CN" altLang="en-US" sz="1400">
                <a:latin typeface="微软雅黑" panose="020B0503020204020204" charset="-122"/>
                <a:ea typeface="微软雅黑" panose="020B0503020204020204" charset="-122"/>
              </a:rPr>
              <a:t>ON </a:t>
            </a:r>
            <a:r>
              <a:rPr lang="en-US" altLang="zh-CN" sz="1400">
                <a:latin typeface="微软雅黑" panose="020B0503020204020204" charset="-122"/>
                <a:ea typeface="微软雅黑" panose="020B0503020204020204" charset="-122"/>
              </a:rPr>
              <a:t>/ </a:t>
            </a:r>
            <a:r>
              <a:rPr lang="zh-CN" altLang="en-US" sz="1400">
                <a:latin typeface="微软雅黑" panose="020B0503020204020204" charset="-122"/>
                <a:ea typeface="微软雅黑" panose="020B0503020204020204" charset="-122"/>
              </a:rPr>
              <a:t>OFF Key</a:t>
            </a:r>
            <a:endParaRPr lang="zh-CN" altLang="en-US" sz="1400">
              <a:latin typeface="微软雅黑" panose="020B0503020204020204" charset="-122"/>
              <a:ea typeface="微软雅黑" panose="020B0503020204020204" charset="-122"/>
            </a:endParaRPr>
          </a:p>
        </p:txBody>
      </p:sp>
      <p:cxnSp>
        <p:nvCxnSpPr>
          <p:cNvPr id="30" name="直接连接符 29"/>
          <p:cNvCxnSpPr/>
          <p:nvPr/>
        </p:nvCxnSpPr>
        <p:spPr>
          <a:xfrm flipV="1">
            <a:off x="7454900" y="4528820"/>
            <a:ext cx="0" cy="714375"/>
          </a:xfrm>
          <a:prstGeom prst="line">
            <a:avLst/>
          </a:prstGeom>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a:xfrm flipH="1">
            <a:off x="6735445" y="5243195"/>
            <a:ext cx="719455" cy="0"/>
          </a:xfrm>
          <a:prstGeom prst="line">
            <a:avLst/>
          </a:prstGeom>
        </p:spPr>
        <p:style>
          <a:lnRef idx="1">
            <a:schemeClr val="dk1"/>
          </a:lnRef>
          <a:fillRef idx="0">
            <a:schemeClr val="dk1"/>
          </a:fillRef>
          <a:effectRef idx="0">
            <a:schemeClr val="dk1"/>
          </a:effectRef>
          <a:fontRef idx="minor">
            <a:schemeClr val="tx1"/>
          </a:fontRef>
        </p:style>
      </p:cxnSp>
      <p:sp>
        <p:nvSpPr>
          <p:cNvPr id="35" name="文本框 34"/>
          <p:cNvSpPr txBox="1"/>
          <p:nvPr/>
        </p:nvSpPr>
        <p:spPr>
          <a:xfrm>
            <a:off x="5264150" y="5080635"/>
            <a:ext cx="1595120" cy="306705"/>
          </a:xfrm>
          <a:prstGeom prst="rect">
            <a:avLst/>
          </a:prstGeom>
          <a:noFill/>
        </p:spPr>
        <p:txBody>
          <a:bodyPr wrap="square" rtlCol="0" anchor="t">
            <a:spAutoFit/>
          </a:bodyPr>
          <a:p>
            <a:r>
              <a:rPr lang="zh-CN" altLang="en-US" sz="1400">
                <a:latin typeface="微软雅黑" panose="020B0503020204020204" charset="-122"/>
                <a:ea typeface="微软雅黑" panose="020B0503020204020204" charset="-122"/>
              </a:rPr>
              <a:t>Operation Part</a:t>
            </a:r>
            <a:endParaRPr lang="zh-CN" altLang="en-US" sz="1400">
              <a:latin typeface="微软雅黑" panose="020B0503020204020204" charset="-122"/>
              <a:ea typeface="微软雅黑" panose="020B0503020204020204" charset="-122"/>
            </a:endParaRPr>
          </a:p>
        </p:txBody>
      </p:sp>
      <p:cxnSp>
        <p:nvCxnSpPr>
          <p:cNvPr id="36" name="直接连接符 35"/>
          <p:cNvCxnSpPr/>
          <p:nvPr/>
        </p:nvCxnSpPr>
        <p:spPr>
          <a:xfrm flipV="1">
            <a:off x="9226550" y="4566920"/>
            <a:ext cx="0" cy="714375"/>
          </a:xfrm>
          <a:prstGeom prst="line">
            <a:avLst/>
          </a:prstGeom>
        </p:spPr>
        <p:style>
          <a:lnRef idx="1">
            <a:schemeClr val="dk1"/>
          </a:lnRef>
          <a:fillRef idx="0">
            <a:schemeClr val="dk1"/>
          </a:fillRef>
          <a:effectRef idx="0">
            <a:schemeClr val="dk1"/>
          </a:effectRef>
          <a:fontRef idx="minor">
            <a:schemeClr val="tx1"/>
          </a:fontRef>
        </p:style>
      </p:cxnSp>
      <p:sp>
        <p:nvSpPr>
          <p:cNvPr id="38" name="文本框 37"/>
          <p:cNvSpPr txBox="1"/>
          <p:nvPr/>
        </p:nvSpPr>
        <p:spPr>
          <a:xfrm>
            <a:off x="8597900" y="5262245"/>
            <a:ext cx="1435100" cy="306705"/>
          </a:xfrm>
          <a:prstGeom prst="rect">
            <a:avLst/>
          </a:prstGeom>
          <a:noFill/>
        </p:spPr>
        <p:txBody>
          <a:bodyPr wrap="square" rtlCol="0" anchor="t">
            <a:spAutoFit/>
          </a:bodyPr>
          <a:p>
            <a:r>
              <a:rPr lang="zh-CN" altLang="en-US" sz="1400">
                <a:latin typeface="微软雅黑" panose="020B0503020204020204" charset="-122"/>
                <a:ea typeface="微软雅黑" panose="020B0503020204020204" charset="-122"/>
              </a:rPr>
              <a:t>Battery Case</a:t>
            </a:r>
            <a:endParaRPr lang="zh-CN" altLang="en-US" sz="1400">
              <a:latin typeface="微软雅黑" panose="020B0503020204020204" charset="-122"/>
              <a:ea typeface="微软雅黑" panose="020B0503020204020204" charset="-122"/>
            </a:endParaRPr>
          </a:p>
        </p:txBody>
      </p:sp>
      <p:cxnSp>
        <p:nvCxnSpPr>
          <p:cNvPr id="39" name="直接连接符 38"/>
          <p:cNvCxnSpPr/>
          <p:nvPr/>
        </p:nvCxnSpPr>
        <p:spPr>
          <a:xfrm flipV="1">
            <a:off x="10626725" y="4252595"/>
            <a:ext cx="0" cy="838200"/>
          </a:xfrm>
          <a:prstGeom prst="line">
            <a:avLst/>
          </a:prstGeom>
        </p:spPr>
        <p:style>
          <a:lnRef idx="1">
            <a:schemeClr val="dk1"/>
          </a:lnRef>
          <a:fillRef idx="0">
            <a:schemeClr val="dk1"/>
          </a:fillRef>
          <a:effectRef idx="0">
            <a:schemeClr val="dk1"/>
          </a:effectRef>
          <a:fontRef idx="minor">
            <a:schemeClr val="tx1"/>
          </a:fontRef>
        </p:style>
      </p:cxnSp>
      <p:sp>
        <p:nvSpPr>
          <p:cNvPr id="40" name="文本框 39"/>
          <p:cNvSpPr txBox="1"/>
          <p:nvPr/>
        </p:nvSpPr>
        <p:spPr>
          <a:xfrm>
            <a:off x="10054590" y="5090795"/>
            <a:ext cx="1321435" cy="306705"/>
          </a:xfrm>
          <a:prstGeom prst="rect">
            <a:avLst/>
          </a:prstGeom>
          <a:noFill/>
        </p:spPr>
        <p:txBody>
          <a:bodyPr wrap="square" rtlCol="0" anchor="t">
            <a:spAutoFit/>
          </a:bodyPr>
          <a:p>
            <a:r>
              <a:rPr lang="zh-CN" altLang="en-US" sz="1400">
                <a:latin typeface="微软雅黑" panose="020B0503020204020204" charset="-122"/>
                <a:ea typeface="微软雅黑" panose="020B0503020204020204" charset="-122"/>
              </a:rPr>
              <a:t>Lock Catch</a:t>
            </a:r>
            <a:endParaRPr lang="zh-CN" altLang="en-US" sz="1400">
              <a:latin typeface="微软雅黑" panose="020B0503020204020204" charset="-122"/>
              <a:ea typeface="微软雅黑" panose="020B0503020204020204" charset="-122"/>
            </a:endParaRPr>
          </a:p>
        </p:txBody>
      </p:sp>
      <p:sp>
        <p:nvSpPr>
          <p:cNvPr id="3" name="圆角矩形 2"/>
          <p:cNvSpPr/>
          <p:nvPr/>
        </p:nvSpPr>
        <p:spPr>
          <a:xfrm>
            <a:off x="2743835" y="4624705"/>
            <a:ext cx="1071245" cy="2082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685" y="360045"/>
            <a:ext cx="2574290" cy="368300"/>
          </a:xfrm>
          <a:prstGeom prst="rect">
            <a:avLst/>
          </a:prstGeom>
          <a:noFill/>
        </p:spPr>
        <p:txBody>
          <a:bodyPr wrap="none" rtlCol="0" anchor="t">
            <a:spAutoFit/>
          </a:bodyPr>
          <a:lstStyle/>
          <a:p>
            <a:pPr algn="l" eaLnBrk="1" fontAlgn="auto" hangingPunct="1">
              <a:spcBef>
                <a:spcPts val="0"/>
              </a:spcBef>
              <a:spcAft>
                <a:spcPts val="0"/>
              </a:spcAft>
              <a:defRPr/>
            </a:pPr>
            <a:r>
              <a:rPr lang="en-US" altLang="zh-CN" b="1" dirty="0">
                <a:latin typeface="Arial" panose="020B0604020202020204" pitchFamily="34" charset="0"/>
                <a:ea typeface="微软雅黑" panose="020B0503020204020204" charset="-122"/>
                <a:cs typeface="Arial" panose="020B0604020202020204" pitchFamily="34" charset="0"/>
                <a:sym typeface="+mn-ea"/>
              </a:rPr>
              <a:t>Standard Accessories</a:t>
            </a:r>
            <a:endParaRPr lang="en-US" altLang="zh-CN" b="1" dirty="0">
              <a:latin typeface="Arial" panose="020B0604020202020204" pitchFamily="34" charset="0"/>
              <a:ea typeface="微软雅黑" panose="020B0503020204020204" charset="-122"/>
              <a:cs typeface="Arial" panose="020B0604020202020204" pitchFamily="34" charset="0"/>
              <a:sym typeface="+mn-ea"/>
            </a:endParaRPr>
          </a:p>
        </p:txBody>
      </p:sp>
      <p:pic>
        <p:nvPicPr>
          <p:cNvPr id="5" name="图片 4" descr="IMG_9766"/>
          <p:cNvPicPr>
            <a:picLocks noChangeAspect="1"/>
          </p:cNvPicPr>
          <p:nvPr>
            <p:custDataLst>
              <p:tags r:id="rId1"/>
            </p:custDataLst>
          </p:nvPr>
        </p:nvPicPr>
        <p:blipFill>
          <a:blip r:embed="rId2" cstate="print"/>
          <a:stretch>
            <a:fillRect/>
          </a:stretch>
        </p:blipFill>
        <p:spPr>
          <a:xfrm>
            <a:off x="654685" y="1991360"/>
            <a:ext cx="2198370" cy="2198370"/>
          </a:xfrm>
          <a:prstGeom prst="rect">
            <a:avLst/>
          </a:prstGeom>
        </p:spPr>
      </p:pic>
      <p:sp>
        <p:nvSpPr>
          <p:cNvPr id="18" name="灯片编号占位符 17"/>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文本框 3"/>
          <p:cNvSpPr txBox="1"/>
          <p:nvPr/>
        </p:nvSpPr>
        <p:spPr>
          <a:xfrm>
            <a:off x="890270" y="4088130"/>
            <a:ext cx="10318750" cy="368300"/>
          </a:xfrm>
          <a:prstGeom prst="rect">
            <a:avLst/>
          </a:prstGeom>
          <a:noFill/>
        </p:spPr>
        <p:txBody>
          <a:bodyPr wrap="square" rtlCol="0">
            <a:spAutoFit/>
          </a:bodyPr>
          <a:lstStyle/>
          <a:p>
            <a:r>
              <a:rPr lang="en-US" altLang="zh-CN">
                <a:latin typeface="微软雅黑" panose="020B0503020204020204" charset="-122"/>
                <a:ea typeface="微软雅黑" panose="020B0503020204020204" charset="-122"/>
                <a:sym typeface="+mn-ea"/>
              </a:rPr>
              <a:t>  </a:t>
            </a:r>
            <a:r>
              <a:rPr lang="en-US" altLang="zh-CN">
                <a:solidFill>
                  <a:schemeClr val="tx1"/>
                </a:solidFill>
                <a:latin typeface="微软雅黑" panose="020B0503020204020204" charset="-122"/>
                <a:ea typeface="微软雅黑" panose="020B0503020204020204" charset="-122"/>
                <a:sym typeface="+mn-ea"/>
              </a:rPr>
              <a:t>    1×Belt                                         1×Case                                              1×Manual </a:t>
            </a:r>
            <a:endParaRPr lang="en-US" altLang="zh-CN">
              <a:solidFill>
                <a:schemeClr val="tx1"/>
              </a:solidFill>
              <a:latin typeface="微软雅黑" panose="020B0503020204020204" charset="-122"/>
              <a:ea typeface="微软雅黑" panose="020B0503020204020204" charset="-122"/>
              <a:sym typeface="+mn-ea"/>
            </a:endParaRPr>
          </a:p>
        </p:txBody>
      </p:sp>
      <p:pic>
        <p:nvPicPr>
          <p:cNvPr id="6" name="图片 5" descr="ZG}7(`EDG3Q~QZ{]37V{BV1"/>
          <p:cNvPicPr>
            <a:picLocks noChangeAspect="1"/>
          </p:cNvPicPr>
          <p:nvPr>
            <p:custDataLst>
              <p:tags r:id="rId3"/>
            </p:custDataLst>
          </p:nvPr>
        </p:nvPicPr>
        <p:blipFill>
          <a:blip r:embed="rId4"/>
          <a:stretch>
            <a:fillRect/>
          </a:stretch>
        </p:blipFill>
        <p:spPr>
          <a:xfrm>
            <a:off x="7946390" y="2247265"/>
            <a:ext cx="2851150" cy="1590675"/>
          </a:xfrm>
          <a:prstGeom prst="rect">
            <a:avLst/>
          </a:prstGeom>
          <a:ln>
            <a:solidFill>
              <a:schemeClr val="tx1"/>
            </a:solidFill>
          </a:ln>
        </p:spPr>
      </p:pic>
      <p:pic>
        <p:nvPicPr>
          <p:cNvPr id="9" name="图片 8"/>
          <p:cNvPicPr>
            <a:picLocks noChangeAspect="1"/>
          </p:cNvPicPr>
          <p:nvPr/>
        </p:nvPicPr>
        <p:blipFill>
          <a:blip r:embed="rId5"/>
          <a:stretch>
            <a:fillRect/>
          </a:stretch>
        </p:blipFill>
        <p:spPr>
          <a:xfrm>
            <a:off x="4190365" y="2360930"/>
            <a:ext cx="2198370" cy="15913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06120" y="895985"/>
            <a:ext cx="6141085" cy="1165860"/>
          </a:xfrm>
        </p:spPr>
        <p:txBody>
          <a:bodyPr>
            <a:noAutofit/>
          </a:bodyPr>
          <a:lstStyle/>
          <a:p>
            <a:pPr algn="l" fontAlgn="ctr">
              <a:lnSpc>
                <a:spcPct val="100000"/>
              </a:lnSpc>
            </a:pPr>
            <a:r>
              <a:rPr lang="zh-CN" altLang="en-US" sz="1400">
                <a:latin typeface="Arial" panose="020B0604020202020204" pitchFamily="34" charset="0"/>
                <a:ea typeface="微软雅黑" panose="020B0503020204020204" charset="-122"/>
                <a:cs typeface="Arial" panose="020B0604020202020204" pitchFamily="34" charset="0"/>
                <a:sym typeface="+mn-ea"/>
              </a:rPr>
              <a:t>Battery Type:  6 AA</a:t>
            </a:r>
            <a:br>
              <a:rPr lang="zh-CN" altLang="en-US" sz="1400">
                <a:latin typeface="Arial" panose="020B0604020202020204" pitchFamily="34" charset="0"/>
                <a:ea typeface="微软雅黑" panose="020B0503020204020204" charset="-122"/>
                <a:cs typeface="Arial" panose="020B0604020202020204" pitchFamily="34" charset="0"/>
                <a:sym typeface="+mn-ea"/>
              </a:rPr>
            </a:br>
            <a:r>
              <a:rPr lang="zh-CN" altLang="en-US" sz="1400">
                <a:latin typeface="Arial" panose="020B0604020202020204" pitchFamily="34" charset="0"/>
                <a:ea typeface="微软雅黑" panose="020B0503020204020204" charset="-122"/>
                <a:cs typeface="Arial" panose="020B0604020202020204" pitchFamily="34" charset="0"/>
                <a:sym typeface="+mn-ea"/>
              </a:rPr>
              <a:t>For maximum battery life, we recommend using 6</a:t>
            </a:r>
            <a:r>
              <a:rPr lang="en-US" altLang="zh-CN" sz="1400">
                <a:latin typeface="Arial" panose="020B0604020202020204" pitchFamily="34" charset="0"/>
                <a:ea typeface="微软雅黑" panose="020B0503020204020204" charset="-122"/>
                <a:cs typeface="Arial" panose="020B0604020202020204" pitchFamily="34" charset="0"/>
                <a:sym typeface="+mn-ea"/>
              </a:rPr>
              <a:t>pcs</a:t>
            </a:r>
            <a:r>
              <a:rPr lang="zh-CN" altLang="en-US" sz="1400">
                <a:latin typeface="Arial" panose="020B0604020202020204" pitchFamily="34" charset="0"/>
                <a:ea typeface="微软雅黑" panose="020B0503020204020204" charset="-122"/>
                <a:cs typeface="Arial" panose="020B0604020202020204" pitchFamily="34" charset="0"/>
                <a:sym typeface="+mn-ea"/>
              </a:rPr>
              <a:t> lithium AA or alkaline AA batteries. Batteries need to be used dry batteries, can not use rechargeable batteries. Please be sure to insert each battery with correct polarity (negative or“flat”end against the long spring of each battery slot). </a:t>
            </a:r>
            <a:endParaRPr lang="zh-CN" altLang="en-US" sz="1400">
              <a:latin typeface="Arial" panose="020B0604020202020204" pitchFamily="34" charset="0"/>
              <a:ea typeface="微软雅黑" panose="020B0503020204020204" charset="-122"/>
              <a:cs typeface="Arial" panose="020B0604020202020204" pitchFamily="34" charset="0"/>
              <a:sym typeface="+mn-ea"/>
            </a:endParaRPr>
          </a:p>
        </p:txBody>
      </p:sp>
      <p:sp>
        <p:nvSpPr>
          <p:cNvPr id="6" name="文本框 5"/>
          <p:cNvSpPr txBox="1"/>
          <p:nvPr/>
        </p:nvSpPr>
        <p:spPr>
          <a:xfrm>
            <a:off x="615950" y="4079875"/>
            <a:ext cx="5737225" cy="1814830"/>
          </a:xfrm>
          <a:prstGeom prst="rect">
            <a:avLst/>
          </a:prstGeom>
          <a:noFill/>
        </p:spPr>
        <p:txBody>
          <a:bodyPr wrap="square" rtlCol="0">
            <a:spAutoFit/>
          </a:bodyPr>
          <a:lstStyle/>
          <a:p>
            <a:pPr marL="0" lvl="1"/>
            <a:r>
              <a:rPr lang="zh-CN" altLang="en-US" sz="1400">
                <a:latin typeface="Arial" panose="020B0604020202020204" pitchFamily="34" charset="0"/>
                <a:ea typeface="微软雅黑" panose="020B0503020204020204" charset="-122"/>
                <a:cs typeface="Arial" panose="020B0604020202020204" pitchFamily="34" charset="0"/>
              </a:rPr>
              <a:t>Insert the SD card </a:t>
            </a:r>
            <a:r>
              <a:rPr lang="en-US" altLang="zh-CN" sz="1400">
                <a:latin typeface="Arial" panose="020B0604020202020204" pitchFamily="34" charset="0"/>
                <a:ea typeface="微软雅黑" panose="020B0503020204020204" charset="-122"/>
                <a:cs typeface="Arial" panose="020B0604020202020204" pitchFamily="34" charset="0"/>
              </a:rPr>
              <a:t> </a:t>
            </a:r>
            <a:r>
              <a:rPr lang="zh-CN" altLang="en-US" sz="1400">
                <a:latin typeface="Arial" panose="020B0604020202020204" pitchFamily="34" charset="0"/>
                <a:ea typeface="微软雅黑" panose="020B0503020204020204" charset="-122"/>
                <a:cs typeface="Arial" panose="020B0604020202020204" pitchFamily="34" charset="0"/>
              </a:rPr>
              <a:t>( OFF mode ) before beginning to operate the camera. SD card is supported up to maximum </a:t>
            </a:r>
            <a:r>
              <a:rPr lang="en-US" altLang="zh-CN" sz="1400" b="1">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256</a:t>
            </a:r>
            <a:r>
              <a:rPr lang="zh-CN" altLang="en-US" sz="1400" b="1">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Arial" panose="020B0604020202020204" pitchFamily="34" charset="0"/>
              </a:rPr>
              <a:t>GB</a:t>
            </a:r>
            <a:r>
              <a:rPr lang="zh-CN" altLang="en-US" sz="1400">
                <a:solidFill>
                  <a:srgbClr val="FF0000"/>
                </a:solidFill>
                <a:latin typeface="Arial" panose="020B0604020202020204" pitchFamily="34" charset="0"/>
                <a:ea typeface="微软雅黑" panose="020B0503020204020204" charset="-122"/>
                <a:cs typeface="Arial" panose="020B0604020202020204" pitchFamily="34" charset="0"/>
              </a:rPr>
              <a:t> </a:t>
            </a:r>
            <a:r>
              <a:rPr lang="zh-CN" altLang="en-US" sz="1400">
                <a:latin typeface="Arial" panose="020B0604020202020204" pitchFamily="34" charset="0"/>
                <a:ea typeface="微软雅黑" panose="020B0503020204020204" charset="-122"/>
                <a:cs typeface="Arial" panose="020B0604020202020204" pitchFamily="34" charset="0"/>
              </a:rPr>
              <a:t>capacity. SD card (Class 10 </a:t>
            </a:r>
            <a:r>
              <a:rPr lang="en-US" altLang="zh-CN" sz="1400">
                <a:latin typeface="Arial" panose="020B0604020202020204" pitchFamily="34" charset="0"/>
                <a:ea typeface="微软雅黑" panose="020B0503020204020204" charset="-122"/>
                <a:cs typeface="Arial" panose="020B0604020202020204" pitchFamily="34" charset="0"/>
              </a:rPr>
              <a:t>or higher</a:t>
            </a:r>
            <a:r>
              <a:rPr lang="zh-CN" altLang="en-US" sz="1400">
                <a:latin typeface="Arial" panose="020B0604020202020204" pitchFamily="34" charset="0"/>
                <a:ea typeface="微软雅黑" panose="020B0503020204020204" charset="-122"/>
                <a:cs typeface="Arial" panose="020B0604020202020204" pitchFamily="34" charset="0"/>
              </a:rPr>
              <a:t>) is recommended.                                                            </a:t>
            </a:r>
            <a:r>
              <a:rPr lang="en-US" altLang="zh-CN" sz="1400" b="1">
                <a:latin typeface="Arial" panose="020B0604020202020204" pitchFamily="34" charset="0"/>
                <a:ea typeface="微软雅黑" panose="020B0503020204020204" charset="-122"/>
                <a:cs typeface="Arial" panose="020B0604020202020204" pitchFamily="34" charset="0"/>
              </a:rPr>
              <a:t>Note: </a:t>
            </a:r>
            <a:r>
              <a:rPr lang="en-US" altLang="zh-CN" sz="1400">
                <a:latin typeface="Arial" panose="020B0604020202020204" pitchFamily="34" charset="0"/>
                <a:ea typeface="微软雅黑" panose="020B0503020204020204" charset="-122"/>
                <a:cs typeface="Arial" panose="020B0604020202020204" pitchFamily="34" charset="0"/>
              </a:rPr>
              <a:t>                                                                                               </a:t>
            </a:r>
            <a:r>
              <a:rPr lang="en-US" sz="1400" dirty="0" smtClean="0">
                <a:latin typeface="Arial" panose="020B0604020202020204" pitchFamily="34" charset="0"/>
                <a:ea typeface="Arial Unicode MS" panose="020B0604020202020204" charset="-122"/>
                <a:cs typeface="Arial" panose="020B0604020202020204" pitchFamily="34" charset="0"/>
                <a:sym typeface="+mn-ea"/>
              </a:rPr>
              <a:t>Please format your SD Card in the camera for the first time use: press MENU key to find "Format" and choose execute.</a:t>
            </a:r>
            <a:endParaRPr lang="en-US" sz="1400" dirty="0" smtClean="0">
              <a:latin typeface="Arial" panose="020B0604020202020204" pitchFamily="34" charset="0"/>
              <a:ea typeface="Arial Unicode MS" panose="020B0604020202020204" charset="-122"/>
              <a:cs typeface="Arial" panose="020B0604020202020204" pitchFamily="34" charset="0"/>
            </a:endParaRPr>
          </a:p>
          <a:p>
            <a:endParaRPr lang="zh-CN" altLang="en-US" sz="1400">
              <a:latin typeface="Arial" panose="020B0604020202020204" pitchFamily="34" charset="0"/>
              <a:ea typeface="微软雅黑" panose="020B0503020204020204" charset="-122"/>
              <a:cs typeface="Arial" panose="020B0604020202020204" pitchFamily="34" charset="0"/>
            </a:endParaRPr>
          </a:p>
          <a:p>
            <a:endParaRPr lang="en-US" altLang="zh-CN" sz="1400">
              <a:latin typeface="Arial" panose="020B0604020202020204" pitchFamily="34" charset="0"/>
              <a:ea typeface="微软雅黑" panose="020B0503020204020204" charset="-122"/>
              <a:cs typeface="Arial" panose="020B0604020202020204" pitchFamily="34" charset="0"/>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cxnSp>
        <p:nvCxnSpPr>
          <p:cNvPr id="16" name="直接连接符 15"/>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87375" y="351790"/>
            <a:ext cx="3548380" cy="368300"/>
          </a:xfrm>
          <a:prstGeom prst="rect">
            <a:avLst/>
          </a:prstGeom>
          <a:noFill/>
        </p:spPr>
        <p:txBody>
          <a:bodyPr wrap="square" rtlCol="0">
            <a:spAutoFit/>
          </a:bodyPr>
          <a:lstStyle/>
          <a:p>
            <a:r>
              <a:rPr lang="en-US" altLang="zh-CN" b="1" dirty="0">
                <a:latin typeface="Arial" panose="020B0604020202020204" pitchFamily="34" charset="0"/>
                <a:ea typeface="微软雅黑" panose="020B0503020204020204" charset="-122"/>
                <a:cs typeface="Arial" panose="020B0604020202020204" pitchFamily="34" charset="0"/>
              </a:rPr>
              <a:t>Power Supply</a:t>
            </a:r>
            <a:endParaRPr lang="en-US" altLang="zh-CN" b="1" dirty="0">
              <a:latin typeface="Arial" panose="020B0604020202020204" pitchFamily="34" charset="0"/>
              <a:ea typeface="微软雅黑" panose="020B0503020204020204" charset="-122"/>
              <a:cs typeface="Arial" panose="020B0604020202020204" pitchFamily="34" charset="0"/>
            </a:endParaRPr>
          </a:p>
        </p:txBody>
      </p:sp>
      <p:cxnSp>
        <p:nvCxnSpPr>
          <p:cNvPr id="24" name="直接连接符 23"/>
          <p:cNvCxnSpPr/>
          <p:nvPr/>
        </p:nvCxnSpPr>
        <p:spPr>
          <a:xfrm>
            <a:off x="484505" y="372808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30225" y="3251200"/>
            <a:ext cx="2321560" cy="368300"/>
          </a:xfrm>
          <a:prstGeom prst="rect">
            <a:avLst/>
          </a:prstGeom>
          <a:noFill/>
        </p:spPr>
        <p:txBody>
          <a:bodyPr wrap="square" rtlCol="0">
            <a:spAutoFit/>
          </a:bodyPr>
          <a:lstStyle/>
          <a:p>
            <a:r>
              <a:rPr lang="zh-CN" altLang="en-US" b="1" dirty="0">
                <a:latin typeface="Arial" panose="020B0604020202020204" pitchFamily="34" charset="0"/>
                <a:ea typeface="微软雅黑" panose="020B0503020204020204" charset="-122"/>
                <a:cs typeface="Arial" panose="020B0604020202020204" pitchFamily="34" charset="0"/>
              </a:rPr>
              <a:t>SD Card </a:t>
            </a:r>
            <a:endParaRPr lang="zh-CN" altLang="en-US" b="1" dirty="0">
              <a:latin typeface="Arial" panose="020B0604020202020204" pitchFamily="34" charset="0"/>
              <a:ea typeface="微软雅黑" panose="020B0503020204020204" charset="-122"/>
              <a:cs typeface="Arial" panose="020B0604020202020204" pitchFamily="34" charset="0"/>
            </a:endParaRPr>
          </a:p>
        </p:txBody>
      </p:sp>
      <p:sp>
        <p:nvSpPr>
          <p:cNvPr id="9" name="文本框 8"/>
          <p:cNvSpPr txBox="1"/>
          <p:nvPr/>
        </p:nvSpPr>
        <p:spPr>
          <a:xfrm>
            <a:off x="656590" y="2245360"/>
            <a:ext cx="5923280" cy="737235"/>
          </a:xfrm>
          <a:prstGeom prst="rect">
            <a:avLst/>
          </a:prstGeom>
          <a:noFill/>
        </p:spPr>
        <p:txBody>
          <a:bodyPr wrap="square" rtlCol="0" anchor="t">
            <a:spAutoFit/>
          </a:bodyPr>
          <a:p>
            <a:r>
              <a:rPr lang="zh-CN" altLang="en-US" sz="1400">
                <a:latin typeface="Arial" panose="020B0604020202020204" pitchFamily="34" charset="0"/>
                <a:ea typeface="微软雅黑" panose="020B0503020204020204" charset="-122"/>
                <a:cs typeface="Arial" panose="020B0604020202020204" pitchFamily="34" charset="0"/>
              </a:rPr>
              <a:t>External Battery Jack:  </a:t>
            </a:r>
            <a:r>
              <a:rPr lang="en-US" altLang="zh-CN" sz="1400">
                <a:latin typeface="Arial" panose="020B0604020202020204" pitchFamily="34" charset="0"/>
                <a:ea typeface="微软雅黑" panose="020B0503020204020204" charset="-122"/>
                <a:cs typeface="Arial" panose="020B0604020202020204" pitchFamily="34" charset="0"/>
              </a:rPr>
              <a:t>12</a:t>
            </a:r>
            <a:r>
              <a:rPr lang="zh-CN" altLang="en-US" sz="1400">
                <a:latin typeface="Arial" panose="020B0604020202020204" pitchFamily="34" charset="0"/>
                <a:ea typeface="微软雅黑" panose="020B0503020204020204" charset="-122"/>
                <a:cs typeface="Arial" panose="020B0604020202020204" pitchFamily="34" charset="0"/>
              </a:rPr>
              <a:t>-volt  </a:t>
            </a:r>
            <a:endParaRPr lang="zh-CN" altLang="en-US" sz="1400">
              <a:latin typeface="Arial" panose="020B0604020202020204" pitchFamily="34" charset="0"/>
              <a:ea typeface="微软雅黑" panose="020B0503020204020204" charset="-122"/>
              <a:cs typeface="Arial" panose="020B0604020202020204" pitchFamily="34" charset="0"/>
            </a:endParaRPr>
          </a:p>
          <a:p>
            <a:r>
              <a:rPr lang="zh-CN" altLang="en-US" sz="1400">
                <a:latin typeface="Arial" panose="020B0604020202020204" pitchFamily="34" charset="0"/>
                <a:ea typeface="微软雅黑" panose="020B0503020204020204" charset="-122"/>
                <a:cs typeface="Arial" panose="020B0604020202020204" pitchFamily="34" charset="0"/>
              </a:rPr>
              <a:t>Optionally, you can connect an external </a:t>
            </a:r>
            <a:r>
              <a:rPr lang="en-US" altLang="zh-CN" sz="1400">
                <a:latin typeface="Arial" panose="020B0604020202020204" pitchFamily="34" charset="0"/>
                <a:ea typeface="微软雅黑" panose="020B0503020204020204" charset="-122"/>
                <a:cs typeface="Arial" panose="020B0604020202020204" pitchFamily="34" charset="0"/>
              </a:rPr>
              <a:t>12</a:t>
            </a:r>
            <a:r>
              <a:rPr lang="zh-CN" altLang="en-US" sz="1400">
                <a:latin typeface="Arial" panose="020B0604020202020204" pitchFamily="34" charset="0"/>
                <a:ea typeface="微软雅黑" panose="020B0503020204020204" charset="-122"/>
                <a:cs typeface="Arial" panose="020B0604020202020204" pitchFamily="34" charset="0"/>
              </a:rPr>
              <a:t> DC power source to the "DC in"jack at the bottom of the Cam.</a:t>
            </a:r>
            <a:endParaRPr lang="zh-CN" altLang="en-US" sz="1400">
              <a:latin typeface="Arial" panose="020B0604020202020204" pitchFamily="34" charset="0"/>
              <a:ea typeface="微软雅黑" panose="020B0503020204020204" charset="-122"/>
              <a:cs typeface="Arial" panose="020B0604020202020204" pitchFamily="34" charset="0"/>
            </a:endParaRPr>
          </a:p>
        </p:txBody>
      </p:sp>
      <p:pic>
        <p:nvPicPr>
          <p:cNvPr id="4" name="图片 3" descr="图片6"/>
          <p:cNvPicPr>
            <a:picLocks noChangeAspect="1"/>
          </p:cNvPicPr>
          <p:nvPr/>
        </p:nvPicPr>
        <p:blipFill>
          <a:blip r:embed="rId1"/>
          <a:stretch>
            <a:fillRect/>
          </a:stretch>
        </p:blipFill>
        <p:spPr>
          <a:xfrm>
            <a:off x="8289925" y="895985"/>
            <a:ext cx="2079625" cy="2661285"/>
          </a:xfrm>
          <a:prstGeom prst="rect">
            <a:avLst/>
          </a:prstGeom>
        </p:spPr>
      </p:pic>
      <p:pic>
        <p:nvPicPr>
          <p:cNvPr id="8" name="图片 7" descr="图片5"/>
          <p:cNvPicPr>
            <a:picLocks noChangeAspect="1"/>
          </p:cNvPicPr>
          <p:nvPr/>
        </p:nvPicPr>
        <p:blipFill>
          <a:blip r:embed="rId2"/>
          <a:stretch>
            <a:fillRect/>
          </a:stretch>
        </p:blipFill>
        <p:spPr>
          <a:xfrm>
            <a:off x="8142605" y="4296410"/>
            <a:ext cx="2374265" cy="16960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74065" y="2115820"/>
            <a:ext cx="10688955" cy="3846195"/>
          </a:xfrm>
        </p:spPr>
        <p:style>
          <a:lnRef idx="2">
            <a:schemeClr val="dk1"/>
          </a:lnRef>
          <a:fillRef idx="1">
            <a:schemeClr val="lt1"/>
          </a:fillRef>
          <a:effectRef idx="0">
            <a:schemeClr val="dk1"/>
          </a:effectRef>
          <a:fontRef idx="minor">
            <a:schemeClr val="dk1"/>
          </a:fontRef>
        </p:style>
        <p:txBody>
          <a:bodyPr>
            <a:normAutofit/>
          </a:bodyPr>
          <a:lstStyle/>
          <a:p>
            <a:pPr algn="l" fontAlgn="auto">
              <a:lnSpc>
                <a:spcPct val="100000"/>
              </a:lnSpc>
            </a:pPr>
            <a:r>
              <a:rPr lang="zh-CN" altLang="en-US" sz="14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「ON」Mode </a:t>
            </a:r>
            <a:r>
              <a:rPr lang="en-US" altLang="zh-CN" sz="1200" dirty="0">
                <a:latin typeface="微软雅黑" panose="020B0503020204020204" charset="-122"/>
                <a:ea typeface="微软雅黑" panose="020B0503020204020204" charset="-122"/>
                <a:sym typeface="+mn-ea"/>
              </a:rPr>
              <a:t>Information Screen</a:t>
            </a:r>
            <a:br>
              <a:rPr lang="zh-CN" altLang="en-US" sz="1200" dirty="0">
                <a:latin typeface="微软雅黑" panose="020B0503020204020204" charset="-122"/>
                <a:ea typeface="微软雅黑" panose="020B0503020204020204" charset="-122"/>
                <a:sym typeface="+mn-ea"/>
              </a:rPr>
            </a:br>
            <a:r>
              <a:rPr lang="zh-CN" altLang="en-US" sz="1200" dirty="0">
                <a:latin typeface="微软雅黑" panose="020B0503020204020204" charset="-122"/>
                <a:ea typeface="微软雅黑" panose="020B0503020204020204" charset="-122"/>
                <a:sym typeface="+mn-ea"/>
              </a:rPr>
              <a:t>In the ON Mode you can check and change the settings of the cam with the help of built-in LCD. Once finishing setting, the Cam counts down 10 seconds to enter the Working Mode. The cam will take photos or videos automatically (according to its current parameter settings) when it is triggered by the PIR sensor′s detection of activity in the area it covers.                                                                                                                            Moving the power switch to the ON position will turn on the LCD display and you will see information screen as below.</a:t>
            </a: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t>
            </a:r>
            <a:r>
              <a:rPr lang="en-US" altLang="zh-CN" sz="1200" dirty="0">
                <a:latin typeface="微软雅黑" panose="020B0503020204020204" charset="-122"/>
                <a:ea typeface="微软雅黑" panose="020B0503020204020204" charset="-122"/>
              </a:rPr>
              <a:t>Time Scan ON</a:t>
            </a: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B</a:t>
            </a:r>
            <a:r>
              <a:rPr lang="en-US" altLang="zh-CN" sz="1200" dirty="0">
                <a:latin typeface="微软雅黑" panose="020B0503020204020204" charset="-122"/>
                <a:ea typeface="微软雅黑" panose="020B0503020204020204" charset="-122"/>
              </a:rPr>
              <a:t>attery Level   </a:t>
            </a:r>
            <a:endParaRPr lang="en-US" altLang="zh-CN" sz="1200" dirty="0">
              <a:latin typeface="微软雅黑" panose="020B0503020204020204" charset="-122"/>
              <a:ea typeface="微软雅黑" panose="020B0503020204020204" charset="-122"/>
            </a:endParaRPr>
          </a:p>
        </p:txBody>
      </p:sp>
      <p:sp>
        <p:nvSpPr>
          <p:cNvPr id="3" name="文本框 2"/>
          <p:cNvSpPr txBox="1"/>
          <p:nvPr/>
        </p:nvSpPr>
        <p:spPr>
          <a:xfrm>
            <a:off x="650240" y="780415"/>
            <a:ext cx="9270365" cy="306705"/>
          </a:xfrm>
          <a:prstGeom prst="rect">
            <a:avLst/>
          </a:prstGeom>
          <a:noFill/>
        </p:spPr>
        <p:txBody>
          <a:bodyPr wrap="square" rtlCol="0">
            <a:spAutoFit/>
          </a:bodyPr>
          <a:lstStyle/>
          <a:p>
            <a:r>
              <a:rPr lang="zh-CN" altLang="en-US" sz="1400">
                <a:latin typeface="Arial" panose="020B0604020202020204" pitchFamily="34" charset="0"/>
                <a:ea typeface="微软雅黑" panose="020B0503020204020204" charset="-122"/>
                <a:cs typeface="Arial" panose="020B0604020202020204" pitchFamily="34" charset="0"/>
                <a:sym typeface="+mn-ea"/>
              </a:rPr>
              <a:t>The </a:t>
            </a:r>
            <a:r>
              <a:rPr lang="en-US" altLang="zh-CN" sz="1400">
                <a:latin typeface="Arial" panose="020B0604020202020204" pitchFamily="34" charset="0"/>
                <a:ea typeface="微软雅黑" panose="020B0503020204020204" charset="-122"/>
                <a:cs typeface="Arial" panose="020B0604020202020204" pitchFamily="34" charset="0"/>
                <a:sym typeface="+mn-ea"/>
              </a:rPr>
              <a:t>cam</a:t>
            </a:r>
            <a:r>
              <a:rPr lang="zh-CN" altLang="en-US" sz="1400">
                <a:latin typeface="Arial" panose="020B0604020202020204" pitchFamily="34" charset="0"/>
                <a:ea typeface="微软雅黑" panose="020B0503020204020204" charset="-122"/>
                <a:cs typeface="Arial" panose="020B0604020202020204" pitchFamily="34" charset="0"/>
                <a:sym typeface="+mn-ea"/>
              </a:rPr>
              <a:t> has </a:t>
            </a:r>
            <a:r>
              <a:rPr lang="en-US" altLang="zh-CN" sz="1400">
                <a:latin typeface="Arial" panose="020B0604020202020204" pitchFamily="34" charset="0"/>
                <a:ea typeface="微软雅黑" panose="020B0503020204020204" charset="-122"/>
                <a:cs typeface="Arial" panose="020B0604020202020204" pitchFamily="34" charset="0"/>
                <a:sym typeface="+mn-ea"/>
              </a:rPr>
              <a:t>two</a:t>
            </a:r>
            <a:r>
              <a:rPr lang="zh-CN" altLang="en-US" sz="1400">
                <a:latin typeface="Arial" panose="020B0604020202020204" pitchFamily="34" charset="0"/>
                <a:ea typeface="微软雅黑" panose="020B0503020204020204" charset="-122"/>
                <a:cs typeface="Arial" panose="020B0604020202020204" pitchFamily="34" charset="0"/>
                <a:sym typeface="+mn-ea"/>
              </a:rPr>
              <a:t> basic operational modes:  「OFF」, 「ON」</a:t>
            </a:r>
            <a:r>
              <a:rPr lang="zh-CN" altLang="en-US" sz="1400">
                <a:latin typeface="微软雅黑" panose="020B0503020204020204" charset="-122"/>
                <a:ea typeface="微软雅黑" panose="020B0503020204020204" charset="-122"/>
                <a:sym typeface="+mn-ea"/>
              </a:rPr>
              <a:t> </a:t>
            </a:r>
            <a:endParaRPr lang="zh-CN" altLang="en-US" sz="1400">
              <a:latin typeface="微软雅黑" panose="020B0503020204020204" charset="-122"/>
              <a:ea typeface="微软雅黑" panose="020B0503020204020204" charset="-122"/>
              <a:sym typeface="+mn-ea"/>
            </a:endParaRPr>
          </a:p>
        </p:txBody>
      </p:sp>
      <p:sp>
        <p:nvSpPr>
          <p:cNvPr id="4" name="文本框 3"/>
          <p:cNvSpPr txBox="1"/>
          <p:nvPr/>
        </p:nvSpPr>
        <p:spPr>
          <a:xfrm>
            <a:off x="774065" y="1090930"/>
            <a:ext cx="1068324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auto">
              <a:lnSpc>
                <a:spcPts val="1440"/>
              </a:lnSpc>
            </a:pPr>
            <a:r>
              <a:rPr lang="zh-CN" altLang="en-US" sz="1200">
                <a:latin typeface="微软雅黑" panose="020B0503020204020204" charset="-122"/>
                <a:ea typeface="微软雅黑" panose="020B0503020204020204" charset="-122"/>
                <a:sym typeface="+mn-ea"/>
              </a:rPr>
              <a:t>●「OFF 」Mode</a:t>
            </a:r>
            <a:endParaRPr lang="zh-CN" altLang="en-US" sz="1200">
              <a:latin typeface="微软雅黑" panose="020B0503020204020204" charset="-122"/>
              <a:ea typeface="微软雅黑" panose="020B0503020204020204" charset="-122"/>
              <a:sym typeface="+mn-ea"/>
            </a:endParaRPr>
          </a:p>
          <a:p>
            <a:pPr fontAlgn="auto">
              <a:lnSpc>
                <a:spcPts val="1440"/>
              </a:lnSpc>
            </a:pPr>
            <a:r>
              <a:rPr lang="en-US" altLang="zh-CN" sz="1200">
                <a:latin typeface="微软雅黑" panose="020B0503020204020204" charset="-122"/>
                <a:ea typeface="微软雅黑" panose="020B0503020204020204" charset="-122"/>
                <a:sym typeface="+mn-ea"/>
              </a:rPr>
              <a:t>When cam in OFF mode, you can do the following:</a:t>
            </a:r>
            <a:endParaRPr lang="en-US" altLang="zh-CN" sz="1200">
              <a:latin typeface="微软雅黑" panose="020B0503020204020204" charset="-122"/>
              <a:ea typeface="微软雅黑" panose="020B0503020204020204" charset="-122"/>
              <a:sym typeface="+mn-ea"/>
            </a:endParaRPr>
          </a:p>
          <a:p>
            <a:pPr fontAlgn="auto">
              <a:lnSpc>
                <a:spcPts val="1440"/>
              </a:lnSpc>
            </a:pPr>
            <a:r>
              <a:rPr lang="zh-CN" altLang="en-US" sz="1200">
                <a:latin typeface="微软雅黑" panose="020B0503020204020204" charset="-122"/>
                <a:ea typeface="微软雅黑" panose="020B0503020204020204" charset="-122"/>
                <a:sym typeface="+mn-ea"/>
              </a:rPr>
              <a:t>• replacing the SD card or batteries</a:t>
            </a:r>
            <a:endParaRPr lang="en-US" altLang="zh-CN" sz="1200">
              <a:latin typeface="微软雅黑" panose="020B0503020204020204" charset="-122"/>
              <a:ea typeface="微软雅黑" panose="020B0503020204020204" charset="-122"/>
              <a:sym typeface="+mn-ea"/>
            </a:endParaRPr>
          </a:p>
          <a:p>
            <a:pPr fontAlgn="auto">
              <a:lnSpc>
                <a:spcPts val="1440"/>
              </a:lnSpc>
            </a:pPr>
            <a:r>
              <a:rPr lang="en-US" altLang="zh-CN" sz="1200">
                <a:latin typeface="微软雅黑" panose="020B0503020204020204" charset="-122"/>
                <a:ea typeface="微软雅黑" panose="020B0503020204020204" charset="-122"/>
              </a:rPr>
              <a:t>It will occur a little of power consumption under OFF mode. If you won't use it for a long time, please take batteries off.</a:t>
            </a:r>
            <a:endParaRPr lang="en-US" altLang="zh-CN" sz="1200">
              <a:latin typeface="微软雅黑" panose="020B0503020204020204" charset="-122"/>
              <a:ea typeface="微软雅黑" panose="020B0503020204020204" charset="-122"/>
            </a:endParaRPr>
          </a:p>
        </p:txBody>
      </p:sp>
      <p:sp>
        <p:nvSpPr>
          <p:cNvPr id="6" name="矩形 5"/>
          <p:cNvSpPr/>
          <p:nvPr/>
        </p:nvSpPr>
        <p:spPr>
          <a:xfrm>
            <a:off x="2434590" y="4129405"/>
            <a:ext cx="2599055" cy="1774825"/>
          </a:xfrm>
          <a:prstGeom prst="rect">
            <a:avLst/>
          </a:prstGeom>
          <a:noFill/>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矩形 6"/>
          <p:cNvSpPr/>
          <p:nvPr/>
        </p:nvSpPr>
        <p:spPr>
          <a:xfrm>
            <a:off x="7419975" y="4129405"/>
            <a:ext cx="2599055" cy="177482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337" name="照相机"/>
          <p:cNvSpPr/>
          <p:nvPr/>
        </p:nvSpPr>
        <p:spPr>
          <a:xfrm>
            <a:off x="2509520" y="4203700"/>
            <a:ext cx="282575" cy="21145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2700">
            <a:solidFill>
              <a:schemeClr val="tx1"/>
            </a:solidFill>
          </a:ln>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8" name="录像机"/>
          <p:cNvSpPr/>
          <p:nvPr/>
        </p:nvSpPr>
        <p:spPr>
          <a:xfrm>
            <a:off x="7445375" y="4185920"/>
            <a:ext cx="297180" cy="198120"/>
          </a:xfrm>
          <a:custGeom>
            <a:avLst/>
            <a:gdLst/>
            <a:ahLst/>
            <a:cxnLst/>
            <a:rect l="l" t="t" r="r" b="b"/>
            <a:pathLst>
              <a:path w="3710374" h="2848566">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noFill/>
          <a:ln w="12700">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endParaRPr>
          </a:p>
        </p:txBody>
      </p:sp>
      <p:sp>
        <p:nvSpPr>
          <p:cNvPr id="8" name="椭圆 7"/>
          <p:cNvSpPr/>
          <p:nvPr/>
        </p:nvSpPr>
        <p:spPr>
          <a:xfrm>
            <a:off x="2508250" y="4542790"/>
            <a:ext cx="270510" cy="219710"/>
          </a:xfrm>
          <a:prstGeom prst="ellipse">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t>T</a:t>
            </a:r>
            <a:endParaRPr lang="en-US" altLang="zh-CN"/>
          </a:p>
        </p:txBody>
      </p:sp>
      <p:sp>
        <p:nvSpPr>
          <p:cNvPr id="2050" name="钟"/>
          <p:cNvSpPr/>
          <p:nvPr/>
        </p:nvSpPr>
        <p:spPr bwMode="auto">
          <a:xfrm>
            <a:off x="2509520" y="4889500"/>
            <a:ext cx="254635" cy="254635"/>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noFill/>
          <a:ln>
            <a:solidFill>
              <a:schemeClr val="tx1"/>
            </a:solid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钟"/>
          <p:cNvSpPr/>
          <p:nvPr/>
        </p:nvSpPr>
        <p:spPr bwMode="auto">
          <a:xfrm>
            <a:off x="7502525" y="4889500"/>
            <a:ext cx="254635" cy="254635"/>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noFill/>
          <a:ln>
            <a:solidFill>
              <a:schemeClr val="tx1"/>
            </a:solid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solidFill>
            </a:endParaRPr>
          </a:p>
        </p:txBody>
      </p:sp>
      <p:sp>
        <p:nvSpPr>
          <p:cNvPr id="11" name="电池"/>
          <p:cNvSpPr/>
          <p:nvPr/>
        </p:nvSpPr>
        <p:spPr bwMode="auto">
          <a:xfrm rot="10800000">
            <a:off x="2509520" y="5660390"/>
            <a:ext cx="353060" cy="182880"/>
          </a:xfrm>
          <a:custGeom>
            <a:avLst/>
            <a:gdLst>
              <a:gd name="T0" fmla="*/ 1537470 w 1571625"/>
              <a:gd name="T1" fmla="*/ 221536 h 847725"/>
              <a:gd name="T2" fmla="*/ 219364 w 1571625"/>
              <a:gd name="T3" fmla="*/ 807163 h 847725"/>
              <a:gd name="T4" fmla="*/ 146242 w 1571625"/>
              <a:gd name="T5" fmla="*/ 147233 h 847725"/>
              <a:gd name="T6" fmla="*/ 1611874 w 1571625"/>
              <a:gd name="T7" fmla="*/ 881788 h 847725"/>
              <a:gd name="T8" fmla="*/ 146242 w 1571625"/>
              <a:gd name="T9" fmla="*/ 147233 h 847725"/>
              <a:gd name="T10" fmla="*/ 1685316 w 1571625"/>
              <a:gd name="T11" fmla="*/ 0 h 847725"/>
              <a:gd name="T12" fmla="*/ 1699748 w 1571625"/>
              <a:gd name="T13" fmla="*/ 1608 h 847725"/>
              <a:gd name="T14" fmla="*/ 1713859 w 1571625"/>
              <a:gd name="T15" fmla="*/ 6109 h 847725"/>
              <a:gd name="T16" fmla="*/ 1726046 w 1571625"/>
              <a:gd name="T17" fmla="*/ 12538 h 847725"/>
              <a:gd name="T18" fmla="*/ 1736950 w 1571625"/>
              <a:gd name="T19" fmla="*/ 21860 h 847725"/>
              <a:gd name="T20" fmla="*/ 1745930 w 1571625"/>
              <a:gd name="T21" fmla="*/ 32790 h 847725"/>
              <a:gd name="T22" fmla="*/ 1752664 w 1571625"/>
              <a:gd name="T23" fmla="*/ 45327 h 847725"/>
              <a:gd name="T24" fmla="*/ 1756834 w 1571625"/>
              <a:gd name="T25" fmla="*/ 58830 h 847725"/>
              <a:gd name="T26" fmla="*/ 1758438 w 1571625"/>
              <a:gd name="T27" fmla="*/ 73617 h 847725"/>
              <a:gd name="T28" fmla="*/ 1841501 w 1571625"/>
              <a:gd name="T29" fmla="*/ 294145 h 847725"/>
              <a:gd name="T30" fmla="*/ 1854007 w 1571625"/>
              <a:gd name="T31" fmla="*/ 295430 h 847725"/>
              <a:gd name="T32" fmla="*/ 1866195 w 1571625"/>
              <a:gd name="T33" fmla="*/ 298966 h 847725"/>
              <a:gd name="T34" fmla="*/ 1877098 w 1571625"/>
              <a:gd name="T35" fmla="*/ 304753 h 847725"/>
              <a:gd name="T36" fmla="*/ 1886399 w 1571625"/>
              <a:gd name="T37" fmla="*/ 312790 h 847725"/>
              <a:gd name="T38" fmla="*/ 1894096 w 1571625"/>
              <a:gd name="T39" fmla="*/ 322112 h 847725"/>
              <a:gd name="T40" fmla="*/ 1899869 w 1571625"/>
              <a:gd name="T41" fmla="*/ 333042 h 847725"/>
              <a:gd name="T42" fmla="*/ 1903718 w 1571625"/>
              <a:gd name="T43" fmla="*/ 344936 h 847725"/>
              <a:gd name="T44" fmla="*/ 1905000 w 1571625"/>
              <a:gd name="T45" fmla="*/ 357474 h 847725"/>
              <a:gd name="T46" fmla="*/ 1904680 w 1571625"/>
              <a:gd name="T47" fmla="*/ 677656 h 847725"/>
              <a:gd name="T48" fmla="*/ 1902114 w 1571625"/>
              <a:gd name="T49" fmla="*/ 689872 h 847725"/>
              <a:gd name="T50" fmla="*/ 1897303 w 1571625"/>
              <a:gd name="T51" fmla="*/ 701124 h 847725"/>
              <a:gd name="T52" fmla="*/ 1890247 w 1571625"/>
              <a:gd name="T53" fmla="*/ 711732 h 847725"/>
              <a:gd name="T54" fmla="*/ 1881909 w 1571625"/>
              <a:gd name="T55" fmla="*/ 720091 h 847725"/>
              <a:gd name="T56" fmla="*/ 1871967 w 1571625"/>
              <a:gd name="T57" fmla="*/ 726841 h 847725"/>
              <a:gd name="T58" fmla="*/ 1860422 w 1571625"/>
              <a:gd name="T59" fmla="*/ 731985 h 847725"/>
              <a:gd name="T60" fmla="*/ 1847914 w 1571625"/>
              <a:gd name="T61" fmla="*/ 734235 h 847725"/>
              <a:gd name="T62" fmla="*/ 1758438 w 1571625"/>
              <a:gd name="T63" fmla="*/ 734557 h 847725"/>
              <a:gd name="T64" fmla="*/ 1758116 w 1571625"/>
              <a:gd name="T65" fmla="*/ 962478 h 847725"/>
              <a:gd name="T66" fmla="*/ 1755230 w 1571625"/>
              <a:gd name="T67" fmla="*/ 976944 h 847725"/>
              <a:gd name="T68" fmla="*/ 1749457 w 1571625"/>
              <a:gd name="T69" fmla="*/ 989803 h 847725"/>
              <a:gd name="T70" fmla="*/ 1741440 w 1571625"/>
              <a:gd name="T71" fmla="*/ 1001696 h 847725"/>
              <a:gd name="T72" fmla="*/ 1731818 w 1571625"/>
              <a:gd name="T73" fmla="*/ 1011663 h 847725"/>
              <a:gd name="T74" fmla="*/ 1719953 w 1571625"/>
              <a:gd name="T75" fmla="*/ 1019378 h 847725"/>
              <a:gd name="T76" fmla="*/ 1706804 w 1571625"/>
              <a:gd name="T77" fmla="*/ 1025485 h 847725"/>
              <a:gd name="T78" fmla="*/ 1692692 w 1571625"/>
              <a:gd name="T79" fmla="*/ 1028057 h 847725"/>
              <a:gd name="T80" fmla="*/ 73121 w 1571625"/>
              <a:gd name="T81" fmla="*/ 1028700 h 847725"/>
              <a:gd name="T82" fmla="*/ 58368 w 1571625"/>
              <a:gd name="T83" fmla="*/ 1026772 h 847725"/>
              <a:gd name="T84" fmla="*/ 44578 w 1571625"/>
              <a:gd name="T85" fmla="*/ 1022914 h 847725"/>
              <a:gd name="T86" fmla="*/ 32072 w 1571625"/>
              <a:gd name="T87" fmla="*/ 1015842 h 847725"/>
              <a:gd name="T88" fmla="*/ 21167 w 1571625"/>
              <a:gd name="T89" fmla="*/ 1006840 h 847725"/>
              <a:gd name="T90" fmla="*/ 12508 w 1571625"/>
              <a:gd name="T91" fmla="*/ 996232 h 847725"/>
              <a:gd name="T92" fmla="*/ 5452 w 1571625"/>
              <a:gd name="T93" fmla="*/ 983694 h 847725"/>
              <a:gd name="T94" fmla="*/ 1284 w 1571625"/>
              <a:gd name="T95" fmla="*/ 969872 h 847725"/>
              <a:gd name="T96" fmla="*/ 0 w 1571625"/>
              <a:gd name="T97" fmla="*/ 955084 h 847725"/>
              <a:gd name="T98" fmla="*/ 321 w 1571625"/>
              <a:gd name="T99" fmla="*/ 65902 h 847725"/>
              <a:gd name="T100" fmla="*/ 3207 w 1571625"/>
              <a:gd name="T101" fmla="*/ 51756 h 847725"/>
              <a:gd name="T102" fmla="*/ 8659 w 1571625"/>
              <a:gd name="T103" fmla="*/ 38577 h 847725"/>
              <a:gd name="T104" fmla="*/ 16678 w 1571625"/>
              <a:gd name="T105" fmla="*/ 27004 h 847725"/>
              <a:gd name="T106" fmla="*/ 26619 w 1571625"/>
              <a:gd name="T107" fmla="*/ 17039 h 847725"/>
              <a:gd name="T108" fmla="*/ 38165 w 1571625"/>
              <a:gd name="T109" fmla="*/ 9002 h 847725"/>
              <a:gd name="T110" fmla="*/ 51314 w 1571625"/>
              <a:gd name="T111" fmla="*/ 3536 h 847725"/>
              <a:gd name="T112" fmla="*/ 65745 w 1571625"/>
              <a:gd name="T113" fmla="*/ 322 h 8477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625" h="847725">
                <a:moveTo>
                  <a:pt x="180975" y="182562"/>
                </a:moveTo>
                <a:lnTo>
                  <a:pt x="1268413" y="182562"/>
                </a:lnTo>
                <a:lnTo>
                  <a:pt x="1268413" y="665162"/>
                </a:lnTo>
                <a:lnTo>
                  <a:pt x="180975" y="665162"/>
                </a:lnTo>
                <a:lnTo>
                  <a:pt x="180975" y="182562"/>
                </a:lnTo>
                <a:close/>
                <a:moveTo>
                  <a:pt x="120650" y="121331"/>
                </a:moveTo>
                <a:lnTo>
                  <a:pt x="120650" y="726659"/>
                </a:lnTo>
                <a:lnTo>
                  <a:pt x="1329796" y="726659"/>
                </a:lnTo>
                <a:lnTo>
                  <a:pt x="1329796" y="121331"/>
                </a:lnTo>
                <a:lnTo>
                  <a:pt x="120650" y="121331"/>
                </a:lnTo>
                <a:close/>
                <a:moveTo>
                  <a:pt x="60325" y="0"/>
                </a:moveTo>
                <a:lnTo>
                  <a:pt x="1390386" y="0"/>
                </a:lnTo>
                <a:lnTo>
                  <a:pt x="1396471" y="265"/>
                </a:lnTo>
                <a:lnTo>
                  <a:pt x="1402292" y="1325"/>
                </a:lnTo>
                <a:lnTo>
                  <a:pt x="1408113" y="2914"/>
                </a:lnTo>
                <a:lnTo>
                  <a:pt x="1413934" y="5034"/>
                </a:lnTo>
                <a:lnTo>
                  <a:pt x="1418961" y="7418"/>
                </a:lnTo>
                <a:lnTo>
                  <a:pt x="1423988" y="10332"/>
                </a:lnTo>
                <a:lnTo>
                  <a:pt x="1428750" y="14041"/>
                </a:lnTo>
                <a:lnTo>
                  <a:pt x="1432984" y="18014"/>
                </a:lnTo>
                <a:lnTo>
                  <a:pt x="1436688" y="22253"/>
                </a:lnTo>
                <a:lnTo>
                  <a:pt x="1440392" y="27021"/>
                </a:lnTo>
                <a:lnTo>
                  <a:pt x="1443302" y="31790"/>
                </a:lnTo>
                <a:lnTo>
                  <a:pt x="1445948" y="37353"/>
                </a:lnTo>
                <a:lnTo>
                  <a:pt x="1448065" y="42651"/>
                </a:lnTo>
                <a:lnTo>
                  <a:pt x="1449388" y="48480"/>
                </a:lnTo>
                <a:lnTo>
                  <a:pt x="1450446" y="54308"/>
                </a:lnTo>
                <a:lnTo>
                  <a:pt x="1450711" y="60666"/>
                </a:lnTo>
                <a:lnTo>
                  <a:pt x="1450711" y="242397"/>
                </a:lnTo>
                <a:lnTo>
                  <a:pt x="1519238" y="242397"/>
                </a:lnTo>
                <a:lnTo>
                  <a:pt x="1524529" y="242397"/>
                </a:lnTo>
                <a:lnTo>
                  <a:pt x="1529556" y="243456"/>
                </a:lnTo>
                <a:lnTo>
                  <a:pt x="1534848" y="244516"/>
                </a:lnTo>
                <a:lnTo>
                  <a:pt x="1539611" y="246370"/>
                </a:lnTo>
                <a:lnTo>
                  <a:pt x="1544373" y="248490"/>
                </a:lnTo>
                <a:lnTo>
                  <a:pt x="1548606" y="251139"/>
                </a:lnTo>
                <a:lnTo>
                  <a:pt x="1552575" y="254318"/>
                </a:lnTo>
                <a:lnTo>
                  <a:pt x="1556279" y="257762"/>
                </a:lnTo>
                <a:lnTo>
                  <a:pt x="1559454" y="261470"/>
                </a:lnTo>
                <a:lnTo>
                  <a:pt x="1562629" y="265444"/>
                </a:lnTo>
                <a:lnTo>
                  <a:pt x="1565275" y="269948"/>
                </a:lnTo>
                <a:lnTo>
                  <a:pt x="1567392" y="274451"/>
                </a:lnTo>
                <a:lnTo>
                  <a:pt x="1569244" y="278955"/>
                </a:lnTo>
                <a:lnTo>
                  <a:pt x="1570567" y="284253"/>
                </a:lnTo>
                <a:lnTo>
                  <a:pt x="1571361" y="289551"/>
                </a:lnTo>
                <a:lnTo>
                  <a:pt x="1571625" y="294585"/>
                </a:lnTo>
                <a:lnTo>
                  <a:pt x="1571625" y="552876"/>
                </a:lnTo>
                <a:lnTo>
                  <a:pt x="1571361" y="558439"/>
                </a:lnTo>
                <a:lnTo>
                  <a:pt x="1570567" y="563472"/>
                </a:lnTo>
                <a:lnTo>
                  <a:pt x="1569244" y="568506"/>
                </a:lnTo>
                <a:lnTo>
                  <a:pt x="1567392" y="573274"/>
                </a:lnTo>
                <a:lnTo>
                  <a:pt x="1565275" y="577778"/>
                </a:lnTo>
                <a:lnTo>
                  <a:pt x="1562629" y="582281"/>
                </a:lnTo>
                <a:lnTo>
                  <a:pt x="1559454" y="586520"/>
                </a:lnTo>
                <a:lnTo>
                  <a:pt x="1556279" y="590229"/>
                </a:lnTo>
                <a:lnTo>
                  <a:pt x="1552575" y="593408"/>
                </a:lnTo>
                <a:lnTo>
                  <a:pt x="1548606" y="596587"/>
                </a:lnTo>
                <a:lnTo>
                  <a:pt x="1544373" y="598971"/>
                </a:lnTo>
                <a:lnTo>
                  <a:pt x="1539611" y="601355"/>
                </a:lnTo>
                <a:lnTo>
                  <a:pt x="1534848" y="603210"/>
                </a:lnTo>
                <a:lnTo>
                  <a:pt x="1529556" y="604534"/>
                </a:lnTo>
                <a:lnTo>
                  <a:pt x="1524529" y="605064"/>
                </a:lnTo>
                <a:lnTo>
                  <a:pt x="1519238" y="605329"/>
                </a:lnTo>
                <a:lnTo>
                  <a:pt x="1450711" y="605329"/>
                </a:lnTo>
                <a:lnTo>
                  <a:pt x="1450711" y="787060"/>
                </a:lnTo>
                <a:lnTo>
                  <a:pt x="1450446" y="793153"/>
                </a:lnTo>
                <a:lnTo>
                  <a:pt x="1449388" y="799246"/>
                </a:lnTo>
                <a:lnTo>
                  <a:pt x="1448065" y="805074"/>
                </a:lnTo>
                <a:lnTo>
                  <a:pt x="1445948" y="810637"/>
                </a:lnTo>
                <a:lnTo>
                  <a:pt x="1443302" y="815671"/>
                </a:lnTo>
                <a:lnTo>
                  <a:pt x="1440392" y="820969"/>
                </a:lnTo>
                <a:lnTo>
                  <a:pt x="1436688" y="825472"/>
                </a:lnTo>
                <a:lnTo>
                  <a:pt x="1432984" y="829711"/>
                </a:lnTo>
                <a:lnTo>
                  <a:pt x="1428750" y="833685"/>
                </a:lnTo>
                <a:lnTo>
                  <a:pt x="1423988" y="837129"/>
                </a:lnTo>
                <a:lnTo>
                  <a:pt x="1418961" y="840043"/>
                </a:lnTo>
                <a:lnTo>
                  <a:pt x="1413934" y="842957"/>
                </a:lnTo>
                <a:lnTo>
                  <a:pt x="1408113" y="845076"/>
                </a:lnTo>
                <a:lnTo>
                  <a:pt x="1402292" y="846136"/>
                </a:lnTo>
                <a:lnTo>
                  <a:pt x="1396471" y="847195"/>
                </a:lnTo>
                <a:lnTo>
                  <a:pt x="1390386" y="847725"/>
                </a:lnTo>
                <a:lnTo>
                  <a:pt x="60325" y="847725"/>
                </a:lnTo>
                <a:lnTo>
                  <a:pt x="54240" y="847195"/>
                </a:lnTo>
                <a:lnTo>
                  <a:pt x="48154" y="846136"/>
                </a:lnTo>
                <a:lnTo>
                  <a:pt x="42334" y="845076"/>
                </a:lnTo>
                <a:lnTo>
                  <a:pt x="36777" y="842957"/>
                </a:lnTo>
                <a:lnTo>
                  <a:pt x="31486" y="840043"/>
                </a:lnTo>
                <a:lnTo>
                  <a:pt x="26459" y="837129"/>
                </a:lnTo>
                <a:lnTo>
                  <a:pt x="21961" y="833685"/>
                </a:lnTo>
                <a:lnTo>
                  <a:pt x="17463" y="829711"/>
                </a:lnTo>
                <a:lnTo>
                  <a:pt x="13759" y="825472"/>
                </a:lnTo>
                <a:lnTo>
                  <a:pt x="10319" y="820969"/>
                </a:lnTo>
                <a:lnTo>
                  <a:pt x="7144" y="815671"/>
                </a:lnTo>
                <a:lnTo>
                  <a:pt x="4498" y="810637"/>
                </a:lnTo>
                <a:lnTo>
                  <a:pt x="2646" y="805074"/>
                </a:lnTo>
                <a:lnTo>
                  <a:pt x="1059" y="799246"/>
                </a:lnTo>
                <a:lnTo>
                  <a:pt x="265" y="793153"/>
                </a:lnTo>
                <a:lnTo>
                  <a:pt x="0" y="787060"/>
                </a:lnTo>
                <a:lnTo>
                  <a:pt x="0" y="60666"/>
                </a:lnTo>
                <a:lnTo>
                  <a:pt x="265" y="54308"/>
                </a:lnTo>
                <a:lnTo>
                  <a:pt x="1059" y="48480"/>
                </a:lnTo>
                <a:lnTo>
                  <a:pt x="2646" y="42651"/>
                </a:lnTo>
                <a:lnTo>
                  <a:pt x="4498" y="37353"/>
                </a:lnTo>
                <a:lnTo>
                  <a:pt x="7144" y="31790"/>
                </a:lnTo>
                <a:lnTo>
                  <a:pt x="10319" y="27021"/>
                </a:lnTo>
                <a:lnTo>
                  <a:pt x="13759" y="22253"/>
                </a:lnTo>
                <a:lnTo>
                  <a:pt x="17463" y="18014"/>
                </a:lnTo>
                <a:lnTo>
                  <a:pt x="21961" y="14041"/>
                </a:lnTo>
                <a:lnTo>
                  <a:pt x="26459" y="10332"/>
                </a:lnTo>
                <a:lnTo>
                  <a:pt x="31486" y="7418"/>
                </a:lnTo>
                <a:lnTo>
                  <a:pt x="36777" y="5034"/>
                </a:lnTo>
                <a:lnTo>
                  <a:pt x="42334" y="2914"/>
                </a:lnTo>
                <a:lnTo>
                  <a:pt x="48154" y="1325"/>
                </a:lnTo>
                <a:lnTo>
                  <a:pt x="54240" y="265"/>
                </a:lnTo>
                <a:lnTo>
                  <a:pt x="60325" y="0"/>
                </a:lnTo>
                <a:close/>
              </a:path>
            </a:pathLst>
          </a:custGeom>
          <a:noFill/>
          <a:ln>
            <a:solidFill>
              <a:schemeClr val="tx1"/>
            </a:solid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电池"/>
          <p:cNvSpPr/>
          <p:nvPr/>
        </p:nvSpPr>
        <p:spPr bwMode="auto">
          <a:xfrm rot="10800000">
            <a:off x="7502525" y="5660390"/>
            <a:ext cx="353060" cy="182880"/>
          </a:xfrm>
          <a:custGeom>
            <a:avLst/>
            <a:gdLst>
              <a:gd name="T0" fmla="*/ 1537470 w 1571625"/>
              <a:gd name="T1" fmla="*/ 221536 h 847725"/>
              <a:gd name="T2" fmla="*/ 219364 w 1571625"/>
              <a:gd name="T3" fmla="*/ 807163 h 847725"/>
              <a:gd name="T4" fmla="*/ 146242 w 1571625"/>
              <a:gd name="T5" fmla="*/ 147233 h 847725"/>
              <a:gd name="T6" fmla="*/ 1611874 w 1571625"/>
              <a:gd name="T7" fmla="*/ 881788 h 847725"/>
              <a:gd name="T8" fmla="*/ 146242 w 1571625"/>
              <a:gd name="T9" fmla="*/ 147233 h 847725"/>
              <a:gd name="T10" fmla="*/ 1685316 w 1571625"/>
              <a:gd name="T11" fmla="*/ 0 h 847725"/>
              <a:gd name="T12" fmla="*/ 1699748 w 1571625"/>
              <a:gd name="T13" fmla="*/ 1608 h 847725"/>
              <a:gd name="T14" fmla="*/ 1713859 w 1571625"/>
              <a:gd name="T15" fmla="*/ 6109 h 847725"/>
              <a:gd name="T16" fmla="*/ 1726046 w 1571625"/>
              <a:gd name="T17" fmla="*/ 12538 h 847725"/>
              <a:gd name="T18" fmla="*/ 1736950 w 1571625"/>
              <a:gd name="T19" fmla="*/ 21860 h 847725"/>
              <a:gd name="T20" fmla="*/ 1745930 w 1571625"/>
              <a:gd name="T21" fmla="*/ 32790 h 847725"/>
              <a:gd name="T22" fmla="*/ 1752664 w 1571625"/>
              <a:gd name="T23" fmla="*/ 45327 h 847725"/>
              <a:gd name="T24" fmla="*/ 1756834 w 1571625"/>
              <a:gd name="T25" fmla="*/ 58830 h 847725"/>
              <a:gd name="T26" fmla="*/ 1758438 w 1571625"/>
              <a:gd name="T27" fmla="*/ 73617 h 847725"/>
              <a:gd name="T28" fmla="*/ 1841501 w 1571625"/>
              <a:gd name="T29" fmla="*/ 294145 h 847725"/>
              <a:gd name="T30" fmla="*/ 1854007 w 1571625"/>
              <a:gd name="T31" fmla="*/ 295430 h 847725"/>
              <a:gd name="T32" fmla="*/ 1866195 w 1571625"/>
              <a:gd name="T33" fmla="*/ 298966 h 847725"/>
              <a:gd name="T34" fmla="*/ 1877098 w 1571625"/>
              <a:gd name="T35" fmla="*/ 304753 h 847725"/>
              <a:gd name="T36" fmla="*/ 1886399 w 1571625"/>
              <a:gd name="T37" fmla="*/ 312790 h 847725"/>
              <a:gd name="T38" fmla="*/ 1894096 w 1571625"/>
              <a:gd name="T39" fmla="*/ 322112 h 847725"/>
              <a:gd name="T40" fmla="*/ 1899869 w 1571625"/>
              <a:gd name="T41" fmla="*/ 333042 h 847725"/>
              <a:gd name="T42" fmla="*/ 1903718 w 1571625"/>
              <a:gd name="T43" fmla="*/ 344936 h 847725"/>
              <a:gd name="T44" fmla="*/ 1905000 w 1571625"/>
              <a:gd name="T45" fmla="*/ 357474 h 847725"/>
              <a:gd name="T46" fmla="*/ 1904680 w 1571625"/>
              <a:gd name="T47" fmla="*/ 677656 h 847725"/>
              <a:gd name="T48" fmla="*/ 1902114 w 1571625"/>
              <a:gd name="T49" fmla="*/ 689872 h 847725"/>
              <a:gd name="T50" fmla="*/ 1897303 w 1571625"/>
              <a:gd name="T51" fmla="*/ 701124 h 847725"/>
              <a:gd name="T52" fmla="*/ 1890247 w 1571625"/>
              <a:gd name="T53" fmla="*/ 711732 h 847725"/>
              <a:gd name="T54" fmla="*/ 1881909 w 1571625"/>
              <a:gd name="T55" fmla="*/ 720091 h 847725"/>
              <a:gd name="T56" fmla="*/ 1871967 w 1571625"/>
              <a:gd name="T57" fmla="*/ 726841 h 847725"/>
              <a:gd name="T58" fmla="*/ 1860422 w 1571625"/>
              <a:gd name="T59" fmla="*/ 731985 h 847725"/>
              <a:gd name="T60" fmla="*/ 1847914 w 1571625"/>
              <a:gd name="T61" fmla="*/ 734235 h 847725"/>
              <a:gd name="T62" fmla="*/ 1758438 w 1571625"/>
              <a:gd name="T63" fmla="*/ 734557 h 847725"/>
              <a:gd name="T64" fmla="*/ 1758116 w 1571625"/>
              <a:gd name="T65" fmla="*/ 962478 h 847725"/>
              <a:gd name="T66" fmla="*/ 1755230 w 1571625"/>
              <a:gd name="T67" fmla="*/ 976944 h 847725"/>
              <a:gd name="T68" fmla="*/ 1749457 w 1571625"/>
              <a:gd name="T69" fmla="*/ 989803 h 847725"/>
              <a:gd name="T70" fmla="*/ 1741440 w 1571625"/>
              <a:gd name="T71" fmla="*/ 1001696 h 847725"/>
              <a:gd name="T72" fmla="*/ 1731818 w 1571625"/>
              <a:gd name="T73" fmla="*/ 1011663 h 847725"/>
              <a:gd name="T74" fmla="*/ 1719953 w 1571625"/>
              <a:gd name="T75" fmla="*/ 1019378 h 847725"/>
              <a:gd name="T76" fmla="*/ 1706804 w 1571625"/>
              <a:gd name="T77" fmla="*/ 1025485 h 847725"/>
              <a:gd name="T78" fmla="*/ 1692692 w 1571625"/>
              <a:gd name="T79" fmla="*/ 1028057 h 847725"/>
              <a:gd name="T80" fmla="*/ 73121 w 1571625"/>
              <a:gd name="T81" fmla="*/ 1028700 h 847725"/>
              <a:gd name="T82" fmla="*/ 58368 w 1571625"/>
              <a:gd name="T83" fmla="*/ 1026772 h 847725"/>
              <a:gd name="T84" fmla="*/ 44578 w 1571625"/>
              <a:gd name="T85" fmla="*/ 1022914 h 847725"/>
              <a:gd name="T86" fmla="*/ 32072 w 1571625"/>
              <a:gd name="T87" fmla="*/ 1015842 h 847725"/>
              <a:gd name="T88" fmla="*/ 21167 w 1571625"/>
              <a:gd name="T89" fmla="*/ 1006840 h 847725"/>
              <a:gd name="T90" fmla="*/ 12508 w 1571625"/>
              <a:gd name="T91" fmla="*/ 996232 h 847725"/>
              <a:gd name="T92" fmla="*/ 5452 w 1571625"/>
              <a:gd name="T93" fmla="*/ 983694 h 847725"/>
              <a:gd name="T94" fmla="*/ 1284 w 1571625"/>
              <a:gd name="T95" fmla="*/ 969872 h 847725"/>
              <a:gd name="T96" fmla="*/ 0 w 1571625"/>
              <a:gd name="T97" fmla="*/ 955084 h 847725"/>
              <a:gd name="T98" fmla="*/ 321 w 1571625"/>
              <a:gd name="T99" fmla="*/ 65902 h 847725"/>
              <a:gd name="T100" fmla="*/ 3207 w 1571625"/>
              <a:gd name="T101" fmla="*/ 51756 h 847725"/>
              <a:gd name="T102" fmla="*/ 8659 w 1571625"/>
              <a:gd name="T103" fmla="*/ 38577 h 847725"/>
              <a:gd name="T104" fmla="*/ 16678 w 1571625"/>
              <a:gd name="T105" fmla="*/ 27004 h 847725"/>
              <a:gd name="T106" fmla="*/ 26619 w 1571625"/>
              <a:gd name="T107" fmla="*/ 17039 h 847725"/>
              <a:gd name="T108" fmla="*/ 38165 w 1571625"/>
              <a:gd name="T109" fmla="*/ 9002 h 847725"/>
              <a:gd name="T110" fmla="*/ 51314 w 1571625"/>
              <a:gd name="T111" fmla="*/ 3536 h 847725"/>
              <a:gd name="T112" fmla="*/ 65745 w 1571625"/>
              <a:gd name="T113" fmla="*/ 322 h 8477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625" h="847725">
                <a:moveTo>
                  <a:pt x="180975" y="182562"/>
                </a:moveTo>
                <a:lnTo>
                  <a:pt x="1268413" y="182562"/>
                </a:lnTo>
                <a:lnTo>
                  <a:pt x="1268413" y="665162"/>
                </a:lnTo>
                <a:lnTo>
                  <a:pt x="180975" y="665162"/>
                </a:lnTo>
                <a:lnTo>
                  <a:pt x="180975" y="182562"/>
                </a:lnTo>
                <a:close/>
                <a:moveTo>
                  <a:pt x="120650" y="121331"/>
                </a:moveTo>
                <a:lnTo>
                  <a:pt x="120650" y="726659"/>
                </a:lnTo>
                <a:lnTo>
                  <a:pt x="1329796" y="726659"/>
                </a:lnTo>
                <a:lnTo>
                  <a:pt x="1329796" y="121331"/>
                </a:lnTo>
                <a:lnTo>
                  <a:pt x="120650" y="121331"/>
                </a:lnTo>
                <a:close/>
                <a:moveTo>
                  <a:pt x="60325" y="0"/>
                </a:moveTo>
                <a:lnTo>
                  <a:pt x="1390386" y="0"/>
                </a:lnTo>
                <a:lnTo>
                  <a:pt x="1396471" y="265"/>
                </a:lnTo>
                <a:lnTo>
                  <a:pt x="1402292" y="1325"/>
                </a:lnTo>
                <a:lnTo>
                  <a:pt x="1408113" y="2914"/>
                </a:lnTo>
                <a:lnTo>
                  <a:pt x="1413934" y="5034"/>
                </a:lnTo>
                <a:lnTo>
                  <a:pt x="1418961" y="7418"/>
                </a:lnTo>
                <a:lnTo>
                  <a:pt x="1423988" y="10332"/>
                </a:lnTo>
                <a:lnTo>
                  <a:pt x="1428750" y="14041"/>
                </a:lnTo>
                <a:lnTo>
                  <a:pt x="1432984" y="18014"/>
                </a:lnTo>
                <a:lnTo>
                  <a:pt x="1436688" y="22253"/>
                </a:lnTo>
                <a:lnTo>
                  <a:pt x="1440392" y="27021"/>
                </a:lnTo>
                <a:lnTo>
                  <a:pt x="1443302" y="31790"/>
                </a:lnTo>
                <a:lnTo>
                  <a:pt x="1445948" y="37353"/>
                </a:lnTo>
                <a:lnTo>
                  <a:pt x="1448065" y="42651"/>
                </a:lnTo>
                <a:lnTo>
                  <a:pt x="1449388" y="48480"/>
                </a:lnTo>
                <a:lnTo>
                  <a:pt x="1450446" y="54308"/>
                </a:lnTo>
                <a:lnTo>
                  <a:pt x="1450711" y="60666"/>
                </a:lnTo>
                <a:lnTo>
                  <a:pt x="1450711" y="242397"/>
                </a:lnTo>
                <a:lnTo>
                  <a:pt x="1519238" y="242397"/>
                </a:lnTo>
                <a:lnTo>
                  <a:pt x="1524529" y="242397"/>
                </a:lnTo>
                <a:lnTo>
                  <a:pt x="1529556" y="243456"/>
                </a:lnTo>
                <a:lnTo>
                  <a:pt x="1534848" y="244516"/>
                </a:lnTo>
                <a:lnTo>
                  <a:pt x="1539611" y="246370"/>
                </a:lnTo>
                <a:lnTo>
                  <a:pt x="1544373" y="248490"/>
                </a:lnTo>
                <a:lnTo>
                  <a:pt x="1548606" y="251139"/>
                </a:lnTo>
                <a:lnTo>
                  <a:pt x="1552575" y="254318"/>
                </a:lnTo>
                <a:lnTo>
                  <a:pt x="1556279" y="257762"/>
                </a:lnTo>
                <a:lnTo>
                  <a:pt x="1559454" y="261470"/>
                </a:lnTo>
                <a:lnTo>
                  <a:pt x="1562629" y="265444"/>
                </a:lnTo>
                <a:lnTo>
                  <a:pt x="1565275" y="269948"/>
                </a:lnTo>
                <a:lnTo>
                  <a:pt x="1567392" y="274451"/>
                </a:lnTo>
                <a:lnTo>
                  <a:pt x="1569244" y="278955"/>
                </a:lnTo>
                <a:lnTo>
                  <a:pt x="1570567" y="284253"/>
                </a:lnTo>
                <a:lnTo>
                  <a:pt x="1571361" y="289551"/>
                </a:lnTo>
                <a:lnTo>
                  <a:pt x="1571625" y="294585"/>
                </a:lnTo>
                <a:lnTo>
                  <a:pt x="1571625" y="552876"/>
                </a:lnTo>
                <a:lnTo>
                  <a:pt x="1571361" y="558439"/>
                </a:lnTo>
                <a:lnTo>
                  <a:pt x="1570567" y="563472"/>
                </a:lnTo>
                <a:lnTo>
                  <a:pt x="1569244" y="568506"/>
                </a:lnTo>
                <a:lnTo>
                  <a:pt x="1567392" y="573274"/>
                </a:lnTo>
                <a:lnTo>
                  <a:pt x="1565275" y="577778"/>
                </a:lnTo>
                <a:lnTo>
                  <a:pt x="1562629" y="582281"/>
                </a:lnTo>
                <a:lnTo>
                  <a:pt x="1559454" y="586520"/>
                </a:lnTo>
                <a:lnTo>
                  <a:pt x="1556279" y="590229"/>
                </a:lnTo>
                <a:lnTo>
                  <a:pt x="1552575" y="593408"/>
                </a:lnTo>
                <a:lnTo>
                  <a:pt x="1548606" y="596587"/>
                </a:lnTo>
                <a:lnTo>
                  <a:pt x="1544373" y="598971"/>
                </a:lnTo>
                <a:lnTo>
                  <a:pt x="1539611" y="601355"/>
                </a:lnTo>
                <a:lnTo>
                  <a:pt x="1534848" y="603210"/>
                </a:lnTo>
                <a:lnTo>
                  <a:pt x="1529556" y="604534"/>
                </a:lnTo>
                <a:lnTo>
                  <a:pt x="1524529" y="605064"/>
                </a:lnTo>
                <a:lnTo>
                  <a:pt x="1519238" y="605329"/>
                </a:lnTo>
                <a:lnTo>
                  <a:pt x="1450711" y="605329"/>
                </a:lnTo>
                <a:lnTo>
                  <a:pt x="1450711" y="787060"/>
                </a:lnTo>
                <a:lnTo>
                  <a:pt x="1450446" y="793153"/>
                </a:lnTo>
                <a:lnTo>
                  <a:pt x="1449388" y="799246"/>
                </a:lnTo>
                <a:lnTo>
                  <a:pt x="1448065" y="805074"/>
                </a:lnTo>
                <a:lnTo>
                  <a:pt x="1445948" y="810637"/>
                </a:lnTo>
                <a:lnTo>
                  <a:pt x="1443302" y="815671"/>
                </a:lnTo>
                <a:lnTo>
                  <a:pt x="1440392" y="820969"/>
                </a:lnTo>
                <a:lnTo>
                  <a:pt x="1436688" y="825472"/>
                </a:lnTo>
                <a:lnTo>
                  <a:pt x="1432984" y="829711"/>
                </a:lnTo>
                <a:lnTo>
                  <a:pt x="1428750" y="833685"/>
                </a:lnTo>
                <a:lnTo>
                  <a:pt x="1423988" y="837129"/>
                </a:lnTo>
                <a:lnTo>
                  <a:pt x="1418961" y="840043"/>
                </a:lnTo>
                <a:lnTo>
                  <a:pt x="1413934" y="842957"/>
                </a:lnTo>
                <a:lnTo>
                  <a:pt x="1408113" y="845076"/>
                </a:lnTo>
                <a:lnTo>
                  <a:pt x="1402292" y="846136"/>
                </a:lnTo>
                <a:lnTo>
                  <a:pt x="1396471" y="847195"/>
                </a:lnTo>
                <a:lnTo>
                  <a:pt x="1390386" y="847725"/>
                </a:lnTo>
                <a:lnTo>
                  <a:pt x="60325" y="847725"/>
                </a:lnTo>
                <a:lnTo>
                  <a:pt x="54240" y="847195"/>
                </a:lnTo>
                <a:lnTo>
                  <a:pt x="48154" y="846136"/>
                </a:lnTo>
                <a:lnTo>
                  <a:pt x="42334" y="845076"/>
                </a:lnTo>
                <a:lnTo>
                  <a:pt x="36777" y="842957"/>
                </a:lnTo>
                <a:lnTo>
                  <a:pt x="31486" y="840043"/>
                </a:lnTo>
                <a:lnTo>
                  <a:pt x="26459" y="837129"/>
                </a:lnTo>
                <a:lnTo>
                  <a:pt x="21961" y="833685"/>
                </a:lnTo>
                <a:lnTo>
                  <a:pt x="17463" y="829711"/>
                </a:lnTo>
                <a:lnTo>
                  <a:pt x="13759" y="825472"/>
                </a:lnTo>
                <a:lnTo>
                  <a:pt x="10319" y="820969"/>
                </a:lnTo>
                <a:lnTo>
                  <a:pt x="7144" y="815671"/>
                </a:lnTo>
                <a:lnTo>
                  <a:pt x="4498" y="810637"/>
                </a:lnTo>
                <a:lnTo>
                  <a:pt x="2646" y="805074"/>
                </a:lnTo>
                <a:lnTo>
                  <a:pt x="1059" y="799246"/>
                </a:lnTo>
                <a:lnTo>
                  <a:pt x="265" y="793153"/>
                </a:lnTo>
                <a:lnTo>
                  <a:pt x="0" y="787060"/>
                </a:lnTo>
                <a:lnTo>
                  <a:pt x="0" y="60666"/>
                </a:lnTo>
                <a:lnTo>
                  <a:pt x="265" y="54308"/>
                </a:lnTo>
                <a:lnTo>
                  <a:pt x="1059" y="48480"/>
                </a:lnTo>
                <a:lnTo>
                  <a:pt x="2646" y="42651"/>
                </a:lnTo>
                <a:lnTo>
                  <a:pt x="4498" y="37353"/>
                </a:lnTo>
                <a:lnTo>
                  <a:pt x="7144" y="31790"/>
                </a:lnTo>
                <a:lnTo>
                  <a:pt x="10319" y="27021"/>
                </a:lnTo>
                <a:lnTo>
                  <a:pt x="13759" y="22253"/>
                </a:lnTo>
                <a:lnTo>
                  <a:pt x="17463" y="18014"/>
                </a:lnTo>
                <a:lnTo>
                  <a:pt x="21961" y="14041"/>
                </a:lnTo>
                <a:lnTo>
                  <a:pt x="26459" y="10332"/>
                </a:lnTo>
                <a:lnTo>
                  <a:pt x="31486" y="7418"/>
                </a:lnTo>
                <a:lnTo>
                  <a:pt x="36777" y="5034"/>
                </a:lnTo>
                <a:lnTo>
                  <a:pt x="42334" y="2914"/>
                </a:lnTo>
                <a:lnTo>
                  <a:pt x="48154" y="1325"/>
                </a:lnTo>
                <a:lnTo>
                  <a:pt x="54240" y="265"/>
                </a:lnTo>
                <a:lnTo>
                  <a:pt x="60325" y="0"/>
                </a:lnTo>
                <a:close/>
              </a:path>
            </a:pathLst>
          </a:custGeom>
          <a:noFill/>
          <a:ln>
            <a:solidFill>
              <a:schemeClr val="tx1"/>
            </a:solid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solidFill>
            </a:endParaRPr>
          </a:p>
        </p:txBody>
      </p:sp>
      <p:sp>
        <p:nvSpPr>
          <p:cNvPr id="14" name="文本框 13"/>
          <p:cNvSpPr txBox="1"/>
          <p:nvPr/>
        </p:nvSpPr>
        <p:spPr>
          <a:xfrm>
            <a:off x="2755265" y="4147185"/>
            <a:ext cx="565785" cy="337185"/>
          </a:xfrm>
          <a:prstGeom prst="rect">
            <a:avLst/>
          </a:prstGeom>
          <a:noFill/>
          <a:extLst>
            <a:ext uri="{909E8E84-426E-40DD-AFC4-6F175D3DCCD1}">
              <a14:hiddenFill xmlns:a14="http://schemas.microsoft.com/office/drawing/2010/main">
                <a:solidFill>
                  <a:schemeClr val="tx1"/>
                </a:solidFill>
              </a14:hiddenFill>
            </a:ext>
          </a:extLst>
        </p:spPr>
        <p:txBody>
          <a:bodyPr wrap="square" rtlCol="0">
            <a:spAutoFit/>
          </a:bodyPr>
          <a:lstStyle/>
          <a:p>
            <a:r>
              <a:rPr lang="en-US" altLang="zh-CN" sz="1600">
                <a:solidFill>
                  <a:schemeClr val="tx1"/>
                </a:solidFill>
              </a:rPr>
              <a:t>8M</a:t>
            </a:r>
            <a:endParaRPr lang="en-US" altLang="zh-CN" sz="1600">
              <a:solidFill>
                <a:schemeClr val="tx1"/>
              </a:solidFill>
            </a:endParaRPr>
          </a:p>
        </p:txBody>
      </p:sp>
      <p:sp>
        <p:nvSpPr>
          <p:cNvPr id="16" name="文本框 15"/>
          <p:cNvSpPr txBox="1"/>
          <p:nvPr/>
        </p:nvSpPr>
        <p:spPr>
          <a:xfrm>
            <a:off x="3904615" y="4105275"/>
            <a:ext cx="1200785" cy="337820"/>
          </a:xfrm>
          <a:prstGeom prst="rect">
            <a:avLst/>
          </a:prstGeom>
          <a:noFill/>
          <a:extLst>
            <a:ext uri="{909E8E84-426E-40DD-AFC4-6F175D3DCCD1}">
              <a14:hiddenFill xmlns:a14="http://schemas.microsoft.com/office/drawing/2010/main">
                <a:solidFill>
                  <a:schemeClr val="tx1"/>
                </a:solidFill>
              </a14:hiddenFill>
            </a:ext>
          </a:extLst>
        </p:spPr>
        <p:txBody>
          <a:bodyPr wrap="square" rtlCol="0">
            <a:spAutoFit/>
          </a:bodyPr>
          <a:lstStyle/>
          <a:p>
            <a:r>
              <a:rPr lang="en-US" altLang="zh-CN" sz="1600">
                <a:solidFill>
                  <a:schemeClr val="tx1"/>
                </a:solidFill>
                <a:latin typeface="Calibri" panose="020F0502020204030204" charset="0"/>
                <a:ea typeface="微软雅黑" panose="020B0503020204020204" charset="-122"/>
              </a:rPr>
              <a:t>0000/0888</a:t>
            </a:r>
            <a:endParaRPr lang="en-US" altLang="zh-CN" sz="1600">
              <a:solidFill>
                <a:schemeClr val="tx1"/>
              </a:solidFill>
              <a:latin typeface="Calibri" panose="020F0502020204030204" charset="0"/>
              <a:ea typeface="微软雅黑" panose="020B0503020204020204" charset="-122"/>
            </a:endParaRPr>
          </a:p>
        </p:txBody>
      </p:sp>
      <p:sp>
        <p:nvSpPr>
          <p:cNvPr id="17" name="文本框 16"/>
          <p:cNvSpPr txBox="1"/>
          <p:nvPr/>
        </p:nvSpPr>
        <p:spPr>
          <a:xfrm>
            <a:off x="9053830" y="4175125"/>
            <a:ext cx="1060450" cy="337820"/>
          </a:xfrm>
          <a:prstGeom prst="rect">
            <a:avLst/>
          </a:prstGeom>
          <a:noFill/>
        </p:spPr>
        <p:txBody>
          <a:bodyPr wrap="square" rtlCol="0">
            <a:spAutoFit/>
          </a:bodyPr>
          <a:lstStyle/>
          <a:p>
            <a:r>
              <a:rPr lang="en-US" altLang="zh-CN" sz="1600">
                <a:solidFill>
                  <a:schemeClr val="tx1"/>
                </a:solidFill>
                <a:effectLst>
                  <a:outerShdw blurRad="38100" dist="38100" dir="2700000" algn="tl">
                    <a:srgbClr val="000000">
                      <a:alpha val="43137"/>
                    </a:srgbClr>
                  </a:outerShdw>
                </a:effectLst>
              </a:rPr>
              <a:t>00:00:00</a:t>
            </a:r>
            <a:endParaRPr lang="en-US" altLang="zh-CN" sz="1600">
              <a:solidFill>
                <a:schemeClr val="tx1"/>
              </a:solidFill>
              <a:effectLst>
                <a:outerShdw blurRad="38100" dist="38100" dir="2700000" algn="tl">
                  <a:srgbClr val="000000">
                    <a:alpha val="43137"/>
                  </a:srgbClr>
                </a:outerShdw>
              </a:effectLst>
            </a:endParaRPr>
          </a:p>
        </p:txBody>
      </p:sp>
      <p:sp>
        <p:nvSpPr>
          <p:cNvPr id="18" name="单圆角矩形 17"/>
          <p:cNvSpPr/>
          <p:nvPr/>
        </p:nvSpPr>
        <p:spPr>
          <a:xfrm flipH="1">
            <a:off x="9718040" y="5560695"/>
            <a:ext cx="240665" cy="309245"/>
          </a:xfrm>
          <a:prstGeom prst="snipRoundRect">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tx1"/>
              </a:solidFill>
            </a:endParaRPr>
          </a:p>
        </p:txBody>
      </p:sp>
      <p:sp>
        <p:nvSpPr>
          <p:cNvPr id="19" name="单圆角矩形 18"/>
          <p:cNvSpPr/>
          <p:nvPr/>
        </p:nvSpPr>
        <p:spPr>
          <a:xfrm flipH="1">
            <a:off x="4721225" y="5561965"/>
            <a:ext cx="240665" cy="309245"/>
          </a:xfrm>
          <a:prstGeom prst="snipRound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tx1"/>
              </a:solidFill>
            </a:endParaRPr>
          </a:p>
        </p:txBody>
      </p:sp>
      <p:cxnSp>
        <p:nvCxnSpPr>
          <p:cNvPr id="20" name="直接连接符 19"/>
          <p:cNvCxnSpPr/>
          <p:nvPr/>
        </p:nvCxnSpPr>
        <p:spPr>
          <a:xfrm>
            <a:off x="2268220" y="4316730"/>
            <a:ext cx="240665" cy="0"/>
          </a:xfrm>
          <a:prstGeom prst="line">
            <a:avLst/>
          </a:prstGeom>
          <a:solidFill>
            <a:schemeClr val="tx1"/>
          </a:solid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254885" y="4648835"/>
            <a:ext cx="240665" cy="0"/>
          </a:xfrm>
          <a:prstGeom prst="line">
            <a:avLst/>
          </a:prstGeom>
          <a:solidFill>
            <a:schemeClr val="tx1"/>
          </a:solid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983480" y="5715000"/>
            <a:ext cx="240665" cy="0"/>
          </a:xfrm>
          <a:prstGeom prst="line">
            <a:avLst/>
          </a:prstGeom>
          <a:noFill/>
          <a:ln>
            <a:solidFill>
              <a:schemeClr val="bg2">
                <a:lumMod val="50000"/>
              </a:schemeClr>
            </a:solidFill>
          </a:ln>
          <a:extLst>
            <a:ext uri="{909E8E84-426E-40DD-AFC4-6F175D3DCCD1}">
              <a14:hiddenFill xmlns:a14="http://schemas.microsoft.com/office/drawing/2010/main">
                <a:solidFill>
                  <a:schemeClr val="tx1"/>
                </a:solidFill>
              </a14:hiddenFill>
            </a:ext>
          </a:ex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228840" y="432244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250430" y="501332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239635" y="574738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001645" y="3851910"/>
            <a:ext cx="0" cy="361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361180" y="3826510"/>
            <a:ext cx="0" cy="361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583420" y="3834765"/>
            <a:ext cx="0" cy="361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39190" y="4165600"/>
            <a:ext cx="122047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Camera Mode</a:t>
            </a:r>
            <a:endParaRPr lang="en-US" altLang="zh-CN" sz="1200">
              <a:latin typeface="微软雅黑" panose="020B0503020204020204" charset="-122"/>
              <a:ea typeface="微软雅黑" panose="020B0503020204020204" charset="-122"/>
            </a:endParaRPr>
          </a:p>
        </p:txBody>
      </p:sp>
      <p:sp>
        <p:nvSpPr>
          <p:cNvPr id="32" name="文本框 31"/>
          <p:cNvSpPr txBox="1"/>
          <p:nvPr/>
        </p:nvSpPr>
        <p:spPr>
          <a:xfrm>
            <a:off x="991235" y="4497705"/>
            <a:ext cx="135509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Time Stamp ON</a:t>
            </a:r>
            <a:endParaRPr lang="en-US" altLang="zh-CN" sz="1200">
              <a:latin typeface="微软雅黑" panose="020B0503020204020204" charset="-122"/>
              <a:ea typeface="微软雅黑" panose="020B0503020204020204" charset="-122"/>
            </a:endParaRPr>
          </a:p>
        </p:txBody>
      </p:sp>
      <p:sp>
        <p:nvSpPr>
          <p:cNvPr id="33" name="文本框 32"/>
          <p:cNvSpPr txBox="1"/>
          <p:nvPr/>
        </p:nvSpPr>
        <p:spPr>
          <a:xfrm>
            <a:off x="6116320" y="4872990"/>
            <a:ext cx="135509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Time Scan ON</a:t>
            </a:r>
            <a:endParaRPr lang="en-US" altLang="zh-CN" sz="1200">
              <a:latin typeface="微软雅黑" panose="020B0503020204020204" charset="-122"/>
              <a:ea typeface="微软雅黑" panose="020B0503020204020204" charset="-122"/>
            </a:endParaRPr>
          </a:p>
        </p:txBody>
      </p:sp>
      <p:sp>
        <p:nvSpPr>
          <p:cNvPr id="34" name="文本框 33"/>
          <p:cNvSpPr txBox="1"/>
          <p:nvPr/>
        </p:nvSpPr>
        <p:spPr>
          <a:xfrm>
            <a:off x="5142230" y="5572125"/>
            <a:ext cx="789305" cy="460375"/>
          </a:xfrm>
          <a:prstGeom prst="rect">
            <a:avLst/>
          </a:prstGeom>
          <a:noFill/>
        </p:spPr>
        <p:txBody>
          <a:bodyPr wrap="square" rtlCol="0">
            <a:spAutoFit/>
          </a:bodyPr>
          <a:lstStyle/>
          <a:p>
            <a:r>
              <a:rPr lang="en-US" altLang="zh-CN" sz="1200">
                <a:latin typeface="Arial" panose="020B0604020202020204" pitchFamily="34" charset="0"/>
                <a:ea typeface="微软雅黑" panose="020B0503020204020204" charset="-122"/>
                <a:cs typeface="Arial" panose="020B0604020202020204" pitchFamily="34" charset="0"/>
              </a:rPr>
              <a:t>SD Card Status</a:t>
            </a:r>
            <a:endParaRPr lang="en-US" altLang="zh-CN" sz="1200">
              <a:latin typeface="Arial" panose="020B0604020202020204" pitchFamily="34" charset="0"/>
              <a:ea typeface="微软雅黑" panose="020B0503020204020204" charset="-122"/>
              <a:cs typeface="Arial" panose="020B0604020202020204" pitchFamily="34" charset="0"/>
            </a:endParaRPr>
          </a:p>
        </p:txBody>
      </p:sp>
      <p:sp>
        <p:nvSpPr>
          <p:cNvPr id="35" name="文本框 34"/>
          <p:cNvSpPr txBox="1"/>
          <p:nvPr/>
        </p:nvSpPr>
        <p:spPr>
          <a:xfrm>
            <a:off x="6208395" y="5623560"/>
            <a:ext cx="115189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Battery Level</a:t>
            </a:r>
            <a:endParaRPr lang="en-US" altLang="zh-CN" sz="1200">
              <a:latin typeface="微软雅黑" panose="020B0503020204020204" charset="-122"/>
              <a:ea typeface="微软雅黑" panose="020B0503020204020204" charset="-122"/>
            </a:endParaRPr>
          </a:p>
        </p:txBody>
      </p:sp>
      <p:sp>
        <p:nvSpPr>
          <p:cNvPr id="36" name="文本框 35"/>
          <p:cNvSpPr txBox="1"/>
          <p:nvPr/>
        </p:nvSpPr>
        <p:spPr>
          <a:xfrm>
            <a:off x="6231890" y="4173855"/>
            <a:ext cx="122047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Video Mode</a:t>
            </a:r>
            <a:endParaRPr lang="en-US" altLang="zh-CN" sz="1200">
              <a:latin typeface="微软雅黑" panose="020B0503020204020204" charset="-122"/>
              <a:ea typeface="微软雅黑" panose="020B0503020204020204" charset="-122"/>
            </a:endParaRPr>
          </a:p>
        </p:txBody>
      </p:sp>
      <p:cxnSp>
        <p:nvCxnSpPr>
          <p:cNvPr id="37" name="直接连接符 36"/>
          <p:cNvCxnSpPr/>
          <p:nvPr/>
        </p:nvCxnSpPr>
        <p:spPr>
          <a:xfrm>
            <a:off x="2759710" y="385127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397000" y="3705860"/>
            <a:ext cx="1457325"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Image Resolution</a:t>
            </a:r>
            <a:endParaRPr lang="en-US" altLang="zh-CN" sz="1200">
              <a:latin typeface="微软雅黑" panose="020B0503020204020204" charset="-122"/>
              <a:ea typeface="微软雅黑" panose="020B0503020204020204" charset="-122"/>
            </a:endParaRPr>
          </a:p>
        </p:txBody>
      </p:sp>
      <p:sp>
        <p:nvSpPr>
          <p:cNvPr id="39" name="文本框 38"/>
          <p:cNvSpPr txBox="1"/>
          <p:nvPr/>
        </p:nvSpPr>
        <p:spPr>
          <a:xfrm>
            <a:off x="4526915" y="3691255"/>
            <a:ext cx="1483360" cy="275590"/>
          </a:xfrm>
          <a:prstGeom prst="rect">
            <a:avLst/>
          </a:prstGeom>
          <a:noFill/>
        </p:spPr>
        <p:txBody>
          <a:bodyPr wrap="none" rtlCol="0">
            <a:spAutoFit/>
          </a:bodyPr>
          <a:lstStyle/>
          <a:p>
            <a:pPr algn="l"/>
            <a:r>
              <a:rPr lang="en-US" altLang="zh-CN" sz="1200">
                <a:latin typeface="微软雅黑" panose="020B0503020204020204" charset="-122"/>
                <a:ea typeface="微软雅黑" panose="020B0503020204020204" charset="-122"/>
              </a:rPr>
              <a:t># of Photos Taken</a:t>
            </a:r>
            <a:endParaRPr lang="en-US" altLang="zh-CN" sz="1200">
              <a:latin typeface="微软雅黑" panose="020B0503020204020204" charset="-122"/>
              <a:ea typeface="微软雅黑" panose="020B0503020204020204" charset="-122"/>
            </a:endParaRPr>
          </a:p>
        </p:txBody>
      </p:sp>
      <p:cxnSp>
        <p:nvCxnSpPr>
          <p:cNvPr id="40" name="直接连接符 39"/>
          <p:cNvCxnSpPr/>
          <p:nvPr/>
        </p:nvCxnSpPr>
        <p:spPr>
          <a:xfrm>
            <a:off x="4357370" y="3825240"/>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585325" y="383984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9855835" y="3637280"/>
            <a:ext cx="1701800" cy="46990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Available Video </a:t>
            </a:r>
            <a:endParaRPr lang="en-US" altLang="zh-CN" sz="1200">
              <a:latin typeface="微软雅黑" panose="020B0503020204020204" charset="-122"/>
              <a:ea typeface="微软雅黑" panose="020B0503020204020204" charset="-122"/>
            </a:endParaRPr>
          </a:p>
          <a:p>
            <a:r>
              <a:rPr lang="en-US" altLang="zh-CN" sz="1200">
                <a:latin typeface="微软雅黑" panose="020B0503020204020204" charset="-122"/>
                <a:ea typeface="微软雅黑" panose="020B0503020204020204" charset="-122"/>
              </a:rPr>
              <a:t>Recording Time</a:t>
            </a:r>
            <a:endParaRPr lang="en-US" altLang="zh-CN" sz="1200">
              <a:latin typeface="微软雅黑" panose="020B0503020204020204" charset="-122"/>
              <a:ea typeface="微软雅黑" panose="020B0503020204020204" charset="-122"/>
            </a:endParaRPr>
          </a:p>
        </p:txBody>
      </p:sp>
      <p:cxnSp>
        <p:nvCxnSpPr>
          <p:cNvPr id="53" name="直接连接符 52"/>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49" name="灯片编号占位符 48"/>
          <p:cNvSpPr>
            <a:spLocks noGrp="1"/>
          </p:cNvSpPr>
          <p:nvPr>
            <p:ph type="sldNum" sz="quarter" idx="12"/>
          </p:nvPr>
        </p:nvSpPr>
        <p:spPr/>
        <p:txBody>
          <a:bodyPr/>
          <a:lstStyle/>
          <a:p>
            <a:fld id="{7D9BB5D0-35E4-459D-AEF3-FE4D7C45CC19}" type="slidenum">
              <a:rPr lang="zh-CN" altLang="en-US" smtClean="0"/>
            </a:fld>
            <a:endParaRPr lang="zh-CN" altLang="en-US"/>
          </a:p>
        </p:txBody>
      </p:sp>
      <p:cxnSp>
        <p:nvCxnSpPr>
          <p:cNvPr id="54" name="直接连接符 53"/>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12775" y="387985"/>
            <a:ext cx="3298190" cy="368300"/>
          </a:xfrm>
          <a:prstGeom prst="rect">
            <a:avLst/>
          </a:prstGeom>
          <a:noFill/>
        </p:spPr>
        <p:txBody>
          <a:bodyPr wrap="square" rtlCol="0">
            <a:spAutoFit/>
          </a:bodyPr>
          <a:lstStyle/>
          <a:p>
            <a:r>
              <a:rPr lang="en-US" altLang="zh-CN" b="1" dirty="0">
                <a:latin typeface="Arial" panose="020B0604020202020204" pitchFamily="34" charset="0"/>
                <a:ea typeface="微软雅黑" panose="020B0503020204020204" charset="-122"/>
                <a:cs typeface="Arial" panose="020B0604020202020204" pitchFamily="34" charset="0"/>
              </a:rPr>
              <a:t>Operational Modes</a:t>
            </a:r>
            <a:endParaRPr lang="en-US" altLang="zh-CN" b="1" dirty="0">
              <a:latin typeface="Arial" panose="020B0604020202020204" pitchFamily="34" charset="0"/>
              <a:ea typeface="微软雅黑" panose="020B0503020204020204" charset="-122"/>
              <a:cs typeface="Arial" panose="020B0604020202020204" pitchFamily="34" charset="0"/>
            </a:endParaRPr>
          </a:p>
        </p:txBody>
      </p:sp>
      <p:cxnSp>
        <p:nvCxnSpPr>
          <p:cNvPr id="5" name="直接连接符 4"/>
          <p:cNvCxnSpPr/>
          <p:nvPr/>
        </p:nvCxnSpPr>
        <p:spPr>
          <a:xfrm>
            <a:off x="2253615" y="5066665"/>
            <a:ext cx="240665" cy="0"/>
          </a:xfrm>
          <a:prstGeom prst="line">
            <a:avLst/>
          </a:prstGeom>
          <a:solidFill>
            <a:schemeClr val="tx1"/>
          </a:solid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232660" y="5785485"/>
            <a:ext cx="240665" cy="0"/>
          </a:xfrm>
          <a:prstGeom prst="line">
            <a:avLst/>
          </a:prstGeom>
          <a:solidFill>
            <a:schemeClr val="tx1"/>
          </a:solid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921885" y="4268470"/>
            <a:ext cx="240665" cy="0"/>
          </a:xfrm>
          <a:prstGeom prst="line">
            <a:avLst/>
          </a:prstGeom>
          <a:noFill/>
          <a:ln>
            <a:solidFill>
              <a:schemeClr val="bg2">
                <a:lumMod val="50000"/>
              </a:schemeClr>
            </a:solidFill>
          </a:ln>
          <a:extLst>
            <a:ext uri="{909E8E84-426E-40DD-AFC4-6F175D3DCCD1}">
              <a14:hiddenFill xmlns:a14="http://schemas.microsoft.com/office/drawing/2010/main">
                <a:solidFill>
                  <a:schemeClr val="tx1"/>
                </a:solidFill>
              </a14:hiddenFill>
            </a:ext>
          </a:extLst>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5190490" y="4129405"/>
            <a:ext cx="1191895" cy="645160"/>
          </a:xfrm>
          <a:prstGeom prst="rect">
            <a:avLst/>
          </a:prstGeom>
          <a:noFill/>
        </p:spPr>
        <p:txBody>
          <a:bodyPr wrap="square" rtlCol="0">
            <a:spAutoFit/>
          </a:bodyPr>
          <a:p>
            <a:r>
              <a:rPr lang="en-US" altLang="zh-CN" sz="1200">
                <a:latin typeface="Arial" panose="020B0604020202020204" pitchFamily="34" charset="0"/>
                <a:ea typeface="Arial Unicode MS" panose="020B0604020202020204" charset="-122"/>
                <a:cs typeface="Arial" panose="020B0604020202020204" pitchFamily="34" charset="0"/>
              </a:rPr>
              <a:t>Remaining Photo Capacity</a:t>
            </a:r>
            <a:endParaRPr lang="en-US" altLang="zh-CN" sz="1200">
              <a:latin typeface="Arial" panose="020B0604020202020204" pitchFamily="34" charset="0"/>
              <a:ea typeface="Arial Unicode MS" panose="020B0604020202020204" charset="-122"/>
              <a:cs typeface="Arial" panose="020B0604020202020204" pitchFamily="34" charset="0"/>
            </a:endParaRPr>
          </a:p>
        </p:txBody>
      </p:sp>
      <p:sp>
        <p:nvSpPr>
          <p:cNvPr id="15" name="文本框 14"/>
          <p:cNvSpPr txBox="1"/>
          <p:nvPr/>
        </p:nvSpPr>
        <p:spPr>
          <a:xfrm>
            <a:off x="10240645" y="5502910"/>
            <a:ext cx="789305" cy="460375"/>
          </a:xfrm>
          <a:prstGeom prst="rect">
            <a:avLst/>
          </a:prstGeom>
          <a:noFill/>
        </p:spPr>
        <p:txBody>
          <a:bodyPr wrap="square" rtlCol="0">
            <a:spAutoFit/>
          </a:bodyPr>
          <a:p>
            <a:r>
              <a:rPr lang="en-US" altLang="zh-CN" sz="1200">
                <a:latin typeface="Arial" panose="020B0604020202020204" pitchFamily="34" charset="0"/>
                <a:ea typeface="微软雅黑" panose="020B0503020204020204" charset="-122"/>
                <a:cs typeface="Arial" panose="020B0604020202020204" pitchFamily="34" charset="0"/>
              </a:rPr>
              <a:t>SD Card Status</a:t>
            </a:r>
            <a:endParaRPr lang="en-US" altLang="zh-CN" sz="1200">
              <a:latin typeface="Arial" panose="020B0604020202020204" pitchFamily="34" charset="0"/>
              <a:ea typeface="微软雅黑" panose="020B0503020204020204" charset="-122"/>
              <a:cs typeface="Arial" panose="020B0604020202020204" pitchFamily="34" charset="0"/>
            </a:endParaRPr>
          </a:p>
        </p:txBody>
      </p:sp>
      <p:cxnSp>
        <p:nvCxnSpPr>
          <p:cNvPr id="29" name="直接连接符 28"/>
          <p:cNvCxnSpPr/>
          <p:nvPr/>
        </p:nvCxnSpPr>
        <p:spPr>
          <a:xfrm>
            <a:off x="9999980" y="5715000"/>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话筒"/>
          <p:cNvSpPr/>
          <p:nvPr/>
        </p:nvSpPr>
        <p:spPr bwMode="auto">
          <a:xfrm>
            <a:off x="7860665" y="4194175"/>
            <a:ext cx="155575" cy="212725"/>
          </a:xfrm>
          <a:custGeom>
            <a:avLst/>
            <a:gdLst>
              <a:gd name="T0" fmla="*/ 2147483646 w 3594"/>
              <a:gd name="T1" fmla="*/ 2147483646 h 5787"/>
              <a:gd name="T2" fmla="*/ 2147483646 w 3594"/>
              <a:gd name="T3" fmla="*/ 2147483646 h 5787"/>
              <a:gd name="T4" fmla="*/ 2147483646 w 3594"/>
              <a:gd name="T5" fmla="*/ 2147483646 h 5787"/>
              <a:gd name="T6" fmla="*/ 2147483646 w 3594"/>
              <a:gd name="T7" fmla="*/ 2147483646 h 5787"/>
              <a:gd name="T8" fmla="*/ 2147483646 w 3594"/>
              <a:gd name="T9" fmla="*/ 2147483646 h 5787"/>
              <a:gd name="T10" fmla="*/ 2147483646 w 3594"/>
              <a:gd name="T11" fmla="*/ 2147483646 h 5787"/>
              <a:gd name="T12" fmla="*/ 2147483646 w 3594"/>
              <a:gd name="T13" fmla="*/ 2147483646 h 5787"/>
              <a:gd name="T14" fmla="*/ 2147483646 w 3594"/>
              <a:gd name="T15" fmla="*/ 2147483646 h 5787"/>
              <a:gd name="T16" fmla="*/ 2147483646 w 3594"/>
              <a:gd name="T17" fmla="*/ 2147483646 h 5787"/>
              <a:gd name="T18" fmla="*/ 2147483646 w 3594"/>
              <a:gd name="T19" fmla="*/ 2147483646 h 5787"/>
              <a:gd name="T20" fmla="*/ 2147483646 w 3594"/>
              <a:gd name="T21" fmla="*/ 2147483646 h 5787"/>
              <a:gd name="T22" fmla="*/ 1644983677 w 3594"/>
              <a:gd name="T23" fmla="*/ 2147483646 h 5787"/>
              <a:gd name="T24" fmla="*/ 0 w 3594"/>
              <a:gd name="T25" fmla="*/ 2147483646 h 5787"/>
              <a:gd name="T26" fmla="*/ 1144322359 w 3594"/>
              <a:gd name="T27" fmla="*/ 2147483646 h 5787"/>
              <a:gd name="T28" fmla="*/ 2147483646 w 3594"/>
              <a:gd name="T29" fmla="*/ 2147483646 h 5787"/>
              <a:gd name="T30" fmla="*/ 2147483646 w 3594"/>
              <a:gd name="T31" fmla="*/ 2147483646 h 5787"/>
              <a:gd name="T32" fmla="*/ 2147483646 w 3594"/>
              <a:gd name="T33" fmla="*/ 2147483646 h 5787"/>
              <a:gd name="T34" fmla="*/ 2147483646 w 3594"/>
              <a:gd name="T35" fmla="*/ 2147483646 h 5787"/>
              <a:gd name="T36" fmla="*/ 2147483646 w 3594"/>
              <a:gd name="T37" fmla="*/ 2147483646 h 5787"/>
              <a:gd name="T38" fmla="*/ 2147483646 w 3594"/>
              <a:gd name="T39" fmla="*/ 2147483646 h 5787"/>
              <a:gd name="T40" fmla="*/ 2147483646 w 3594"/>
              <a:gd name="T41" fmla="*/ 2147483646 h 5787"/>
              <a:gd name="T42" fmla="*/ 2147483646 w 3594"/>
              <a:gd name="T43" fmla="*/ 2147483646 h 5787"/>
              <a:gd name="T44" fmla="*/ 2147483646 w 3594"/>
              <a:gd name="T45" fmla="*/ 2147483646 h 5787"/>
              <a:gd name="T46" fmla="*/ 2147483646 w 3594"/>
              <a:gd name="T47" fmla="*/ 2147483646 h 5787"/>
              <a:gd name="T48" fmla="*/ 2147483646 w 3594"/>
              <a:gd name="T49" fmla="*/ 2147483646 h 5787"/>
              <a:gd name="T50" fmla="*/ 2147483646 w 3594"/>
              <a:gd name="T51" fmla="*/ 2147483646 h 5787"/>
              <a:gd name="T52" fmla="*/ 2147483646 w 3594"/>
              <a:gd name="T53" fmla="*/ 2147483646 h 5787"/>
              <a:gd name="T54" fmla="*/ 2147483646 w 3594"/>
              <a:gd name="T55" fmla="*/ 2147483646 h 5787"/>
              <a:gd name="T56" fmla="*/ 2147483646 w 3594"/>
              <a:gd name="T57" fmla="*/ 2147483646 h 5787"/>
              <a:gd name="T58" fmla="*/ 2147483646 w 3594"/>
              <a:gd name="T59" fmla="*/ 2147483646 h 5787"/>
              <a:gd name="T60" fmla="*/ 2147483646 w 3594"/>
              <a:gd name="T61" fmla="*/ 2147483646 h 5787"/>
              <a:gd name="T62" fmla="*/ 2147483646 w 3594"/>
              <a:gd name="T63" fmla="*/ 2147483646 h 5787"/>
              <a:gd name="T64" fmla="*/ 2147483646 w 3594"/>
              <a:gd name="T65" fmla="*/ 2147483646 h 5787"/>
              <a:gd name="T66" fmla="*/ 2147483646 w 3594"/>
              <a:gd name="T67" fmla="*/ 2147483646 h 5787"/>
              <a:gd name="T68" fmla="*/ 2147483646 w 3594"/>
              <a:gd name="T69" fmla="*/ 2147483646 h 5787"/>
              <a:gd name="T70" fmla="*/ 2147483646 w 3594"/>
              <a:gd name="T71" fmla="*/ 2147483646 h 5787"/>
              <a:gd name="T72" fmla="*/ 2147483646 w 3594"/>
              <a:gd name="T73" fmla="*/ 2147483646 h 5787"/>
              <a:gd name="T74" fmla="*/ 2147483646 w 3594"/>
              <a:gd name="T75" fmla="*/ 2147483646 h 5787"/>
              <a:gd name="T76" fmla="*/ 2147483646 w 3594"/>
              <a:gd name="T77" fmla="*/ 2147483646 h 5787"/>
              <a:gd name="T78" fmla="*/ 2147483646 w 3594"/>
              <a:gd name="T79" fmla="*/ 2147483646 h 5787"/>
              <a:gd name="T80" fmla="*/ 2147483646 w 3594"/>
              <a:gd name="T81" fmla="*/ 2147483646 h 5787"/>
              <a:gd name="T82" fmla="*/ 2147483646 w 3594"/>
              <a:gd name="T83" fmla="*/ 2147483646 h 5787"/>
              <a:gd name="T84" fmla="*/ 2147483646 w 3594"/>
              <a:gd name="T85" fmla="*/ 2147483646 h 5787"/>
              <a:gd name="T86" fmla="*/ 2147483646 w 3594"/>
              <a:gd name="T87" fmla="*/ 2147483646 h 5787"/>
              <a:gd name="T88" fmla="*/ 2147483646 w 3594"/>
              <a:gd name="T89" fmla="*/ 2147483646 h 5787"/>
              <a:gd name="T90" fmla="*/ 2147483646 w 3594"/>
              <a:gd name="T91" fmla="*/ 2147483646 h 5787"/>
              <a:gd name="T92" fmla="*/ 2147483646 w 3594"/>
              <a:gd name="T93" fmla="*/ 2147483646 h 5787"/>
              <a:gd name="T94" fmla="*/ 2147483646 w 3594"/>
              <a:gd name="T95" fmla="*/ 2147483646 h 5787"/>
              <a:gd name="T96" fmla="*/ 2147483646 w 3594"/>
              <a:gd name="T97" fmla="*/ 463687271 h 5787"/>
              <a:gd name="T98" fmla="*/ 2147483646 w 3594"/>
              <a:gd name="T99" fmla="*/ 463687271 h 5787"/>
              <a:gd name="T100" fmla="*/ 2147483646 w 3594"/>
              <a:gd name="T101" fmla="*/ 2147483646 h 5787"/>
              <a:gd name="T102" fmla="*/ 2147483646 w 3594"/>
              <a:gd name="T103" fmla="*/ 2147483646 h 5787"/>
              <a:gd name="T104" fmla="*/ 2147483646 w 3594"/>
              <a:gd name="T105" fmla="*/ 2147483646 h 5787"/>
              <a:gd name="T106" fmla="*/ 2147483646 w 3594"/>
              <a:gd name="T107" fmla="*/ 2147483646 h 5787"/>
              <a:gd name="T108" fmla="*/ 2147483646 w 3594"/>
              <a:gd name="T109" fmla="*/ 2147483646 h 5787"/>
              <a:gd name="T110" fmla="*/ 2147483646 w 3594"/>
              <a:gd name="T111" fmla="*/ 2147483646 h 5787"/>
              <a:gd name="T112" fmla="*/ 2147483646 w 3594"/>
              <a:gd name="T113" fmla="*/ 2147483646 h 57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94" h="5787">
                <a:moveTo>
                  <a:pt x="3521" y="2487"/>
                </a:moveTo>
                <a:lnTo>
                  <a:pt x="3118" y="2489"/>
                </a:lnTo>
                <a:lnTo>
                  <a:pt x="3118" y="3086"/>
                </a:lnTo>
                <a:lnTo>
                  <a:pt x="3118" y="3121"/>
                </a:lnTo>
                <a:lnTo>
                  <a:pt x="3117" y="3156"/>
                </a:lnTo>
                <a:lnTo>
                  <a:pt x="3115" y="3189"/>
                </a:lnTo>
                <a:lnTo>
                  <a:pt x="3111" y="3223"/>
                </a:lnTo>
                <a:lnTo>
                  <a:pt x="3107" y="3255"/>
                </a:lnTo>
                <a:lnTo>
                  <a:pt x="3103" y="3286"/>
                </a:lnTo>
                <a:lnTo>
                  <a:pt x="3097" y="3317"/>
                </a:lnTo>
                <a:lnTo>
                  <a:pt x="3091" y="3349"/>
                </a:lnTo>
                <a:lnTo>
                  <a:pt x="3084" y="3378"/>
                </a:lnTo>
                <a:lnTo>
                  <a:pt x="3076" y="3408"/>
                </a:lnTo>
                <a:lnTo>
                  <a:pt x="3067" y="3437"/>
                </a:lnTo>
                <a:lnTo>
                  <a:pt x="3058" y="3466"/>
                </a:lnTo>
                <a:lnTo>
                  <a:pt x="3048" y="3493"/>
                </a:lnTo>
                <a:lnTo>
                  <a:pt x="3037" y="3521"/>
                </a:lnTo>
                <a:lnTo>
                  <a:pt x="3025" y="3548"/>
                </a:lnTo>
                <a:lnTo>
                  <a:pt x="3013" y="3575"/>
                </a:lnTo>
                <a:lnTo>
                  <a:pt x="3000" y="3600"/>
                </a:lnTo>
                <a:lnTo>
                  <a:pt x="2985" y="3625"/>
                </a:lnTo>
                <a:lnTo>
                  <a:pt x="2971" y="3650"/>
                </a:lnTo>
                <a:lnTo>
                  <a:pt x="2957" y="3674"/>
                </a:lnTo>
                <a:lnTo>
                  <a:pt x="2940" y="3697"/>
                </a:lnTo>
                <a:lnTo>
                  <a:pt x="2924" y="3720"/>
                </a:lnTo>
                <a:lnTo>
                  <a:pt x="2906" y="3742"/>
                </a:lnTo>
                <a:lnTo>
                  <a:pt x="2888" y="3764"/>
                </a:lnTo>
                <a:lnTo>
                  <a:pt x="2870" y="3786"/>
                </a:lnTo>
                <a:lnTo>
                  <a:pt x="2851" y="3806"/>
                </a:lnTo>
                <a:lnTo>
                  <a:pt x="2832" y="3826"/>
                </a:lnTo>
                <a:lnTo>
                  <a:pt x="2812" y="3845"/>
                </a:lnTo>
                <a:lnTo>
                  <a:pt x="2790" y="3865"/>
                </a:lnTo>
                <a:lnTo>
                  <a:pt x="2770" y="3884"/>
                </a:lnTo>
                <a:lnTo>
                  <a:pt x="2747" y="3902"/>
                </a:lnTo>
                <a:lnTo>
                  <a:pt x="2724" y="3918"/>
                </a:lnTo>
                <a:lnTo>
                  <a:pt x="2702" y="3935"/>
                </a:lnTo>
                <a:lnTo>
                  <a:pt x="2678" y="3952"/>
                </a:lnTo>
                <a:lnTo>
                  <a:pt x="2654" y="3968"/>
                </a:lnTo>
                <a:lnTo>
                  <a:pt x="2630" y="3983"/>
                </a:lnTo>
                <a:lnTo>
                  <a:pt x="2578" y="4012"/>
                </a:lnTo>
                <a:lnTo>
                  <a:pt x="2526" y="4038"/>
                </a:lnTo>
                <a:lnTo>
                  <a:pt x="2472" y="4062"/>
                </a:lnTo>
                <a:lnTo>
                  <a:pt x="2416" y="4085"/>
                </a:lnTo>
                <a:lnTo>
                  <a:pt x="2358" y="4105"/>
                </a:lnTo>
                <a:lnTo>
                  <a:pt x="2298" y="4123"/>
                </a:lnTo>
                <a:lnTo>
                  <a:pt x="2237" y="4139"/>
                </a:lnTo>
                <a:lnTo>
                  <a:pt x="2175" y="4152"/>
                </a:lnTo>
                <a:lnTo>
                  <a:pt x="2111" y="4164"/>
                </a:lnTo>
                <a:lnTo>
                  <a:pt x="2047" y="4173"/>
                </a:lnTo>
                <a:lnTo>
                  <a:pt x="1981" y="4181"/>
                </a:lnTo>
                <a:lnTo>
                  <a:pt x="1914" y="4185"/>
                </a:lnTo>
                <a:lnTo>
                  <a:pt x="1846" y="4189"/>
                </a:lnTo>
                <a:lnTo>
                  <a:pt x="1776" y="4190"/>
                </a:lnTo>
                <a:lnTo>
                  <a:pt x="1708" y="4189"/>
                </a:lnTo>
                <a:lnTo>
                  <a:pt x="1640" y="4185"/>
                </a:lnTo>
                <a:lnTo>
                  <a:pt x="1573" y="4181"/>
                </a:lnTo>
                <a:lnTo>
                  <a:pt x="1507" y="4173"/>
                </a:lnTo>
                <a:lnTo>
                  <a:pt x="1442" y="4164"/>
                </a:lnTo>
                <a:lnTo>
                  <a:pt x="1378" y="4152"/>
                </a:lnTo>
                <a:lnTo>
                  <a:pt x="1315" y="4139"/>
                </a:lnTo>
                <a:lnTo>
                  <a:pt x="1254" y="4123"/>
                </a:lnTo>
                <a:lnTo>
                  <a:pt x="1196" y="4105"/>
                </a:lnTo>
                <a:lnTo>
                  <a:pt x="1138" y="4085"/>
                </a:lnTo>
                <a:lnTo>
                  <a:pt x="1082" y="4062"/>
                </a:lnTo>
                <a:lnTo>
                  <a:pt x="1027" y="4038"/>
                </a:lnTo>
                <a:lnTo>
                  <a:pt x="974" y="4012"/>
                </a:lnTo>
                <a:lnTo>
                  <a:pt x="924" y="3983"/>
                </a:lnTo>
                <a:lnTo>
                  <a:pt x="899" y="3968"/>
                </a:lnTo>
                <a:lnTo>
                  <a:pt x="875" y="3952"/>
                </a:lnTo>
                <a:lnTo>
                  <a:pt x="851" y="3935"/>
                </a:lnTo>
                <a:lnTo>
                  <a:pt x="828" y="3918"/>
                </a:lnTo>
                <a:lnTo>
                  <a:pt x="805" y="3902"/>
                </a:lnTo>
                <a:lnTo>
                  <a:pt x="784" y="3884"/>
                </a:lnTo>
                <a:lnTo>
                  <a:pt x="762" y="3865"/>
                </a:lnTo>
                <a:lnTo>
                  <a:pt x="742" y="3845"/>
                </a:lnTo>
                <a:lnTo>
                  <a:pt x="722" y="3826"/>
                </a:lnTo>
                <a:lnTo>
                  <a:pt x="701" y="3806"/>
                </a:lnTo>
                <a:lnTo>
                  <a:pt x="683" y="3786"/>
                </a:lnTo>
                <a:lnTo>
                  <a:pt x="664" y="3764"/>
                </a:lnTo>
                <a:lnTo>
                  <a:pt x="646" y="3742"/>
                </a:lnTo>
                <a:lnTo>
                  <a:pt x="629" y="3720"/>
                </a:lnTo>
                <a:lnTo>
                  <a:pt x="613" y="3697"/>
                </a:lnTo>
                <a:lnTo>
                  <a:pt x="597" y="3674"/>
                </a:lnTo>
                <a:lnTo>
                  <a:pt x="581" y="3650"/>
                </a:lnTo>
                <a:lnTo>
                  <a:pt x="567" y="3625"/>
                </a:lnTo>
                <a:lnTo>
                  <a:pt x="554" y="3600"/>
                </a:lnTo>
                <a:lnTo>
                  <a:pt x="541" y="3575"/>
                </a:lnTo>
                <a:lnTo>
                  <a:pt x="528" y="3548"/>
                </a:lnTo>
                <a:lnTo>
                  <a:pt x="517" y="3521"/>
                </a:lnTo>
                <a:lnTo>
                  <a:pt x="506" y="3493"/>
                </a:lnTo>
                <a:lnTo>
                  <a:pt x="495" y="3466"/>
                </a:lnTo>
                <a:lnTo>
                  <a:pt x="486" y="3437"/>
                </a:lnTo>
                <a:lnTo>
                  <a:pt x="477" y="3408"/>
                </a:lnTo>
                <a:lnTo>
                  <a:pt x="469" y="3378"/>
                </a:lnTo>
                <a:lnTo>
                  <a:pt x="462" y="3349"/>
                </a:lnTo>
                <a:lnTo>
                  <a:pt x="456" y="3317"/>
                </a:lnTo>
                <a:lnTo>
                  <a:pt x="451" y="3286"/>
                </a:lnTo>
                <a:lnTo>
                  <a:pt x="446" y="3255"/>
                </a:lnTo>
                <a:lnTo>
                  <a:pt x="441" y="3223"/>
                </a:lnTo>
                <a:lnTo>
                  <a:pt x="439" y="3189"/>
                </a:lnTo>
                <a:lnTo>
                  <a:pt x="437" y="3156"/>
                </a:lnTo>
                <a:lnTo>
                  <a:pt x="435" y="3121"/>
                </a:lnTo>
                <a:lnTo>
                  <a:pt x="435" y="3086"/>
                </a:lnTo>
                <a:lnTo>
                  <a:pt x="435" y="2489"/>
                </a:lnTo>
                <a:lnTo>
                  <a:pt x="46" y="2487"/>
                </a:lnTo>
                <a:lnTo>
                  <a:pt x="39" y="2500"/>
                </a:lnTo>
                <a:lnTo>
                  <a:pt x="32" y="2514"/>
                </a:lnTo>
                <a:lnTo>
                  <a:pt x="24" y="2534"/>
                </a:lnTo>
                <a:lnTo>
                  <a:pt x="15" y="2557"/>
                </a:lnTo>
                <a:lnTo>
                  <a:pt x="7" y="2585"/>
                </a:lnTo>
                <a:lnTo>
                  <a:pt x="4" y="2599"/>
                </a:lnTo>
                <a:lnTo>
                  <a:pt x="2" y="2613"/>
                </a:lnTo>
                <a:lnTo>
                  <a:pt x="1" y="2629"/>
                </a:lnTo>
                <a:lnTo>
                  <a:pt x="0" y="2645"/>
                </a:lnTo>
                <a:lnTo>
                  <a:pt x="1" y="2660"/>
                </a:lnTo>
                <a:lnTo>
                  <a:pt x="2" y="2675"/>
                </a:lnTo>
                <a:lnTo>
                  <a:pt x="4" y="2688"/>
                </a:lnTo>
                <a:lnTo>
                  <a:pt x="7" y="2701"/>
                </a:lnTo>
                <a:lnTo>
                  <a:pt x="10" y="2712"/>
                </a:lnTo>
                <a:lnTo>
                  <a:pt x="15" y="2722"/>
                </a:lnTo>
                <a:lnTo>
                  <a:pt x="24" y="2740"/>
                </a:lnTo>
                <a:lnTo>
                  <a:pt x="32" y="2754"/>
                </a:lnTo>
                <a:lnTo>
                  <a:pt x="39" y="2763"/>
                </a:lnTo>
                <a:lnTo>
                  <a:pt x="46" y="2770"/>
                </a:lnTo>
                <a:lnTo>
                  <a:pt x="203" y="2770"/>
                </a:lnTo>
                <a:lnTo>
                  <a:pt x="203" y="3086"/>
                </a:lnTo>
                <a:lnTo>
                  <a:pt x="204" y="3146"/>
                </a:lnTo>
                <a:lnTo>
                  <a:pt x="208" y="3206"/>
                </a:lnTo>
                <a:lnTo>
                  <a:pt x="213" y="3264"/>
                </a:lnTo>
                <a:lnTo>
                  <a:pt x="220" y="3320"/>
                </a:lnTo>
                <a:lnTo>
                  <a:pt x="229" y="3375"/>
                </a:lnTo>
                <a:lnTo>
                  <a:pt x="241" y="3429"/>
                </a:lnTo>
                <a:lnTo>
                  <a:pt x="255" y="3481"/>
                </a:lnTo>
                <a:lnTo>
                  <a:pt x="271" y="3533"/>
                </a:lnTo>
                <a:lnTo>
                  <a:pt x="289" y="3583"/>
                </a:lnTo>
                <a:lnTo>
                  <a:pt x="310" y="3631"/>
                </a:lnTo>
                <a:lnTo>
                  <a:pt x="331" y="3679"/>
                </a:lnTo>
                <a:lnTo>
                  <a:pt x="356" y="3724"/>
                </a:lnTo>
                <a:lnTo>
                  <a:pt x="383" y="3769"/>
                </a:lnTo>
                <a:lnTo>
                  <a:pt x="411" y="3813"/>
                </a:lnTo>
                <a:lnTo>
                  <a:pt x="443" y="3855"/>
                </a:lnTo>
                <a:lnTo>
                  <a:pt x="475" y="3896"/>
                </a:lnTo>
                <a:lnTo>
                  <a:pt x="511" y="3935"/>
                </a:lnTo>
                <a:lnTo>
                  <a:pt x="548" y="3972"/>
                </a:lnTo>
                <a:lnTo>
                  <a:pt x="587" y="4009"/>
                </a:lnTo>
                <a:lnTo>
                  <a:pt x="629" y="4044"/>
                </a:lnTo>
                <a:lnTo>
                  <a:pt x="674" y="4079"/>
                </a:lnTo>
                <a:lnTo>
                  <a:pt x="720" y="4111"/>
                </a:lnTo>
                <a:lnTo>
                  <a:pt x="769" y="4142"/>
                </a:lnTo>
                <a:lnTo>
                  <a:pt x="820" y="4171"/>
                </a:lnTo>
                <a:lnTo>
                  <a:pt x="872" y="4200"/>
                </a:lnTo>
                <a:lnTo>
                  <a:pt x="929" y="4227"/>
                </a:lnTo>
                <a:lnTo>
                  <a:pt x="986" y="4252"/>
                </a:lnTo>
                <a:lnTo>
                  <a:pt x="1046" y="4276"/>
                </a:lnTo>
                <a:lnTo>
                  <a:pt x="1107" y="4299"/>
                </a:lnTo>
                <a:lnTo>
                  <a:pt x="1172" y="4321"/>
                </a:lnTo>
                <a:lnTo>
                  <a:pt x="1239" y="4340"/>
                </a:lnTo>
                <a:lnTo>
                  <a:pt x="1307" y="4359"/>
                </a:lnTo>
                <a:lnTo>
                  <a:pt x="1307" y="4661"/>
                </a:lnTo>
                <a:lnTo>
                  <a:pt x="1325" y="4669"/>
                </a:lnTo>
                <a:lnTo>
                  <a:pt x="1349" y="4676"/>
                </a:lnTo>
                <a:lnTo>
                  <a:pt x="1381" y="4686"/>
                </a:lnTo>
                <a:lnTo>
                  <a:pt x="1425" y="4697"/>
                </a:lnTo>
                <a:lnTo>
                  <a:pt x="1479" y="4707"/>
                </a:lnTo>
                <a:lnTo>
                  <a:pt x="1510" y="4712"/>
                </a:lnTo>
                <a:lnTo>
                  <a:pt x="1545" y="4717"/>
                </a:lnTo>
                <a:lnTo>
                  <a:pt x="1582" y="4721"/>
                </a:lnTo>
                <a:lnTo>
                  <a:pt x="1623" y="4724"/>
                </a:lnTo>
                <a:lnTo>
                  <a:pt x="1623" y="5045"/>
                </a:lnTo>
                <a:lnTo>
                  <a:pt x="1478" y="5052"/>
                </a:lnTo>
                <a:lnTo>
                  <a:pt x="1342" y="5062"/>
                </a:lnTo>
                <a:lnTo>
                  <a:pt x="1212" y="5073"/>
                </a:lnTo>
                <a:lnTo>
                  <a:pt x="1093" y="5086"/>
                </a:lnTo>
                <a:lnTo>
                  <a:pt x="980" y="5100"/>
                </a:lnTo>
                <a:lnTo>
                  <a:pt x="927" y="5108"/>
                </a:lnTo>
                <a:lnTo>
                  <a:pt x="876" y="5117"/>
                </a:lnTo>
                <a:lnTo>
                  <a:pt x="828" y="5125"/>
                </a:lnTo>
                <a:lnTo>
                  <a:pt x="781" y="5135"/>
                </a:lnTo>
                <a:lnTo>
                  <a:pt x="737" y="5144"/>
                </a:lnTo>
                <a:lnTo>
                  <a:pt x="696" y="5155"/>
                </a:lnTo>
                <a:lnTo>
                  <a:pt x="657" y="5165"/>
                </a:lnTo>
                <a:lnTo>
                  <a:pt x="620" y="5176"/>
                </a:lnTo>
                <a:lnTo>
                  <a:pt x="585" y="5186"/>
                </a:lnTo>
                <a:lnTo>
                  <a:pt x="553" y="5198"/>
                </a:lnTo>
                <a:lnTo>
                  <a:pt x="523" y="5209"/>
                </a:lnTo>
                <a:lnTo>
                  <a:pt x="495" y="5221"/>
                </a:lnTo>
                <a:lnTo>
                  <a:pt x="470" y="5233"/>
                </a:lnTo>
                <a:lnTo>
                  <a:pt x="447" y="5246"/>
                </a:lnTo>
                <a:lnTo>
                  <a:pt x="427" y="5258"/>
                </a:lnTo>
                <a:lnTo>
                  <a:pt x="410" y="5271"/>
                </a:lnTo>
                <a:lnTo>
                  <a:pt x="396" y="5284"/>
                </a:lnTo>
                <a:lnTo>
                  <a:pt x="384" y="5298"/>
                </a:lnTo>
                <a:lnTo>
                  <a:pt x="374" y="5311"/>
                </a:lnTo>
                <a:lnTo>
                  <a:pt x="367" y="5325"/>
                </a:lnTo>
                <a:lnTo>
                  <a:pt x="362" y="5338"/>
                </a:lnTo>
                <a:lnTo>
                  <a:pt x="361" y="5353"/>
                </a:lnTo>
                <a:lnTo>
                  <a:pt x="361" y="5472"/>
                </a:lnTo>
                <a:lnTo>
                  <a:pt x="362" y="5481"/>
                </a:lnTo>
                <a:lnTo>
                  <a:pt x="364" y="5488"/>
                </a:lnTo>
                <a:lnTo>
                  <a:pt x="366" y="5496"/>
                </a:lnTo>
                <a:lnTo>
                  <a:pt x="368" y="5505"/>
                </a:lnTo>
                <a:lnTo>
                  <a:pt x="373" y="5512"/>
                </a:lnTo>
                <a:lnTo>
                  <a:pt x="378" y="5520"/>
                </a:lnTo>
                <a:lnTo>
                  <a:pt x="390" y="5536"/>
                </a:lnTo>
                <a:lnTo>
                  <a:pt x="407" y="5550"/>
                </a:lnTo>
                <a:lnTo>
                  <a:pt x="426" y="5566"/>
                </a:lnTo>
                <a:lnTo>
                  <a:pt x="447" y="5580"/>
                </a:lnTo>
                <a:lnTo>
                  <a:pt x="472" y="5595"/>
                </a:lnTo>
                <a:lnTo>
                  <a:pt x="501" y="5609"/>
                </a:lnTo>
                <a:lnTo>
                  <a:pt x="532" y="5622"/>
                </a:lnTo>
                <a:lnTo>
                  <a:pt x="567" y="5635"/>
                </a:lnTo>
                <a:lnTo>
                  <a:pt x="604" y="5648"/>
                </a:lnTo>
                <a:lnTo>
                  <a:pt x="644" y="5660"/>
                </a:lnTo>
                <a:lnTo>
                  <a:pt x="686" y="5672"/>
                </a:lnTo>
                <a:lnTo>
                  <a:pt x="730" y="5684"/>
                </a:lnTo>
                <a:lnTo>
                  <a:pt x="777" y="5695"/>
                </a:lnTo>
                <a:lnTo>
                  <a:pt x="826" y="5706"/>
                </a:lnTo>
                <a:lnTo>
                  <a:pt x="877" y="5715"/>
                </a:lnTo>
                <a:lnTo>
                  <a:pt x="931" y="5725"/>
                </a:lnTo>
                <a:lnTo>
                  <a:pt x="987" y="5733"/>
                </a:lnTo>
                <a:lnTo>
                  <a:pt x="1045" y="5742"/>
                </a:lnTo>
                <a:lnTo>
                  <a:pt x="1103" y="5749"/>
                </a:lnTo>
                <a:lnTo>
                  <a:pt x="1166" y="5756"/>
                </a:lnTo>
                <a:lnTo>
                  <a:pt x="1228" y="5762"/>
                </a:lnTo>
                <a:lnTo>
                  <a:pt x="1293" y="5768"/>
                </a:lnTo>
                <a:lnTo>
                  <a:pt x="1358" y="5773"/>
                </a:lnTo>
                <a:lnTo>
                  <a:pt x="1425" y="5778"/>
                </a:lnTo>
                <a:lnTo>
                  <a:pt x="1495" y="5781"/>
                </a:lnTo>
                <a:lnTo>
                  <a:pt x="1564" y="5784"/>
                </a:lnTo>
                <a:lnTo>
                  <a:pt x="1635" y="5786"/>
                </a:lnTo>
                <a:lnTo>
                  <a:pt x="1707" y="5787"/>
                </a:lnTo>
                <a:lnTo>
                  <a:pt x="1780" y="5787"/>
                </a:lnTo>
                <a:lnTo>
                  <a:pt x="1853" y="5787"/>
                </a:lnTo>
                <a:lnTo>
                  <a:pt x="1926" y="5786"/>
                </a:lnTo>
                <a:lnTo>
                  <a:pt x="1997" y="5784"/>
                </a:lnTo>
                <a:lnTo>
                  <a:pt x="2066" y="5781"/>
                </a:lnTo>
                <a:lnTo>
                  <a:pt x="2135" y="5778"/>
                </a:lnTo>
                <a:lnTo>
                  <a:pt x="2202" y="5773"/>
                </a:lnTo>
                <a:lnTo>
                  <a:pt x="2268" y="5768"/>
                </a:lnTo>
                <a:lnTo>
                  <a:pt x="2333" y="5762"/>
                </a:lnTo>
                <a:lnTo>
                  <a:pt x="2395" y="5756"/>
                </a:lnTo>
                <a:lnTo>
                  <a:pt x="2456" y="5749"/>
                </a:lnTo>
                <a:lnTo>
                  <a:pt x="2516" y="5742"/>
                </a:lnTo>
                <a:lnTo>
                  <a:pt x="2574" y="5733"/>
                </a:lnTo>
                <a:lnTo>
                  <a:pt x="2629" y="5725"/>
                </a:lnTo>
                <a:lnTo>
                  <a:pt x="2682" y="5715"/>
                </a:lnTo>
                <a:lnTo>
                  <a:pt x="2734" y="5706"/>
                </a:lnTo>
                <a:lnTo>
                  <a:pt x="2783" y="5695"/>
                </a:lnTo>
                <a:lnTo>
                  <a:pt x="2831" y="5684"/>
                </a:lnTo>
                <a:lnTo>
                  <a:pt x="2875" y="5672"/>
                </a:lnTo>
                <a:lnTo>
                  <a:pt x="2917" y="5660"/>
                </a:lnTo>
                <a:lnTo>
                  <a:pt x="2957" y="5648"/>
                </a:lnTo>
                <a:lnTo>
                  <a:pt x="2994" y="5635"/>
                </a:lnTo>
                <a:lnTo>
                  <a:pt x="3027" y="5622"/>
                </a:lnTo>
                <a:lnTo>
                  <a:pt x="3060" y="5609"/>
                </a:lnTo>
                <a:lnTo>
                  <a:pt x="3087" y="5595"/>
                </a:lnTo>
                <a:lnTo>
                  <a:pt x="3112" y="5580"/>
                </a:lnTo>
                <a:lnTo>
                  <a:pt x="3135" y="5566"/>
                </a:lnTo>
                <a:lnTo>
                  <a:pt x="3154" y="5550"/>
                </a:lnTo>
                <a:lnTo>
                  <a:pt x="3170" y="5536"/>
                </a:lnTo>
                <a:lnTo>
                  <a:pt x="3183" y="5520"/>
                </a:lnTo>
                <a:lnTo>
                  <a:pt x="3188" y="5512"/>
                </a:lnTo>
                <a:lnTo>
                  <a:pt x="3191" y="5505"/>
                </a:lnTo>
                <a:lnTo>
                  <a:pt x="3195" y="5496"/>
                </a:lnTo>
                <a:lnTo>
                  <a:pt x="3197" y="5488"/>
                </a:lnTo>
                <a:lnTo>
                  <a:pt x="3198" y="5481"/>
                </a:lnTo>
                <a:lnTo>
                  <a:pt x="3198" y="5472"/>
                </a:lnTo>
                <a:lnTo>
                  <a:pt x="3198" y="5353"/>
                </a:lnTo>
                <a:lnTo>
                  <a:pt x="3197" y="5338"/>
                </a:lnTo>
                <a:lnTo>
                  <a:pt x="3194" y="5325"/>
                </a:lnTo>
                <a:lnTo>
                  <a:pt x="3187" y="5311"/>
                </a:lnTo>
                <a:lnTo>
                  <a:pt x="3177" y="5298"/>
                </a:lnTo>
                <a:lnTo>
                  <a:pt x="3165" y="5284"/>
                </a:lnTo>
                <a:lnTo>
                  <a:pt x="3151" y="5271"/>
                </a:lnTo>
                <a:lnTo>
                  <a:pt x="3133" y="5258"/>
                </a:lnTo>
                <a:lnTo>
                  <a:pt x="3113" y="5246"/>
                </a:lnTo>
                <a:lnTo>
                  <a:pt x="3091" y="5233"/>
                </a:lnTo>
                <a:lnTo>
                  <a:pt x="3066" y="5221"/>
                </a:lnTo>
                <a:lnTo>
                  <a:pt x="3038" y="5209"/>
                </a:lnTo>
                <a:lnTo>
                  <a:pt x="3008" y="5198"/>
                </a:lnTo>
                <a:lnTo>
                  <a:pt x="2976" y="5186"/>
                </a:lnTo>
                <a:lnTo>
                  <a:pt x="2941" y="5176"/>
                </a:lnTo>
                <a:lnTo>
                  <a:pt x="2904" y="5165"/>
                </a:lnTo>
                <a:lnTo>
                  <a:pt x="2864" y="5155"/>
                </a:lnTo>
                <a:lnTo>
                  <a:pt x="2823" y="5144"/>
                </a:lnTo>
                <a:lnTo>
                  <a:pt x="2778" y="5135"/>
                </a:lnTo>
                <a:lnTo>
                  <a:pt x="2733" y="5125"/>
                </a:lnTo>
                <a:lnTo>
                  <a:pt x="2684" y="5117"/>
                </a:lnTo>
                <a:lnTo>
                  <a:pt x="2633" y="5108"/>
                </a:lnTo>
                <a:lnTo>
                  <a:pt x="2580" y="5100"/>
                </a:lnTo>
                <a:lnTo>
                  <a:pt x="2468" y="5086"/>
                </a:lnTo>
                <a:lnTo>
                  <a:pt x="2347" y="5073"/>
                </a:lnTo>
                <a:lnTo>
                  <a:pt x="2219" y="5062"/>
                </a:lnTo>
                <a:lnTo>
                  <a:pt x="2083" y="5052"/>
                </a:lnTo>
                <a:lnTo>
                  <a:pt x="1938" y="5045"/>
                </a:lnTo>
                <a:lnTo>
                  <a:pt x="1938" y="4724"/>
                </a:lnTo>
                <a:lnTo>
                  <a:pt x="1979" y="4721"/>
                </a:lnTo>
                <a:lnTo>
                  <a:pt x="2016" y="4717"/>
                </a:lnTo>
                <a:lnTo>
                  <a:pt x="2050" y="4712"/>
                </a:lnTo>
                <a:lnTo>
                  <a:pt x="2082" y="4707"/>
                </a:lnTo>
                <a:lnTo>
                  <a:pt x="2135" y="4697"/>
                </a:lnTo>
                <a:lnTo>
                  <a:pt x="2180" y="4686"/>
                </a:lnTo>
                <a:lnTo>
                  <a:pt x="2212" y="4676"/>
                </a:lnTo>
                <a:lnTo>
                  <a:pt x="2235" y="4669"/>
                </a:lnTo>
                <a:lnTo>
                  <a:pt x="2253" y="4661"/>
                </a:lnTo>
                <a:lnTo>
                  <a:pt x="2253" y="4355"/>
                </a:lnTo>
                <a:lnTo>
                  <a:pt x="2322" y="4337"/>
                </a:lnTo>
                <a:lnTo>
                  <a:pt x="2388" y="4316"/>
                </a:lnTo>
                <a:lnTo>
                  <a:pt x="2453" y="4294"/>
                </a:lnTo>
                <a:lnTo>
                  <a:pt x="2515" y="4272"/>
                </a:lnTo>
                <a:lnTo>
                  <a:pt x="2575" y="4246"/>
                </a:lnTo>
                <a:lnTo>
                  <a:pt x="2632" y="4220"/>
                </a:lnTo>
                <a:lnTo>
                  <a:pt x="2687" y="4193"/>
                </a:lnTo>
                <a:lnTo>
                  <a:pt x="2740" y="4164"/>
                </a:lnTo>
                <a:lnTo>
                  <a:pt x="2790" y="4133"/>
                </a:lnTo>
                <a:lnTo>
                  <a:pt x="2839" y="4102"/>
                </a:lnTo>
                <a:lnTo>
                  <a:pt x="2886" y="4068"/>
                </a:lnTo>
                <a:lnTo>
                  <a:pt x="2930" y="4033"/>
                </a:lnTo>
                <a:lnTo>
                  <a:pt x="2972" y="3999"/>
                </a:lnTo>
                <a:lnTo>
                  <a:pt x="3012" y="3962"/>
                </a:lnTo>
                <a:lnTo>
                  <a:pt x="3049" y="3923"/>
                </a:lnTo>
                <a:lnTo>
                  <a:pt x="3085" y="3883"/>
                </a:lnTo>
                <a:lnTo>
                  <a:pt x="3117" y="3842"/>
                </a:lnTo>
                <a:lnTo>
                  <a:pt x="3148" y="3800"/>
                </a:lnTo>
                <a:lnTo>
                  <a:pt x="3177" y="3757"/>
                </a:lnTo>
                <a:lnTo>
                  <a:pt x="3204" y="3713"/>
                </a:lnTo>
                <a:lnTo>
                  <a:pt x="3228" y="3666"/>
                </a:lnTo>
                <a:lnTo>
                  <a:pt x="3251" y="3619"/>
                </a:lnTo>
                <a:lnTo>
                  <a:pt x="3272" y="3571"/>
                </a:lnTo>
                <a:lnTo>
                  <a:pt x="3289" y="3522"/>
                </a:lnTo>
                <a:lnTo>
                  <a:pt x="3305" y="3471"/>
                </a:lnTo>
                <a:lnTo>
                  <a:pt x="3318" y="3419"/>
                </a:lnTo>
                <a:lnTo>
                  <a:pt x="3330" y="3367"/>
                </a:lnTo>
                <a:lnTo>
                  <a:pt x="3340" y="3313"/>
                </a:lnTo>
                <a:lnTo>
                  <a:pt x="3347" y="3258"/>
                </a:lnTo>
                <a:lnTo>
                  <a:pt x="3353" y="3201"/>
                </a:lnTo>
                <a:lnTo>
                  <a:pt x="3355" y="3145"/>
                </a:lnTo>
                <a:lnTo>
                  <a:pt x="3357" y="3086"/>
                </a:lnTo>
                <a:lnTo>
                  <a:pt x="3357" y="2770"/>
                </a:lnTo>
                <a:lnTo>
                  <a:pt x="3521" y="2770"/>
                </a:lnTo>
                <a:lnTo>
                  <a:pt x="3532" y="2763"/>
                </a:lnTo>
                <a:lnTo>
                  <a:pt x="3544" y="2754"/>
                </a:lnTo>
                <a:lnTo>
                  <a:pt x="3558" y="2739"/>
                </a:lnTo>
                <a:lnTo>
                  <a:pt x="3564" y="2730"/>
                </a:lnTo>
                <a:lnTo>
                  <a:pt x="3571" y="2720"/>
                </a:lnTo>
                <a:lnTo>
                  <a:pt x="3577" y="2709"/>
                </a:lnTo>
                <a:lnTo>
                  <a:pt x="3582" y="2697"/>
                </a:lnTo>
                <a:lnTo>
                  <a:pt x="3586" y="2684"/>
                </a:lnTo>
                <a:lnTo>
                  <a:pt x="3590" y="2670"/>
                </a:lnTo>
                <a:lnTo>
                  <a:pt x="3592" y="2654"/>
                </a:lnTo>
                <a:lnTo>
                  <a:pt x="3594" y="2637"/>
                </a:lnTo>
                <a:lnTo>
                  <a:pt x="3592" y="2621"/>
                </a:lnTo>
                <a:lnTo>
                  <a:pt x="3590" y="2605"/>
                </a:lnTo>
                <a:lnTo>
                  <a:pt x="3586" y="2590"/>
                </a:lnTo>
                <a:lnTo>
                  <a:pt x="3582" y="2575"/>
                </a:lnTo>
                <a:lnTo>
                  <a:pt x="3577" y="2562"/>
                </a:lnTo>
                <a:lnTo>
                  <a:pt x="3571" y="2550"/>
                </a:lnTo>
                <a:lnTo>
                  <a:pt x="3564" y="2538"/>
                </a:lnTo>
                <a:lnTo>
                  <a:pt x="3558" y="2527"/>
                </a:lnTo>
                <a:lnTo>
                  <a:pt x="3544" y="2511"/>
                </a:lnTo>
                <a:lnTo>
                  <a:pt x="3532" y="2497"/>
                </a:lnTo>
                <a:lnTo>
                  <a:pt x="3521" y="2487"/>
                </a:lnTo>
                <a:close/>
                <a:moveTo>
                  <a:pt x="1780" y="3784"/>
                </a:moveTo>
                <a:lnTo>
                  <a:pt x="1780" y="3784"/>
                </a:lnTo>
                <a:lnTo>
                  <a:pt x="1829" y="3783"/>
                </a:lnTo>
                <a:lnTo>
                  <a:pt x="1877" y="3781"/>
                </a:lnTo>
                <a:lnTo>
                  <a:pt x="1925" y="3777"/>
                </a:lnTo>
                <a:lnTo>
                  <a:pt x="1971" y="3771"/>
                </a:lnTo>
                <a:lnTo>
                  <a:pt x="2017" y="3764"/>
                </a:lnTo>
                <a:lnTo>
                  <a:pt x="2061" y="3756"/>
                </a:lnTo>
                <a:lnTo>
                  <a:pt x="2105" y="3746"/>
                </a:lnTo>
                <a:lnTo>
                  <a:pt x="2149" y="3735"/>
                </a:lnTo>
                <a:lnTo>
                  <a:pt x="2190" y="3723"/>
                </a:lnTo>
                <a:lnTo>
                  <a:pt x="2231" y="3709"/>
                </a:lnTo>
                <a:lnTo>
                  <a:pt x="2271" y="3695"/>
                </a:lnTo>
                <a:lnTo>
                  <a:pt x="2309" y="3678"/>
                </a:lnTo>
                <a:lnTo>
                  <a:pt x="2346" y="3661"/>
                </a:lnTo>
                <a:lnTo>
                  <a:pt x="2382" y="3642"/>
                </a:lnTo>
                <a:lnTo>
                  <a:pt x="2417" y="3623"/>
                </a:lnTo>
                <a:lnTo>
                  <a:pt x="2449" y="3602"/>
                </a:lnTo>
                <a:lnTo>
                  <a:pt x="2480" y="3580"/>
                </a:lnTo>
                <a:lnTo>
                  <a:pt x="2510" y="3558"/>
                </a:lnTo>
                <a:lnTo>
                  <a:pt x="2539" y="3534"/>
                </a:lnTo>
                <a:lnTo>
                  <a:pt x="2565" y="3510"/>
                </a:lnTo>
                <a:lnTo>
                  <a:pt x="2589" y="3484"/>
                </a:lnTo>
                <a:lnTo>
                  <a:pt x="2612" y="3459"/>
                </a:lnTo>
                <a:lnTo>
                  <a:pt x="2633" y="3431"/>
                </a:lnTo>
                <a:lnTo>
                  <a:pt x="2651" y="3404"/>
                </a:lnTo>
                <a:lnTo>
                  <a:pt x="2669" y="3376"/>
                </a:lnTo>
                <a:lnTo>
                  <a:pt x="2684" y="3346"/>
                </a:lnTo>
                <a:lnTo>
                  <a:pt x="2697" y="3317"/>
                </a:lnTo>
                <a:lnTo>
                  <a:pt x="2706" y="3288"/>
                </a:lnTo>
                <a:lnTo>
                  <a:pt x="2715" y="3256"/>
                </a:lnTo>
                <a:lnTo>
                  <a:pt x="2721" y="3225"/>
                </a:lnTo>
                <a:lnTo>
                  <a:pt x="2724" y="3194"/>
                </a:lnTo>
                <a:lnTo>
                  <a:pt x="2727" y="3162"/>
                </a:lnTo>
                <a:lnTo>
                  <a:pt x="2727" y="622"/>
                </a:lnTo>
                <a:lnTo>
                  <a:pt x="2724" y="591"/>
                </a:lnTo>
                <a:lnTo>
                  <a:pt x="2721" y="559"/>
                </a:lnTo>
                <a:lnTo>
                  <a:pt x="2715" y="528"/>
                </a:lnTo>
                <a:lnTo>
                  <a:pt x="2706" y="498"/>
                </a:lnTo>
                <a:lnTo>
                  <a:pt x="2697" y="467"/>
                </a:lnTo>
                <a:lnTo>
                  <a:pt x="2684" y="438"/>
                </a:lnTo>
                <a:lnTo>
                  <a:pt x="2669" y="409"/>
                </a:lnTo>
                <a:lnTo>
                  <a:pt x="2651" y="381"/>
                </a:lnTo>
                <a:lnTo>
                  <a:pt x="2633" y="353"/>
                </a:lnTo>
                <a:lnTo>
                  <a:pt x="2612" y="326"/>
                </a:lnTo>
                <a:lnTo>
                  <a:pt x="2589" y="300"/>
                </a:lnTo>
                <a:lnTo>
                  <a:pt x="2565" y="275"/>
                </a:lnTo>
                <a:lnTo>
                  <a:pt x="2539" y="250"/>
                </a:lnTo>
                <a:lnTo>
                  <a:pt x="2510" y="227"/>
                </a:lnTo>
                <a:lnTo>
                  <a:pt x="2480" y="205"/>
                </a:lnTo>
                <a:lnTo>
                  <a:pt x="2449" y="183"/>
                </a:lnTo>
                <a:lnTo>
                  <a:pt x="2417" y="162"/>
                </a:lnTo>
                <a:lnTo>
                  <a:pt x="2382" y="142"/>
                </a:lnTo>
                <a:lnTo>
                  <a:pt x="2346" y="124"/>
                </a:lnTo>
                <a:lnTo>
                  <a:pt x="2309" y="106"/>
                </a:lnTo>
                <a:lnTo>
                  <a:pt x="2271" y="91"/>
                </a:lnTo>
                <a:lnTo>
                  <a:pt x="2231" y="75"/>
                </a:lnTo>
                <a:lnTo>
                  <a:pt x="2190" y="62"/>
                </a:lnTo>
                <a:lnTo>
                  <a:pt x="2149" y="49"/>
                </a:lnTo>
                <a:lnTo>
                  <a:pt x="2105" y="38"/>
                </a:lnTo>
                <a:lnTo>
                  <a:pt x="2061" y="29"/>
                </a:lnTo>
                <a:lnTo>
                  <a:pt x="2017" y="20"/>
                </a:lnTo>
                <a:lnTo>
                  <a:pt x="1971" y="13"/>
                </a:lnTo>
                <a:lnTo>
                  <a:pt x="1925" y="7"/>
                </a:lnTo>
                <a:lnTo>
                  <a:pt x="1877" y="4"/>
                </a:lnTo>
                <a:lnTo>
                  <a:pt x="1829" y="1"/>
                </a:lnTo>
                <a:lnTo>
                  <a:pt x="1780" y="0"/>
                </a:lnTo>
                <a:lnTo>
                  <a:pt x="1732" y="1"/>
                </a:lnTo>
                <a:lnTo>
                  <a:pt x="1684" y="4"/>
                </a:lnTo>
                <a:lnTo>
                  <a:pt x="1636" y="7"/>
                </a:lnTo>
                <a:lnTo>
                  <a:pt x="1589" y="13"/>
                </a:lnTo>
                <a:lnTo>
                  <a:pt x="1544" y="20"/>
                </a:lnTo>
                <a:lnTo>
                  <a:pt x="1498" y="29"/>
                </a:lnTo>
                <a:lnTo>
                  <a:pt x="1455" y="38"/>
                </a:lnTo>
                <a:lnTo>
                  <a:pt x="1412" y="49"/>
                </a:lnTo>
                <a:lnTo>
                  <a:pt x="1370" y="62"/>
                </a:lnTo>
                <a:lnTo>
                  <a:pt x="1330" y="75"/>
                </a:lnTo>
                <a:lnTo>
                  <a:pt x="1290" y="91"/>
                </a:lnTo>
                <a:lnTo>
                  <a:pt x="1252" y="106"/>
                </a:lnTo>
                <a:lnTo>
                  <a:pt x="1215" y="124"/>
                </a:lnTo>
                <a:lnTo>
                  <a:pt x="1179" y="142"/>
                </a:lnTo>
                <a:lnTo>
                  <a:pt x="1144" y="162"/>
                </a:lnTo>
                <a:lnTo>
                  <a:pt x="1112" y="183"/>
                </a:lnTo>
                <a:lnTo>
                  <a:pt x="1081" y="205"/>
                </a:lnTo>
                <a:lnTo>
                  <a:pt x="1051" y="227"/>
                </a:lnTo>
                <a:lnTo>
                  <a:pt x="1022" y="250"/>
                </a:lnTo>
                <a:lnTo>
                  <a:pt x="996" y="275"/>
                </a:lnTo>
                <a:lnTo>
                  <a:pt x="972" y="300"/>
                </a:lnTo>
                <a:lnTo>
                  <a:pt x="949" y="326"/>
                </a:lnTo>
                <a:lnTo>
                  <a:pt x="927" y="353"/>
                </a:lnTo>
                <a:lnTo>
                  <a:pt x="908" y="381"/>
                </a:lnTo>
                <a:lnTo>
                  <a:pt x="892" y="409"/>
                </a:lnTo>
                <a:lnTo>
                  <a:pt x="877" y="438"/>
                </a:lnTo>
                <a:lnTo>
                  <a:pt x="864" y="467"/>
                </a:lnTo>
                <a:lnTo>
                  <a:pt x="853" y="498"/>
                </a:lnTo>
                <a:lnTo>
                  <a:pt x="845" y="528"/>
                </a:lnTo>
                <a:lnTo>
                  <a:pt x="839" y="559"/>
                </a:lnTo>
                <a:lnTo>
                  <a:pt x="835" y="591"/>
                </a:lnTo>
                <a:lnTo>
                  <a:pt x="834" y="622"/>
                </a:lnTo>
                <a:lnTo>
                  <a:pt x="834" y="3162"/>
                </a:lnTo>
                <a:lnTo>
                  <a:pt x="835" y="3194"/>
                </a:lnTo>
                <a:lnTo>
                  <a:pt x="839" y="3225"/>
                </a:lnTo>
                <a:lnTo>
                  <a:pt x="845" y="3256"/>
                </a:lnTo>
                <a:lnTo>
                  <a:pt x="853" y="3288"/>
                </a:lnTo>
                <a:lnTo>
                  <a:pt x="864" y="3317"/>
                </a:lnTo>
                <a:lnTo>
                  <a:pt x="877" y="3346"/>
                </a:lnTo>
                <a:lnTo>
                  <a:pt x="892" y="3376"/>
                </a:lnTo>
                <a:lnTo>
                  <a:pt x="908" y="3404"/>
                </a:lnTo>
                <a:lnTo>
                  <a:pt x="927" y="3431"/>
                </a:lnTo>
                <a:lnTo>
                  <a:pt x="949" y="3459"/>
                </a:lnTo>
                <a:lnTo>
                  <a:pt x="972" y="3484"/>
                </a:lnTo>
                <a:lnTo>
                  <a:pt x="996" y="3510"/>
                </a:lnTo>
                <a:lnTo>
                  <a:pt x="1022" y="3534"/>
                </a:lnTo>
                <a:lnTo>
                  <a:pt x="1051" y="3558"/>
                </a:lnTo>
                <a:lnTo>
                  <a:pt x="1081" y="3580"/>
                </a:lnTo>
                <a:lnTo>
                  <a:pt x="1112" y="3602"/>
                </a:lnTo>
                <a:lnTo>
                  <a:pt x="1144" y="3623"/>
                </a:lnTo>
                <a:lnTo>
                  <a:pt x="1179" y="3642"/>
                </a:lnTo>
                <a:lnTo>
                  <a:pt x="1215" y="3661"/>
                </a:lnTo>
                <a:lnTo>
                  <a:pt x="1252" y="3678"/>
                </a:lnTo>
                <a:lnTo>
                  <a:pt x="1290" y="3695"/>
                </a:lnTo>
                <a:lnTo>
                  <a:pt x="1330" y="3709"/>
                </a:lnTo>
                <a:lnTo>
                  <a:pt x="1370" y="3723"/>
                </a:lnTo>
                <a:lnTo>
                  <a:pt x="1412" y="3735"/>
                </a:lnTo>
                <a:lnTo>
                  <a:pt x="1455" y="3746"/>
                </a:lnTo>
                <a:lnTo>
                  <a:pt x="1498" y="3756"/>
                </a:lnTo>
                <a:lnTo>
                  <a:pt x="1544" y="3764"/>
                </a:lnTo>
                <a:lnTo>
                  <a:pt x="1589" y="3771"/>
                </a:lnTo>
                <a:lnTo>
                  <a:pt x="1636" y="3777"/>
                </a:lnTo>
                <a:lnTo>
                  <a:pt x="1684" y="3781"/>
                </a:lnTo>
                <a:lnTo>
                  <a:pt x="1732" y="3783"/>
                </a:lnTo>
                <a:lnTo>
                  <a:pt x="1780" y="3784"/>
                </a:lnTo>
                <a:close/>
              </a:path>
            </a:pathLst>
          </a:custGeom>
          <a:noFill/>
          <a:ln>
            <a:solidFill>
              <a:schemeClr val="tx1"/>
            </a:solid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solidFill>
            </a:endParaRPr>
          </a:p>
        </p:txBody>
      </p:sp>
      <p:cxnSp>
        <p:nvCxnSpPr>
          <p:cNvPr id="28" name="直接连接符 27"/>
          <p:cNvCxnSpPr/>
          <p:nvPr/>
        </p:nvCxnSpPr>
        <p:spPr>
          <a:xfrm>
            <a:off x="7945120" y="3815715"/>
            <a:ext cx="0" cy="361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712075" y="381190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6555105" y="3696335"/>
            <a:ext cx="1215390" cy="275590"/>
          </a:xfrm>
          <a:prstGeom prst="rect">
            <a:avLst/>
          </a:prstGeom>
          <a:noFill/>
        </p:spPr>
        <p:txBody>
          <a:bodyPr wrap="none" rtlCol="0">
            <a:spAutoFit/>
          </a:bodyPr>
          <a:p>
            <a:pPr algn="l"/>
            <a:r>
              <a:rPr lang="en-US" altLang="zh-CN" sz="1200">
                <a:latin typeface="微软雅黑" panose="020B0503020204020204" charset="-122"/>
                <a:ea typeface="微软雅黑" panose="020B0503020204020204" charset="-122"/>
                <a:sym typeface="+mn-ea"/>
              </a:rPr>
              <a:t>Audio Rec ON</a:t>
            </a:r>
            <a:endParaRPr lang="zh-CN" altLang="en-US" sz="1200"/>
          </a:p>
        </p:txBody>
      </p:sp>
      <p:sp>
        <p:nvSpPr>
          <p:cNvPr id="43" name="文本框 42"/>
          <p:cNvSpPr txBox="1"/>
          <p:nvPr/>
        </p:nvSpPr>
        <p:spPr>
          <a:xfrm>
            <a:off x="8289925" y="4165600"/>
            <a:ext cx="634365" cy="275590"/>
          </a:xfrm>
          <a:prstGeom prst="rect">
            <a:avLst/>
          </a:prstGeom>
          <a:noFill/>
        </p:spPr>
        <p:txBody>
          <a:bodyPr wrap="none" rtlCol="0">
            <a:spAutoFit/>
          </a:bodyPr>
          <a:p>
            <a:r>
              <a:rPr lang="en-US" altLang="zh-CN" sz="1200">
                <a:latin typeface="微软雅黑" panose="020B0503020204020204" charset="-122"/>
                <a:ea typeface="微软雅黑" panose="020B0503020204020204" charset="-122"/>
              </a:rPr>
              <a:t>1080P</a:t>
            </a:r>
            <a:endParaRPr lang="en-US" altLang="zh-CN" sz="1200">
              <a:latin typeface="微软雅黑" panose="020B0503020204020204" charset="-122"/>
              <a:ea typeface="微软雅黑" panose="020B0503020204020204" charset="-122"/>
            </a:endParaRPr>
          </a:p>
        </p:txBody>
      </p:sp>
      <p:cxnSp>
        <p:nvCxnSpPr>
          <p:cNvPr id="45" name="直接连接符 44"/>
          <p:cNvCxnSpPr/>
          <p:nvPr/>
        </p:nvCxnSpPr>
        <p:spPr>
          <a:xfrm>
            <a:off x="8583295" y="3824605"/>
            <a:ext cx="0" cy="361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8031480" y="3581400"/>
            <a:ext cx="1424305" cy="553085"/>
          </a:xfrm>
          <a:prstGeom prst="rect">
            <a:avLst/>
          </a:prstGeom>
          <a:noFill/>
        </p:spPr>
        <p:txBody>
          <a:bodyPr wrap="none" rtlCol="0">
            <a:spAutoFit/>
          </a:bodyPr>
          <a:p>
            <a:pPr algn="l"/>
            <a:r>
              <a:rPr lang="en-US" altLang="zh-CN" sz="1200">
                <a:latin typeface="微软雅黑" panose="020B0503020204020204" charset="-122"/>
                <a:ea typeface="微软雅黑" panose="020B0503020204020204" charset="-122"/>
                <a:sym typeface="+mn-ea"/>
              </a:rPr>
              <a:t>Video Resolution</a:t>
            </a:r>
            <a:endParaRPr lang="en-US" altLang="zh-CN">
              <a:solidFill>
                <a:schemeClr val="tx1"/>
              </a:solidFill>
              <a:latin typeface="微软雅黑" panose="020B0503020204020204" charset="-122"/>
              <a:ea typeface="微软雅黑" panose="020B0503020204020204" charset="-122"/>
            </a:endParaRPr>
          </a:p>
          <a:p>
            <a:endParaRPr lang="zh-CN" altLang="en-US"/>
          </a:p>
        </p:txBody>
      </p:sp>
      <p:sp>
        <p:nvSpPr>
          <p:cNvPr id="57" name="椭圆 56"/>
          <p:cNvSpPr/>
          <p:nvPr/>
        </p:nvSpPr>
        <p:spPr>
          <a:xfrm>
            <a:off x="7504430" y="4544695"/>
            <a:ext cx="270510" cy="219710"/>
          </a:xfrm>
          <a:prstGeom prst="ellipse">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r>
              <a:rPr lang="en-US" altLang="zh-CN"/>
              <a:t>T</a:t>
            </a:r>
            <a:endParaRPr lang="en-US" altLang="zh-CN"/>
          </a:p>
        </p:txBody>
      </p:sp>
      <p:cxnSp>
        <p:nvCxnSpPr>
          <p:cNvPr id="59" name="直接连接符 58"/>
          <p:cNvCxnSpPr/>
          <p:nvPr/>
        </p:nvCxnSpPr>
        <p:spPr>
          <a:xfrm>
            <a:off x="7216140" y="465772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5989320" y="4521200"/>
            <a:ext cx="1342390" cy="275590"/>
          </a:xfrm>
          <a:prstGeom prst="rect">
            <a:avLst/>
          </a:prstGeom>
          <a:noFill/>
        </p:spPr>
        <p:txBody>
          <a:bodyPr wrap="none" rtlCol="0">
            <a:spAutoFit/>
          </a:bodyPr>
          <a:p>
            <a:pPr algn="l"/>
            <a:r>
              <a:rPr lang="en-US" altLang="zh-CN" sz="1200">
                <a:latin typeface="微软雅黑" panose="020B0503020204020204" charset="-122"/>
                <a:ea typeface="微软雅黑" panose="020B0503020204020204" charset="-122"/>
                <a:sym typeface="+mn-ea"/>
              </a:rPr>
              <a:t>Time Stamp ON</a:t>
            </a:r>
            <a:endParaRPr lang="zh-CN" alt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a:xfrm>
            <a:off x="8620760" y="6384290"/>
            <a:ext cx="2743200" cy="365125"/>
          </a:xfrm>
        </p:spPr>
        <p:txBody>
          <a:bodyPr/>
          <a:p>
            <a:fld id="{7D9BB5D0-35E4-459D-AEF3-FE4D7C45CC19}" type="slidenum">
              <a:rPr lang="zh-CN" altLang="en-US" smtClean="0"/>
            </a:fld>
            <a:endParaRPr lang="zh-CN" altLang="en-US"/>
          </a:p>
        </p:txBody>
      </p:sp>
      <p:sp>
        <p:nvSpPr>
          <p:cNvPr id="5" name="矩形 4"/>
          <p:cNvSpPr/>
          <p:nvPr/>
        </p:nvSpPr>
        <p:spPr>
          <a:xfrm>
            <a:off x="718820" y="850265"/>
            <a:ext cx="10688955" cy="17805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fontAlgn="t"/>
            <a:r>
              <a:rPr lang="en-US" altLang="zh-CN" sz="1400">
                <a:latin typeface="微软雅黑" panose="020B0503020204020204" charset="-122"/>
                <a:ea typeface="微软雅黑" panose="020B0503020204020204" charset="-122"/>
              </a:rPr>
              <a:t>Set Clock</a:t>
            </a:r>
            <a:endParaRPr lang="en-US" altLang="zh-CN" sz="1400">
              <a:latin typeface="微软雅黑" panose="020B0503020204020204" charset="-122"/>
              <a:ea typeface="微软雅黑" panose="020B0503020204020204" charset="-122"/>
            </a:endParaRPr>
          </a:p>
        </p:txBody>
      </p:sp>
      <p:sp>
        <p:nvSpPr>
          <p:cNvPr id="6" name="矩形 5"/>
          <p:cNvSpPr/>
          <p:nvPr/>
        </p:nvSpPr>
        <p:spPr>
          <a:xfrm>
            <a:off x="718820" y="2613660"/>
            <a:ext cx="10690860" cy="181419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l"/>
            <a:r>
              <a:rPr lang="en-US" altLang="zh-CN" sz="1400">
                <a:latin typeface="微软雅黑" panose="020B0503020204020204" charset="-122"/>
                <a:ea typeface="微软雅黑" panose="020B0503020204020204" charset="-122"/>
              </a:rPr>
              <a:t>Mode</a:t>
            </a:r>
            <a:endParaRPr lang="en-US" altLang="zh-CN" sz="1400">
              <a:latin typeface="微软雅黑" panose="020B0503020204020204" charset="-122"/>
              <a:ea typeface="微软雅黑" panose="020B0503020204020204" charset="-122"/>
            </a:endParaRPr>
          </a:p>
        </p:txBody>
      </p:sp>
      <p:sp>
        <p:nvSpPr>
          <p:cNvPr id="8" name="矩形 7"/>
          <p:cNvSpPr/>
          <p:nvPr/>
        </p:nvSpPr>
        <p:spPr>
          <a:xfrm>
            <a:off x="2454275" y="1032510"/>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9" name="矩形 8"/>
          <p:cNvSpPr/>
          <p:nvPr/>
        </p:nvSpPr>
        <p:spPr>
          <a:xfrm>
            <a:off x="2454275" y="2280285"/>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OK    Set   </a:t>
            </a:r>
            <a:r>
              <a:rPr lang="en-US" altLang="zh-CN" sz="1000">
                <a:latin typeface="微软雅黑" panose="020B0503020204020204" charset="-122"/>
                <a:ea typeface="微软雅黑" panose="020B0503020204020204" charset="-122"/>
              </a:rPr>
              <a:t>MENU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Exit</a:t>
            </a:r>
            <a:endParaRPr lang="en-US" altLang="zh-CN" sz="1200">
              <a:latin typeface="微软雅黑" panose="020B0503020204020204" charset="-122"/>
              <a:ea typeface="微软雅黑" panose="020B0503020204020204" charset="-122"/>
            </a:endParaRPr>
          </a:p>
        </p:txBody>
      </p:sp>
      <p:sp>
        <p:nvSpPr>
          <p:cNvPr id="10" name="矩形 9"/>
          <p:cNvSpPr/>
          <p:nvPr/>
        </p:nvSpPr>
        <p:spPr>
          <a:xfrm>
            <a:off x="2452370" y="1038860"/>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 </a:t>
            </a:r>
            <a:r>
              <a:rPr lang="zh-CN" altLang="en-US" sz="12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Set Clock</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21" name="任意多边形 20"/>
          <p:cNvSpPr/>
          <p:nvPr/>
        </p:nvSpPr>
        <p:spPr>
          <a:xfrm>
            <a:off x="2748915" y="166052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Set</a:t>
            </a:r>
            <a:endParaRPr lang="en-US" altLang="zh-CN" sz="1200">
              <a:latin typeface="微软雅黑" panose="020B0503020204020204" charset="-122"/>
              <a:ea typeface="微软雅黑" panose="020B0503020204020204" charset="-122"/>
            </a:endParaRPr>
          </a:p>
        </p:txBody>
      </p:sp>
      <p:sp>
        <p:nvSpPr>
          <p:cNvPr id="24" name="等腰三角形 23"/>
          <p:cNvSpPr/>
          <p:nvPr/>
        </p:nvSpPr>
        <p:spPr>
          <a:xfrm rot="5400000">
            <a:off x="2580005" y="164147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50" name="大于"/>
          <p:cNvSpPr/>
          <p:nvPr/>
        </p:nvSpPr>
        <p:spPr bwMode="auto">
          <a:xfrm flipV="1">
            <a:off x="4203700" y="27419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7" name="大于"/>
          <p:cNvSpPr/>
          <p:nvPr/>
        </p:nvSpPr>
        <p:spPr bwMode="auto">
          <a:xfrm flipV="1">
            <a:off x="4333240" y="27381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8" name="大于"/>
          <p:cNvSpPr/>
          <p:nvPr/>
        </p:nvSpPr>
        <p:spPr bwMode="auto">
          <a:xfrm rot="10980000" flipV="1">
            <a:off x="2515870" y="273621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9" name="大于"/>
          <p:cNvSpPr/>
          <p:nvPr/>
        </p:nvSpPr>
        <p:spPr bwMode="auto">
          <a:xfrm rot="10980000" flipV="1">
            <a:off x="2628900" y="27374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32" name="矩形 31"/>
          <p:cNvSpPr/>
          <p:nvPr/>
        </p:nvSpPr>
        <p:spPr>
          <a:xfrm>
            <a:off x="2418080" y="2726055"/>
            <a:ext cx="2101850" cy="1490345"/>
          </a:xfrm>
          <a:prstGeom prst="rect">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33" name="矩形 32"/>
          <p:cNvSpPr/>
          <p:nvPr/>
        </p:nvSpPr>
        <p:spPr>
          <a:xfrm>
            <a:off x="2416810" y="396494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200">
                <a:latin typeface="微软雅黑" panose="020B0503020204020204" charset="-122"/>
                <a:ea typeface="微软雅黑" panose="020B0503020204020204" charset="-122"/>
              </a:rPr>
              <a:t> OK  Set    </a:t>
            </a:r>
            <a:r>
              <a:rPr lang="en-US" altLang="zh-CN" sz="1000">
                <a:latin typeface="微软雅黑" panose="020B0503020204020204" charset="-122"/>
                <a:ea typeface="微软雅黑" panose="020B0503020204020204" charset="-122"/>
              </a:rPr>
              <a:t>MENU</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Exit</a:t>
            </a:r>
            <a:endParaRPr lang="en-US" altLang="zh-CN" sz="1200">
              <a:latin typeface="微软雅黑" panose="020B0503020204020204" charset="-122"/>
              <a:ea typeface="微软雅黑" panose="020B0503020204020204" charset="-122"/>
            </a:endParaRPr>
          </a:p>
        </p:txBody>
      </p:sp>
      <p:sp>
        <p:nvSpPr>
          <p:cNvPr id="34" name="矩形 33"/>
          <p:cNvSpPr/>
          <p:nvPr/>
        </p:nvSpPr>
        <p:spPr>
          <a:xfrm>
            <a:off x="2416175" y="2733040"/>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ctr"/>
            <a:r>
              <a:rPr lang="en-US" altLang="zh-CN" sz="1600" b="1">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 </a:t>
            </a:r>
            <a:r>
              <a:rPr lang="zh-CN" altLang="en-US" sz="12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Mode</a:t>
            </a:r>
            <a:r>
              <a:rPr lang="zh-CN" altLang="en-US" sz="1600" b="1">
                <a:latin typeface="微软雅黑" panose="020B0503020204020204" charset="-122"/>
                <a:ea typeface="微软雅黑" panose="020B0503020204020204" charset="-122"/>
              </a:rPr>
              <a:t>   </a:t>
            </a:r>
            <a:endParaRPr lang="zh-CN" altLang="en-US" sz="1600" b="1">
              <a:latin typeface="微软雅黑" panose="020B0503020204020204" charset="-122"/>
              <a:ea typeface="微软雅黑" panose="020B0503020204020204" charset="-122"/>
            </a:endParaRPr>
          </a:p>
        </p:txBody>
      </p:sp>
      <p:sp>
        <p:nvSpPr>
          <p:cNvPr id="36" name="任意多边形 35"/>
          <p:cNvSpPr/>
          <p:nvPr/>
        </p:nvSpPr>
        <p:spPr>
          <a:xfrm>
            <a:off x="2788920" y="335534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Video</a:t>
            </a:r>
            <a:endParaRPr lang="en-US" altLang="zh-CN" sz="1200">
              <a:latin typeface="微软雅黑" panose="020B0503020204020204" charset="-122"/>
              <a:ea typeface="微软雅黑" panose="020B0503020204020204" charset="-122"/>
            </a:endParaRPr>
          </a:p>
        </p:txBody>
      </p:sp>
      <p:sp>
        <p:nvSpPr>
          <p:cNvPr id="37" name="等腰三角形 36"/>
          <p:cNvSpPr/>
          <p:nvPr/>
        </p:nvSpPr>
        <p:spPr>
          <a:xfrm rot="5400000">
            <a:off x="2614295" y="363664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文本框 43"/>
          <p:cNvSpPr txBox="1"/>
          <p:nvPr/>
        </p:nvSpPr>
        <p:spPr>
          <a:xfrm>
            <a:off x="5475605" y="1127125"/>
            <a:ext cx="5348605" cy="1384995"/>
          </a:xfrm>
          <a:prstGeom prst="rect">
            <a:avLst/>
          </a:prstGeom>
          <a:noFill/>
        </p:spPr>
        <p:txBody>
          <a:bodyPr wrap="square" rtlCol="0">
            <a:spAutoFit/>
          </a:bodyPr>
          <a:p>
            <a:pPr algn="just" fontAlgn="auto">
              <a:lnSpc>
                <a:spcPct val="100000"/>
              </a:lnSpc>
            </a:pPr>
            <a:r>
              <a:rPr lang="zh-CN" altLang="en-US" sz="1400" dirty="0">
                <a:latin typeface="微软雅黑" panose="020B0503020204020204" charset="-122"/>
                <a:ea typeface="微软雅黑" panose="020B0503020204020204" charset="-122"/>
              </a:rPr>
              <a:t>Press OK and use UP/DOWN keys ( to change the setting ) and LEFT/RIGHT keys ( to move to the next field ) to set the hour ( 24-hr format only, “00”=midnight,“12”=noon) and minute, </a:t>
            </a:r>
            <a:r>
              <a:rPr lang="zh-CN" altLang="en-US" sz="1400" dirty="0" smtClean="0">
                <a:latin typeface="微软雅黑" panose="020B0503020204020204" charset="-122"/>
                <a:ea typeface="微软雅黑" panose="020B0503020204020204" charset="-122"/>
              </a:rPr>
              <a:t>then </a:t>
            </a:r>
            <a:r>
              <a:rPr lang="en-US" altLang="zh-CN" sz="1400" dirty="0" smtClean="0">
                <a:latin typeface="微软雅黑" panose="020B0503020204020204" charset="-122"/>
                <a:ea typeface="微软雅黑" panose="020B0503020204020204" charset="-122"/>
              </a:rPr>
              <a:t>move to the next</a:t>
            </a:r>
            <a:r>
              <a:rPr lang="zh-CN" altLang="en-US" sz="1400" dirty="0" smtClean="0">
                <a:latin typeface="微软雅黑" panose="020B0503020204020204" charset="-122"/>
                <a:ea typeface="微软雅黑" panose="020B0503020204020204" charset="-122"/>
              </a:rPr>
              <a:t> row </a:t>
            </a:r>
            <a:r>
              <a:rPr lang="en-US" altLang="zh-CN" sz="1400" dirty="0" smtClean="0">
                <a:latin typeface="微软雅黑" panose="020B0503020204020204" charset="-122"/>
                <a:ea typeface="微软雅黑" panose="020B0503020204020204" charset="-122"/>
              </a:rPr>
              <a:t>to set </a:t>
            </a:r>
            <a:r>
              <a:rPr lang="zh-CN" altLang="en-US" sz="1400" dirty="0" smtClean="0">
                <a:latin typeface="微软雅黑" panose="020B0503020204020204" charset="-122"/>
                <a:ea typeface="微软雅黑" panose="020B0503020204020204" charset="-122"/>
              </a:rPr>
              <a:t>the </a:t>
            </a:r>
            <a:r>
              <a:rPr lang="zh-CN" altLang="en-US" sz="1400" dirty="0">
                <a:latin typeface="微软雅黑" panose="020B0503020204020204" charset="-122"/>
                <a:ea typeface="微软雅黑" panose="020B0503020204020204" charset="-122"/>
              </a:rPr>
              <a:t>year</a:t>
            </a:r>
            <a:r>
              <a:rPr lang="zh-CN" altLang="en-US" sz="1400" dirty="0" smtClean="0">
                <a:latin typeface="微软雅黑" panose="020B0503020204020204" charset="-122"/>
                <a:ea typeface="微软雅黑" panose="020B0503020204020204" charset="-122"/>
              </a:rPr>
              <a:t>, month </a:t>
            </a:r>
            <a:r>
              <a:rPr lang="zh-CN" altLang="en-US" sz="1400" dirty="0">
                <a:latin typeface="微软雅黑" panose="020B0503020204020204" charset="-122"/>
                <a:ea typeface="微软雅黑" panose="020B0503020204020204" charset="-122"/>
              </a:rPr>
              <a:t>and </a:t>
            </a:r>
            <a:r>
              <a:rPr lang="zh-CN" altLang="en-US" sz="1400" dirty="0" smtClean="0">
                <a:latin typeface="微软雅黑" panose="020B0503020204020204" charset="-122"/>
                <a:ea typeface="微软雅黑" panose="020B0503020204020204" charset="-122"/>
              </a:rPr>
              <a:t>date </a:t>
            </a:r>
            <a:r>
              <a:rPr lang="en-US" altLang="zh-CN" sz="1400" dirty="0" smtClean="0">
                <a:latin typeface="微软雅黑" panose="020B0503020204020204" charset="-122"/>
                <a:ea typeface="微软雅黑" panose="020B0503020204020204" charset="-122"/>
              </a:rPr>
              <a:t>accordingly</a:t>
            </a:r>
            <a:r>
              <a:rPr lang="zh-CN" altLang="en-US" sz="1400" dirty="0" smtClean="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Once all settings are made, press OK to save.</a:t>
            </a:r>
            <a:endParaRPr lang="zh-CN" altLang="en-US" sz="1400" dirty="0">
              <a:latin typeface="微软雅黑" panose="020B0503020204020204" charset="-122"/>
              <a:ea typeface="微软雅黑" panose="020B0503020204020204" charset="-122"/>
            </a:endParaRPr>
          </a:p>
        </p:txBody>
      </p:sp>
      <p:sp>
        <p:nvSpPr>
          <p:cNvPr id="45" name="任意多边形 44"/>
          <p:cNvSpPr/>
          <p:nvPr/>
        </p:nvSpPr>
        <p:spPr>
          <a:xfrm>
            <a:off x="2795270" y="364553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latin typeface="微软雅黑" panose="020B0503020204020204" charset="-122"/>
                <a:ea typeface="微软雅黑" panose="020B0503020204020204" charset="-122"/>
              </a:rPr>
              <a:t>  Camera&amp;Video</a:t>
            </a:r>
            <a:endParaRPr lang="en-US" altLang="zh-CN" sz="1000">
              <a:latin typeface="微软雅黑" panose="020B0503020204020204" charset="-122"/>
              <a:ea typeface="微软雅黑" panose="020B0503020204020204" charset="-122"/>
            </a:endParaRPr>
          </a:p>
        </p:txBody>
      </p:sp>
      <p:sp>
        <p:nvSpPr>
          <p:cNvPr id="46" name="任意多边形 45"/>
          <p:cNvSpPr/>
          <p:nvPr/>
        </p:nvSpPr>
        <p:spPr>
          <a:xfrm>
            <a:off x="2787650" y="307721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latin typeface="微软雅黑" panose="020B0503020204020204" charset="-122"/>
                <a:ea typeface="微软雅黑" panose="020B0503020204020204" charset="-122"/>
              </a:rPr>
              <a:t>Camera</a:t>
            </a:r>
            <a:endParaRPr lang="en-US" altLang="zh-CN" sz="1200">
              <a:latin typeface="微软雅黑" panose="020B0503020204020204" charset="-122"/>
              <a:ea typeface="微软雅黑" panose="020B0503020204020204" charset="-122"/>
            </a:endParaRPr>
          </a:p>
        </p:txBody>
      </p:sp>
      <p:sp>
        <p:nvSpPr>
          <p:cNvPr id="48" name="文本框 47"/>
          <p:cNvSpPr txBox="1"/>
          <p:nvPr/>
        </p:nvSpPr>
        <p:spPr>
          <a:xfrm>
            <a:off x="5567680" y="2989580"/>
            <a:ext cx="5351145" cy="953135"/>
          </a:xfrm>
          <a:prstGeom prst="rect">
            <a:avLst/>
          </a:prstGeom>
          <a:noFill/>
        </p:spPr>
        <p:txBody>
          <a:bodyPr wrap="square" rtlCol="0">
            <a:spAutoFit/>
          </a:bodyPr>
          <a:p>
            <a:pPr algn="l" fontAlgn="auto">
              <a:lnSpc>
                <a:spcPct val="100000"/>
              </a:lnSpc>
            </a:pPr>
            <a:r>
              <a:rPr sz="1400" dirty="0">
                <a:latin typeface="微软雅黑" panose="020B0503020204020204" charset="-122"/>
                <a:ea typeface="微软雅黑" panose="020B0503020204020204" charset="-122"/>
              </a:rPr>
              <a:t>Selects whether still photos or video clips are captured when the camera is triggered. Camera &amp; Video is combines both camera and Video, so a still photo and a video clip are both captured for each trigger.</a:t>
            </a:r>
            <a:endParaRPr sz="1400" dirty="0">
              <a:latin typeface="微软雅黑" panose="020B0503020204020204" charset="-122"/>
              <a:ea typeface="微软雅黑" panose="020B0503020204020204" charset="-122"/>
            </a:endParaRPr>
          </a:p>
        </p:txBody>
      </p:sp>
      <p:sp>
        <p:nvSpPr>
          <p:cNvPr id="56" name="大于"/>
          <p:cNvSpPr/>
          <p:nvPr/>
        </p:nvSpPr>
        <p:spPr bwMode="auto">
          <a:xfrm flipV="1">
            <a:off x="4201160" y="59810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7" name="大于"/>
          <p:cNvSpPr/>
          <p:nvPr/>
        </p:nvSpPr>
        <p:spPr bwMode="auto">
          <a:xfrm flipV="1">
            <a:off x="4328160" y="59823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8" name="大于"/>
          <p:cNvSpPr/>
          <p:nvPr/>
        </p:nvSpPr>
        <p:spPr bwMode="auto">
          <a:xfrm rot="10980000" flipV="1">
            <a:off x="2510790" y="59804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59" name="大于"/>
          <p:cNvSpPr/>
          <p:nvPr/>
        </p:nvSpPr>
        <p:spPr bwMode="auto">
          <a:xfrm rot="10980000" flipV="1">
            <a:off x="2623820" y="59817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3" name="文本框 12"/>
          <p:cNvSpPr txBox="1"/>
          <p:nvPr/>
        </p:nvSpPr>
        <p:spPr>
          <a:xfrm>
            <a:off x="4497705" y="6283960"/>
            <a:ext cx="1277620" cy="337185"/>
          </a:xfrm>
          <a:prstGeom prst="rect">
            <a:avLst/>
          </a:prstGeom>
          <a:noFill/>
        </p:spPr>
        <p:txBody>
          <a:bodyPr wrap="square" rtlCol="0">
            <a:spAutoFit/>
          </a:bodyPr>
          <a:lstStyle/>
          <a:p>
            <a:endParaRPr lang="en-US" altLang="zh-CN" sz="1600" b="1">
              <a:solidFill>
                <a:srgbClr val="C00000"/>
              </a:solidFill>
              <a:latin typeface="微软雅黑" panose="020B0503020204020204" charset="-122"/>
              <a:ea typeface="微软雅黑" panose="020B0503020204020204" charset="-122"/>
            </a:endParaRPr>
          </a:p>
        </p:txBody>
      </p:sp>
      <p:cxnSp>
        <p:nvCxnSpPr>
          <p:cNvPr id="15" name="直接连接符 14"/>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38810" y="388620"/>
            <a:ext cx="2629535" cy="1476375"/>
          </a:xfrm>
          <a:prstGeom prst="rect">
            <a:avLst/>
          </a:prstGeom>
          <a:noFill/>
        </p:spPr>
        <p:txBody>
          <a:bodyPr wrap="square" rtlCol="0">
            <a:spAutoFit/>
          </a:bodyPr>
          <a:lstStyle/>
          <a:p>
            <a:r>
              <a:rPr lang="en-US" altLang="zh-CN" b="1" dirty="0">
                <a:latin typeface="微软雅黑" panose="020B0503020204020204" charset="-122"/>
                <a:ea typeface="微软雅黑" panose="020B0503020204020204" charset="-122"/>
              </a:rPr>
              <a:t>Settings</a:t>
            </a:r>
            <a:endParaRPr lang="en-US" altLang="zh-CN" b="1" dirty="0">
              <a:latin typeface="微软雅黑" panose="020B0503020204020204" charset="-122"/>
              <a:ea typeface="微软雅黑" panose="020B0503020204020204" charset="-122"/>
            </a:endParaRPr>
          </a:p>
          <a:p>
            <a:endParaRPr lang="en-US" altLang="zh-CN" b="1" dirty="0">
              <a:latin typeface="微软雅黑" panose="020B0503020204020204" charset="-122"/>
              <a:ea typeface="微软雅黑" panose="020B0503020204020204" charset="-122"/>
            </a:endParaRPr>
          </a:p>
          <a:p>
            <a:endParaRPr lang="en-US" altLang="zh-CN" b="1" dirty="0">
              <a:latin typeface="微软雅黑" panose="020B0503020204020204" charset="-122"/>
              <a:ea typeface="微软雅黑" panose="020B0503020204020204" charset="-122"/>
            </a:endParaRPr>
          </a:p>
          <a:p>
            <a:endParaRPr lang="en-US" altLang="zh-CN" b="1" dirty="0">
              <a:latin typeface="微软雅黑" panose="020B0503020204020204" charset="-122"/>
              <a:ea typeface="微软雅黑" panose="020B0503020204020204" charset="-122"/>
            </a:endParaRPr>
          </a:p>
          <a:p>
            <a:r>
              <a:rPr lang="en-US" altLang="zh-CN" b="1" dirty="0">
                <a:latin typeface="微软雅黑" panose="020B0503020204020204" charset="-122"/>
                <a:ea typeface="微软雅黑" panose="020B0503020204020204" charset="-122"/>
              </a:rPr>
              <a:t>           </a:t>
            </a:r>
            <a:endParaRPr lang="en-US" altLang="zh-CN" b="1" dirty="0">
              <a:latin typeface="微软雅黑" panose="020B0503020204020204" charset="-122"/>
              <a:ea typeface="微软雅黑" panose="020B0503020204020204" charset="-122"/>
            </a:endParaRPr>
          </a:p>
        </p:txBody>
      </p:sp>
      <p:sp>
        <p:nvSpPr>
          <p:cNvPr id="20" name="大于"/>
          <p:cNvSpPr/>
          <p:nvPr/>
        </p:nvSpPr>
        <p:spPr bwMode="auto">
          <a:xfrm rot="10980000" flipV="1">
            <a:off x="2473325" y="1064895"/>
            <a:ext cx="185420" cy="17843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22" name="大于"/>
          <p:cNvSpPr/>
          <p:nvPr/>
        </p:nvSpPr>
        <p:spPr bwMode="auto">
          <a:xfrm flipV="1">
            <a:off x="4338320" y="1064895"/>
            <a:ext cx="186055" cy="17716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93" name="大于"/>
          <p:cNvSpPr/>
          <p:nvPr/>
        </p:nvSpPr>
        <p:spPr bwMode="auto">
          <a:xfrm rot="10980000" flipV="1">
            <a:off x="2606675" y="1075055"/>
            <a:ext cx="201930" cy="179070"/>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94" name="大于"/>
          <p:cNvSpPr/>
          <p:nvPr/>
        </p:nvSpPr>
        <p:spPr bwMode="auto">
          <a:xfrm rot="180000" flipV="1">
            <a:off x="4199890" y="106870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cxnSp>
        <p:nvCxnSpPr>
          <p:cNvPr id="26" name="直接连接符 25"/>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3" name="大于"/>
          <p:cNvSpPr/>
          <p:nvPr/>
        </p:nvSpPr>
        <p:spPr bwMode="auto">
          <a:xfrm rot="10980000" flipV="1">
            <a:off x="2416810" y="2758440"/>
            <a:ext cx="201930" cy="179070"/>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4" name="大于"/>
          <p:cNvSpPr/>
          <p:nvPr/>
        </p:nvSpPr>
        <p:spPr bwMode="auto">
          <a:xfrm rot="10980000" flipV="1">
            <a:off x="2596515" y="2767330"/>
            <a:ext cx="201930" cy="179070"/>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大于"/>
          <p:cNvSpPr/>
          <p:nvPr/>
        </p:nvSpPr>
        <p:spPr bwMode="auto">
          <a:xfrm rot="180000" flipV="1">
            <a:off x="4318000" y="27692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11" name="大于"/>
          <p:cNvSpPr/>
          <p:nvPr/>
        </p:nvSpPr>
        <p:spPr bwMode="auto">
          <a:xfrm rot="180000" flipV="1">
            <a:off x="4189730" y="276034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3144,&quot;width&quot;:3144}"/>
</p:tagLst>
</file>

<file path=ppt/tags/tag2.xml><?xml version="1.0" encoding="utf-8"?>
<p:tagLst xmlns:p="http://schemas.openxmlformats.org/presentationml/2006/main">
  <p:tag name="KSO_WM_UNIT_PLACING_PICTURE_USER_VIEWPORT" val="{&quot;height&quot;:9885,&quot;width&quot;:17715}"/>
</p:tagLst>
</file>

<file path=ppt/tags/tag3.xml><?xml version="1.0" encoding="utf-8"?>
<p:tagLst xmlns:p="http://schemas.openxmlformats.org/presentationml/2006/main">
  <p:tag name="KSO_WM_UNIT_TABLE_BEAUTIFY" val="smartTable{dad457c3-398d-4140-bb14-3a8a77ae7f47}"/>
</p:tagLst>
</file>

<file path=ppt/tags/tag4.xml><?xml version="1.0" encoding="utf-8"?>
<p:tagLst xmlns:p="http://schemas.openxmlformats.org/presentationml/2006/main">
  <p:tag name="commondata" val="eyJoZGlkIjoiNThiZDc4NzdhYTA3YzEwNzEwOWU2Y2Q0NDQzMDkyZDg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15917</Words>
  <Application>WPS 演示</Application>
  <PresentationFormat>Custom</PresentationFormat>
  <Paragraphs>609</Paragraphs>
  <Slides>20</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宋体</vt:lpstr>
      <vt:lpstr>Wingdings</vt:lpstr>
      <vt:lpstr>Arial Unicode MS</vt:lpstr>
      <vt:lpstr>微软雅黑</vt:lpstr>
      <vt:lpstr>Calibri</vt:lpstr>
      <vt:lpstr>Arial Unicode MS</vt:lpstr>
      <vt:lpstr>Calibri Light</vt:lpstr>
      <vt:lpstr>Office 主题</vt:lpstr>
      <vt:lpstr>Camera General Description: This Camera is a digital scouting camera and is designed for outdoor use and is resistant against water and snow. Aim to for long duration performance in the harshest outdoor environment. It can be triggered by any movement of game in a location, detected by a highly sensitive passive Infra-Red (PIR) motion sensor, and then delivers clear photos or videos (in black &amp; white) in the dark, and take color photos or videos in daylight. This Cam added dual lenses, one for day and one for night images. Having a dedicated night lens and built-in infrared LEDs made a noticeable difference on night pictures, producing more contrast and clarity. </vt:lpstr>
      <vt:lpstr>PowerPoint 演示文稿</vt:lpstr>
      <vt:lpstr>PowerPoint 演示文稿</vt:lpstr>
      <vt:lpstr>PowerPoint 演示文稿</vt:lpstr>
      <vt:lpstr>PowerPoint 演示文稿</vt:lpstr>
      <vt:lpstr>PowerPoint 演示文稿</vt:lpstr>
      <vt:lpstr>Battery Type:  6 AA For maximum battery life, we recommend using 6pcs lithium AA or alkaline AA batteries. Batteries need to be used dry batteries, can not use rechargeable batteries. Please be sure to insert each battery with correct polarity (negative or“flat”end against the long spring of each battery slot). </vt:lpstr>
      <vt:lpstr>●「ON」Mode Information Screen In the ON Mode you can check and change the settings of the cam with the help of built-in LCD. Once finishing setting, the Cam counts down 10 seconds to enter the Working Mode. The cam will take photos or videos automatically (according to its current parameter settings) when it is triggered by the PIR sensor′s detection of activity in the area it covers.                                                                                                                            Moving the power switch to the ON position will turn on the LCD display and you will see information screen as below.                Time Scan ON            Battery Level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Playing Back/Deleting the Photos/Videos</vt:lpstr>
      <vt:lpstr>PowerPoint 演示文稿</vt:lpstr>
      <vt:lpstr>Troubleshooting / FAQ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kangtingting</dc:creator>
  <cp:lastModifiedBy>Administrator</cp:lastModifiedBy>
  <cp:revision>328</cp:revision>
  <dcterms:created xsi:type="dcterms:W3CDTF">2016-08-16T07:03:00Z</dcterms:created>
  <dcterms:modified xsi:type="dcterms:W3CDTF">2024-06-25T08:18:09Z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749A1F16CAA8451B9BB75FBFF823AA10</vt:lpwstr>
  </property>
</Properties>
</file>