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62" r:id="rId8"/>
    <p:sldId id="268" r:id="rId9"/>
    <p:sldId id="269" r:id="rId10"/>
    <p:sldId id="270" r:id="rId11"/>
    <p:sldId id="271" r:id="rId12"/>
    <p:sldId id="272" r:id="rId13"/>
    <p:sldId id="278" r:id="rId14"/>
    <p:sldId id="279" r:id="rId15"/>
    <p:sldId id="273" r:id="rId16"/>
    <p:sldId id="274" r:id="rId17"/>
    <p:sldId id="280" r:id="rId18"/>
    <p:sldId id="284" r:id="rId19"/>
    <p:sldId id="283" r:id="rId20"/>
    <p:sldId id="292" r:id="rId21"/>
    <p:sldId id="281" r:id="rId22"/>
    <p:sldId id="285" r:id="rId23"/>
    <p:sldId id="286" r:id="rId24"/>
    <p:sldId id="275" r:id="rId25"/>
    <p:sldId id="276" r:id="rId26"/>
    <p:sldId id="277" r:id="rId27"/>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9" userDrawn="1">
          <p15:clr>
            <a:srgbClr val="A4A3A4"/>
          </p15:clr>
        </p15:guide>
        <p15:guide id="2" pos="2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3059"/>
        <p:guide pos="2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0161" y="6414771"/>
            <a:ext cx="11976735" cy="0"/>
          </a:xfrm>
          <a:custGeom>
            <a:avLst/>
            <a:gdLst/>
            <a:ahLst/>
            <a:cxnLst/>
            <a:rect l="l" t="t" r="r" b="b"/>
            <a:pathLst>
              <a:path w="11976735">
                <a:moveTo>
                  <a:pt x="0" y="0"/>
                </a:moveTo>
                <a:lnTo>
                  <a:pt x="11976735" y="0"/>
                </a:lnTo>
              </a:path>
            </a:pathLst>
          </a:custGeom>
          <a:ln w="7643">
            <a:solidFill>
              <a:srgbClr val="000000"/>
            </a:solidFill>
          </a:ln>
        </p:spPr>
        <p:txBody>
          <a:bodyPr wrap="square" lIns="0" tIns="0" rIns="0" bIns="0" rtlCol="0"/>
          <a:lstStyle/>
          <a:p/>
        </p:txBody>
      </p:sp>
      <p:sp>
        <p:nvSpPr>
          <p:cNvPr id="17" name="bk object 17"/>
          <p:cNvSpPr/>
          <p:nvPr/>
        </p:nvSpPr>
        <p:spPr>
          <a:xfrm>
            <a:off x="654053" y="74485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730997" y="1104439"/>
            <a:ext cx="3985260" cy="4025265"/>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2" name="Holder 2"/>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2459" y="432942"/>
            <a:ext cx="10927080" cy="299720"/>
          </a:xfrm>
          <a:prstGeom prst="rect">
            <a:avLst/>
          </a:prstGeom>
        </p:spPr>
        <p:txBody>
          <a:bodyPr wrap="square" lIns="0" tIns="0" rIns="0" bIns="0">
            <a:spAutoFit/>
          </a:bodyPr>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699008" y="3156343"/>
            <a:ext cx="10793983" cy="185420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752847" y="6480711"/>
            <a:ext cx="1051560" cy="293370"/>
          </a:xfrm>
          <a:prstGeom prst="rect">
            <a:avLst/>
          </a:prstGeom>
        </p:spPr>
        <p:txBody>
          <a:bodyPr wrap="square" lIns="0" tIns="0" rIns="0" bIns="0">
            <a:spAutoFit/>
          </a:bodyPr>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1081498" y="6422538"/>
            <a:ext cx="230504" cy="226695"/>
          </a:xfrm>
          <a:prstGeom prst="rect">
            <a:avLst/>
          </a:prstGeom>
        </p:spPr>
        <p:txBody>
          <a:bodyPr wrap="square" lIns="0" tIns="0" rIns="0" bIns="0">
            <a:spAutoFit/>
          </a:bodyPr>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23.xml"/><Relationship Id="rId8" Type="http://schemas.openxmlformats.org/officeDocument/2006/relationships/slide" Target="slide8.xml"/><Relationship Id="rId7" Type="http://schemas.openxmlformats.org/officeDocument/2006/relationships/slide" Target="slide6.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xml"/><Relationship Id="rId3" Type="http://schemas.openxmlformats.org/officeDocument/2006/relationships/slide" Target="slide3.xml"/><Relationship Id="rId2" Type="http://schemas.openxmlformats.org/officeDocument/2006/relationships/slide" Target="slide2.xml"/><Relationship Id="rId13" Type="http://schemas.openxmlformats.org/officeDocument/2006/relationships/slideLayout" Target="../slideLayouts/slideLayout2.xml"/><Relationship Id="rId12" Type="http://schemas.openxmlformats.org/officeDocument/2006/relationships/slide" Target="slide7.xml"/><Relationship Id="rId11" Type="http://schemas.openxmlformats.org/officeDocument/2006/relationships/slide" Target="slide25.xml"/><Relationship Id="rId10" Type="http://schemas.openxmlformats.org/officeDocument/2006/relationships/slide" Target="slide2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2.png"/><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image" Target="../media/image36.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7.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image" Target="../media/image40.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8.pn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image" Target="../media/image5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7.jpeg"/><Relationship Id="rId1"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3.jpeg"/><Relationship Id="rId1"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4.jpeg"/><Relationship Id="rId1"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image" Target="../media/image5.jpeg"/><Relationship Id="rId11" Type="http://schemas.openxmlformats.org/officeDocument/2006/relationships/slideLayout" Target="../slideLayouts/slideLayout2.xml"/><Relationship Id="rId10" Type="http://schemas.openxmlformats.org/officeDocument/2006/relationships/image" Target="../media/image13.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jpe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0"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64"/>
            <a:ext cx="11976735" cy="0"/>
          </a:xfrm>
          <a:custGeom>
            <a:avLst/>
            <a:gdLst/>
            <a:ahLst/>
            <a:cxnLst/>
            <a:rect l="l" t="t" r="r" b="b"/>
            <a:pathLst>
              <a:path w="11976735">
                <a:moveTo>
                  <a:pt x="0" y="0"/>
                </a:moveTo>
                <a:lnTo>
                  <a:pt x="11976735" y="0"/>
                </a:lnTo>
              </a:path>
            </a:pathLst>
          </a:custGeom>
          <a:ln w="7631">
            <a:solidFill>
              <a:srgbClr val="000000"/>
            </a:solidFill>
          </a:ln>
        </p:spPr>
        <p:txBody>
          <a:bodyPr wrap="square" lIns="0" tIns="0" rIns="0" bIns="0" rtlCol="0"/>
          <a:lstStyle/>
          <a:p/>
        </p:txBody>
      </p:sp>
      <p:sp>
        <p:nvSpPr>
          <p:cNvPr id="3" name="object 3"/>
          <p:cNvSpPr/>
          <p:nvPr/>
        </p:nvSpPr>
        <p:spPr>
          <a:xfrm>
            <a:off x="1715466" y="1438354"/>
            <a:ext cx="1819248" cy="4449459"/>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5781043" y="2031996"/>
            <a:ext cx="5535930" cy="0"/>
          </a:xfrm>
          <a:custGeom>
            <a:avLst/>
            <a:gdLst/>
            <a:ahLst/>
            <a:cxnLst/>
            <a:rect l="l" t="t" r="r" b="b"/>
            <a:pathLst>
              <a:path w="5535930">
                <a:moveTo>
                  <a:pt x="0" y="0"/>
                </a:moveTo>
                <a:lnTo>
                  <a:pt x="5535930" y="0"/>
                </a:lnTo>
              </a:path>
            </a:pathLst>
          </a:custGeom>
          <a:ln w="10165">
            <a:solidFill>
              <a:srgbClr val="000000"/>
            </a:solidFill>
          </a:ln>
        </p:spPr>
        <p:txBody>
          <a:bodyPr wrap="square" lIns="0" tIns="0" rIns="0" bIns="0" rtlCol="0"/>
          <a:lstStyle/>
          <a:p/>
        </p:txBody>
      </p:sp>
      <p:sp>
        <p:nvSpPr>
          <p:cNvPr id="5" name="object 5"/>
          <p:cNvSpPr txBox="1"/>
          <p:nvPr/>
        </p:nvSpPr>
        <p:spPr>
          <a:xfrm>
            <a:off x="453644" y="619505"/>
            <a:ext cx="10998200" cy="1390015"/>
          </a:xfrm>
          <a:prstGeom prst="rect">
            <a:avLst/>
          </a:prstGeom>
        </p:spPr>
        <p:txBody>
          <a:bodyPr vert="horz" wrap="square" lIns="0" tIns="12065" rIns="0" bIns="0" rtlCol="0">
            <a:spAutoFit/>
          </a:bodyPr>
          <a:lstStyle/>
          <a:p>
            <a:pPr marL="12700" marR="5080" algn="just">
              <a:lnSpc>
                <a:spcPct val="118000"/>
              </a:lnSpc>
              <a:spcBef>
                <a:spcPts val="95"/>
              </a:spcBef>
            </a:pPr>
            <a:r>
              <a:rPr sz="1400" spc="-5" dirty="0">
                <a:latin typeface="微软雅黑" panose="020B0503020204020204" charset="-122"/>
                <a:cs typeface="微软雅黑" panose="020B0503020204020204" charset="-122"/>
              </a:rPr>
              <a:t>This  </a:t>
            </a:r>
            <a:r>
              <a:rPr sz="1400" dirty="0">
                <a:latin typeface="微软雅黑" panose="020B0503020204020204" charset="-122"/>
                <a:cs typeface="微软雅黑" panose="020B0503020204020204" charset="-122"/>
              </a:rPr>
              <a:t>cam </a:t>
            </a:r>
            <a:r>
              <a:rPr sz="1400" spc="-5" dirty="0">
                <a:latin typeface="微软雅黑" panose="020B0503020204020204" charset="-122"/>
                <a:cs typeface="微软雅黑" panose="020B0503020204020204" charset="-122"/>
              </a:rPr>
              <a:t>is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best-selling scouting camera which is designed for activity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is resistant against water </a:t>
            </a:r>
            <a:r>
              <a:rPr sz="1400" dirty="0">
                <a:latin typeface="微软雅黑" panose="020B0503020204020204" charset="-122"/>
                <a:cs typeface="微软雅黑" panose="020B0503020204020204" charset="-122"/>
              </a:rPr>
              <a:t>and </a:t>
            </a:r>
            <a:r>
              <a:rPr sz="1400" spc="-15" dirty="0">
                <a:latin typeface="微软雅黑" panose="020B0503020204020204" charset="-122"/>
                <a:cs typeface="微软雅黑" panose="020B0503020204020204" charset="-122"/>
              </a:rPr>
              <a:t>snow. </a:t>
            </a:r>
            <a:r>
              <a:rPr sz="1400" spc="-5" dirty="0">
                <a:latin typeface="微软雅黑" panose="020B0503020204020204" charset="-122"/>
                <a:cs typeface="微软雅黑" panose="020B0503020204020204" charset="-122"/>
              </a:rPr>
              <a:t>It  is equipped with </a:t>
            </a:r>
            <a:r>
              <a:rPr sz="1400" spc="-15" dirty="0">
                <a:latin typeface="微软雅黑" panose="020B0503020204020204" charset="-122"/>
                <a:cs typeface="微软雅黑" panose="020B0503020204020204" charset="-122"/>
              </a:rPr>
              <a:t>built-in </a:t>
            </a:r>
            <a:r>
              <a:rPr sz="1400" spc="-5" dirty="0">
                <a:latin typeface="微软雅黑" panose="020B0503020204020204" charset="-122"/>
                <a:cs typeface="微软雅黑" panose="020B0503020204020204" charset="-122"/>
              </a:rPr>
              <a:t>infrared sensor, </a:t>
            </a:r>
            <a:r>
              <a:rPr sz="1400" dirty="0">
                <a:latin typeface="微软雅黑" panose="020B0503020204020204" charset="-122"/>
                <a:cs typeface="微软雅黑" panose="020B0503020204020204" charset="-122"/>
              </a:rPr>
              <a:t>so </a:t>
            </a:r>
            <a:r>
              <a:rPr sz="1400" spc="-5" dirty="0">
                <a:latin typeface="微软雅黑" panose="020B0503020204020204" charset="-122"/>
                <a:cs typeface="微软雅黑" panose="020B0503020204020204" charset="-122"/>
              </a:rPr>
              <a:t>that it can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triggered accurately </a:t>
            </a:r>
            <a:r>
              <a:rPr sz="1400" dirty="0">
                <a:latin typeface="微软雅黑" panose="020B0503020204020204" charset="-122"/>
                <a:cs typeface="微软雅黑" panose="020B0503020204020204" charset="-122"/>
              </a:rPr>
              <a:t>by </a:t>
            </a:r>
            <a:r>
              <a:rPr sz="1400" spc="-5" dirty="0">
                <a:latin typeface="微软雅黑" panose="020B0503020204020204" charset="-122"/>
                <a:cs typeface="微软雅黑" panose="020B0503020204020204" charset="-122"/>
              </a:rPr>
              <a:t>heat sources, then </a:t>
            </a:r>
            <a:r>
              <a:rPr sz="1400" spc="-10" dirty="0">
                <a:latin typeface="微软雅黑" panose="020B0503020204020204" charset="-122"/>
                <a:cs typeface="微软雅黑" panose="020B0503020204020204" charset="-122"/>
              </a:rPr>
              <a:t>take </a:t>
            </a:r>
            <a:r>
              <a:rPr sz="1400" dirty="0">
                <a:latin typeface="微软雅黑" panose="020B0503020204020204" charset="-122"/>
                <a:cs typeface="微软雅黑" panose="020B0503020204020204" charset="-122"/>
              </a:rPr>
              <a:t>high </a:t>
            </a:r>
            <a:r>
              <a:rPr sz="1400" spc="-5" dirty="0">
                <a:latin typeface="微软雅黑" panose="020B0503020204020204" charset="-122"/>
                <a:cs typeface="微软雅黑" panose="020B0503020204020204" charset="-122"/>
              </a:rPr>
              <a:t>quality pictures or  video</a:t>
            </a:r>
            <a:r>
              <a:rPr lang="en-US" sz="1400" spc="-5" dirty="0">
                <a:latin typeface="微软雅黑" panose="020B0503020204020204" charset="-122"/>
                <a:cs typeface="微软雅黑" panose="020B0503020204020204" charset="-122"/>
              </a:rPr>
              <a:t>s</a:t>
            </a:r>
            <a:r>
              <a:rPr sz="1400" spc="-5" dirty="0">
                <a:latin typeface="微软雅黑" panose="020B0503020204020204" charset="-122"/>
                <a:cs typeface="微软雅黑" panose="020B0503020204020204" charset="-122"/>
              </a:rPr>
              <a:t>. Please refer </a:t>
            </a:r>
            <a:r>
              <a:rPr sz="1400" dirty="0">
                <a:latin typeface="微软雅黑" panose="020B0503020204020204" charset="-122"/>
                <a:cs typeface="微软雅黑" panose="020B0503020204020204" charset="-122"/>
              </a:rPr>
              <a:t>to the </a:t>
            </a:r>
            <a:r>
              <a:rPr sz="1400" spc="-5" dirty="0">
                <a:latin typeface="微软雅黑" panose="020B0503020204020204" charset="-122"/>
                <a:cs typeface="微软雅黑" panose="020B0503020204020204" charset="-122"/>
              </a:rPr>
              <a:t>notes below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ensure that you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completely satisfied with this</a:t>
            </a:r>
            <a:r>
              <a:rPr sz="1400" spc="-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product.</a:t>
            </a:r>
            <a:endParaRPr sz="1400" dirty="0">
              <a:latin typeface="微软雅黑" panose="020B0503020204020204" charset="-122"/>
              <a:cs typeface="微软雅黑" panose="020B0503020204020204" charset="-122"/>
            </a:endParaRPr>
          </a:p>
          <a:p>
            <a:pPr>
              <a:lnSpc>
                <a:spcPct val="100000"/>
              </a:lnSpc>
              <a:spcBef>
                <a:spcPts val="5"/>
              </a:spcBef>
            </a:pPr>
            <a:endParaRPr sz="2400" dirty="0">
              <a:latin typeface="Times New Roman" panose="02020603050405020304"/>
              <a:cs typeface="Times New Roman" panose="02020603050405020304"/>
            </a:endParaRPr>
          </a:p>
          <a:p>
            <a:pPr marL="720090" algn="ctr">
              <a:lnSpc>
                <a:spcPct val="100000"/>
              </a:lnSpc>
            </a:pPr>
            <a:r>
              <a:rPr sz="1600" spc="-5" dirty="0">
                <a:latin typeface="微软雅黑" panose="020B0503020204020204" charset="-122"/>
                <a:cs typeface="微软雅黑" panose="020B0503020204020204" charset="-122"/>
              </a:rPr>
              <a:t>Contents</a:t>
            </a:r>
            <a:endParaRPr sz="1600" dirty="0">
              <a:latin typeface="微软雅黑" panose="020B0503020204020204" charset="-122"/>
              <a:cs typeface="微软雅黑" panose="020B0503020204020204" charset="-122"/>
            </a:endParaRPr>
          </a:p>
        </p:txBody>
      </p:sp>
      <p:sp>
        <p:nvSpPr>
          <p:cNvPr id="6" name="object 6"/>
          <p:cNvSpPr/>
          <p:nvPr/>
        </p:nvSpPr>
        <p:spPr>
          <a:xfrm>
            <a:off x="394975" y="631819"/>
            <a:ext cx="11118850" cy="0"/>
          </a:xfrm>
          <a:custGeom>
            <a:avLst/>
            <a:gdLst/>
            <a:ahLst/>
            <a:cxnLst/>
            <a:rect l="l" t="t" r="r" b="b"/>
            <a:pathLst>
              <a:path w="11118850">
                <a:moveTo>
                  <a:pt x="0" y="0"/>
                </a:moveTo>
                <a:lnTo>
                  <a:pt x="11118850" y="0"/>
                </a:lnTo>
              </a:path>
            </a:pathLst>
          </a:custGeom>
          <a:ln w="7631">
            <a:solidFill>
              <a:srgbClr val="000000"/>
            </a:solidFill>
          </a:ln>
        </p:spPr>
        <p:txBody>
          <a:bodyPr wrap="square" lIns="0" tIns="0" rIns="0" bIns="0" rtlCol="0"/>
          <a:lstStyle/>
          <a:p/>
        </p:txBody>
      </p:sp>
      <p:sp>
        <p:nvSpPr>
          <p:cNvPr id="7" name="object 7"/>
          <p:cNvSpPr txBox="1">
            <a:spLocks noGrp="1"/>
          </p:cNvSpPr>
          <p:nvPr>
            <p:ph type="title"/>
          </p:nvPr>
        </p:nvSpPr>
        <p:spPr>
          <a:xfrm>
            <a:off x="351536" y="311148"/>
            <a:ext cx="11096625" cy="257810"/>
          </a:xfrm>
          <a:prstGeom prst="rect">
            <a:avLst/>
          </a:prstGeom>
        </p:spPr>
        <p:txBody>
          <a:bodyPr vert="horz" wrap="square" lIns="0" tIns="12065" rIns="0" bIns="0" rtlCol="0">
            <a:spAutoFit/>
          </a:bodyPr>
          <a:lstStyle/>
          <a:p>
            <a:pPr marL="12700">
              <a:lnSpc>
                <a:spcPct val="100000"/>
              </a:lnSpc>
              <a:spcBef>
                <a:spcPts val="95"/>
              </a:spcBef>
              <a:tabLst>
                <a:tab pos="9384665" algn="l"/>
              </a:tabLst>
            </a:pPr>
            <a:r>
              <a:rPr sz="1600" b="1" u="none" spc="-5" dirty="0">
                <a:latin typeface="微软雅黑" panose="020B0503020204020204" charset="-122"/>
                <a:cs typeface="微软雅黑" panose="020B0503020204020204" charset="-122"/>
              </a:rPr>
              <a:t>Highly Recommended by Outdoor Explorers - </a:t>
            </a:r>
            <a:r>
              <a:rPr sz="1600" b="1" u="none" spc="-45" dirty="0">
                <a:latin typeface="Microsoft YaHei UI" panose="020B0503020204020204" charset="-122"/>
                <a:cs typeface="Microsoft YaHei UI" panose="020B0503020204020204" charset="-122"/>
              </a:rPr>
              <a:t>4G </a:t>
            </a:r>
            <a:r>
              <a:rPr sz="1600" b="1" u="none" spc="-5" dirty="0">
                <a:latin typeface="微软雅黑" panose="020B0503020204020204" charset="-122"/>
                <a:cs typeface="微软雅黑" panose="020B0503020204020204" charset="-122"/>
              </a:rPr>
              <a:t>Wildlife</a:t>
            </a:r>
            <a:r>
              <a:rPr sz="1600" b="1" u="none" spc="45" dirty="0">
                <a:latin typeface="微软雅黑" panose="020B0503020204020204" charset="-122"/>
                <a:cs typeface="微软雅黑" panose="020B0503020204020204" charset="-122"/>
              </a:rPr>
              <a:t> </a:t>
            </a:r>
            <a:r>
              <a:rPr sz="1600" b="1" u="none" spc="-5" dirty="0">
                <a:latin typeface="微软雅黑" panose="020B0503020204020204" charset="-122"/>
                <a:cs typeface="微软雅黑" panose="020B0503020204020204" charset="-122"/>
              </a:rPr>
              <a:t>Scouting Cam	Instruction</a:t>
            </a:r>
            <a:r>
              <a:rPr sz="1600" b="1" u="none" spc="-90" dirty="0">
                <a:latin typeface="微软雅黑" panose="020B0503020204020204" charset="-122"/>
                <a:cs typeface="微软雅黑" panose="020B0503020204020204" charset="-122"/>
              </a:rPr>
              <a:t> </a:t>
            </a:r>
            <a:r>
              <a:rPr sz="1600" b="1" u="none" spc="-5" dirty="0">
                <a:latin typeface="微软雅黑" panose="020B0503020204020204" charset="-122"/>
                <a:cs typeface="微软雅黑" panose="020B0503020204020204" charset="-122"/>
              </a:rPr>
              <a:t>Book</a:t>
            </a:r>
            <a:endParaRPr sz="1600">
              <a:latin typeface="微软雅黑" panose="020B0503020204020204" charset="-122"/>
              <a:cs typeface="微软雅黑" panose="020B0503020204020204" charset="-122"/>
            </a:endParaRPr>
          </a:p>
        </p:txBody>
      </p:sp>
      <p:sp>
        <p:nvSpPr>
          <p:cNvPr id="10" name="object 10"/>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11" name="object 11"/>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8" name="object 8"/>
          <p:cNvSpPr txBox="1"/>
          <p:nvPr/>
        </p:nvSpPr>
        <p:spPr>
          <a:xfrm>
            <a:off x="10701019" y="1944750"/>
            <a:ext cx="468630" cy="3770630"/>
          </a:xfrm>
          <a:prstGeom prst="rect">
            <a:avLst/>
          </a:prstGeom>
        </p:spPr>
        <p:txBody>
          <a:bodyPr vert="horz" wrap="square" lIns="0" tIns="100965" rIns="0" bIns="0" rtlCol="0">
            <a:spAutoFit/>
          </a:bodyPr>
          <a:lstStyle/>
          <a:p>
            <a:pPr marL="344805">
              <a:lnSpc>
                <a:spcPct val="100000"/>
              </a:lnSpc>
              <a:spcBef>
                <a:spcPts val="795"/>
              </a:spcBef>
            </a:pPr>
            <a:r>
              <a:rPr sz="1200" dirty="0">
                <a:latin typeface="微软雅黑" panose="020B0503020204020204" charset="-122"/>
                <a:cs typeface="微软雅黑" panose="020B0503020204020204" charset="-122"/>
                <a:hlinkClick r:id="rId2" action="ppaction://hlinksldjump"/>
              </a:rPr>
              <a:t>2</a:t>
            </a:r>
            <a:endParaRPr sz="1200">
              <a:latin typeface="微软雅黑" panose="020B0503020204020204" charset="-122"/>
              <a:cs typeface="微软雅黑" panose="020B0503020204020204" charset="-122"/>
            </a:endParaRPr>
          </a:p>
          <a:p>
            <a:pPr marL="365760">
              <a:lnSpc>
                <a:spcPct val="100000"/>
              </a:lnSpc>
              <a:spcBef>
                <a:spcPts val="695"/>
              </a:spcBef>
            </a:pPr>
            <a:r>
              <a:rPr sz="1200" dirty="0">
                <a:latin typeface="微软雅黑" panose="020B0503020204020204" charset="-122"/>
                <a:cs typeface="微软雅黑" panose="020B0503020204020204" charset="-122"/>
                <a:hlinkClick r:id="rId3" action="ppaction://hlinksldjump"/>
              </a:rPr>
              <a:t>3</a:t>
            </a:r>
            <a:endParaRPr sz="1200">
              <a:latin typeface="微软雅黑" panose="020B0503020204020204" charset="-122"/>
              <a:cs typeface="微软雅黑" panose="020B0503020204020204" charset="-122"/>
            </a:endParaRPr>
          </a:p>
          <a:p>
            <a:pPr marL="363220">
              <a:lnSpc>
                <a:spcPct val="100000"/>
              </a:lnSpc>
              <a:spcBef>
                <a:spcPts val="840"/>
              </a:spcBef>
            </a:pPr>
            <a:r>
              <a:rPr sz="1200" dirty="0">
                <a:latin typeface="微软雅黑" panose="020B0503020204020204" charset="-122"/>
                <a:cs typeface="微软雅黑" panose="020B0503020204020204" charset="-122"/>
                <a:hlinkClick r:id="rId4" action="ppaction://hlinksldjump"/>
              </a:rPr>
              <a:t>4</a:t>
            </a:r>
            <a:endParaRPr sz="1200">
              <a:latin typeface="微软雅黑" panose="020B0503020204020204" charset="-122"/>
              <a:cs typeface="微软雅黑" panose="020B0503020204020204" charset="-122"/>
            </a:endParaRPr>
          </a:p>
          <a:p>
            <a:pPr marL="346075">
              <a:lnSpc>
                <a:spcPct val="100000"/>
              </a:lnSpc>
              <a:spcBef>
                <a:spcPts val="840"/>
              </a:spcBef>
            </a:pPr>
            <a:r>
              <a:rPr sz="1200" dirty="0">
                <a:latin typeface="微软雅黑" panose="020B0503020204020204" charset="-122"/>
                <a:cs typeface="微软雅黑" panose="020B0503020204020204" charset="-122"/>
                <a:hlinkClick r:id="rId5" action="ppaction://hlinksldjump"/>
              </a:rPr>
              <a:t>5</a:t>
            </a:r>
            <a:endParaRPr sz="1200">
              <a:latin typeface="微软雅黑" panose="020B0503020204020204" charset="-122"/>
              <a:cs typeface="微软雅黑" panose="020B0503020204020204" charset="-122"/>
            </a:endParaRPr>
          </a:p>
          <a:p>
            <a:pPr marL="327660">
              <a:lnSpc>
                <a:spcPct val="100000"/>
              </a:lnSpc>
              <a:spcBef>
                <a:spcPts val="840"/>
              </a:spcBef>
            </a:pP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hlinkClick r:id="rId6" action="ppaction://hlinksldjump"/>
              </a:rPr>
              <a:t>6</a:t>
            </a:r>
            <a:endParaRPr sz="1200">
              <a:latin typeface="微软雅黑" panose="020B0503020204020204" charset="-122"/>
              <a:cs typeface="微软雅黑" panose="020B0503020204020204" charset="-122"/>
            </a:endParaRPr>
          </a:p>
          <a:p>
            <a:pPr marL="321945">
              <a:lnSpc>
                <a:spcPct val="100000"/>
              </a:lnSpc>
              <a:spcBef>
                <a:spcPts val="830"/>
              </a:spcBef>
            </a:pP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hlinkClick r:id="rId7" action="ppaction://hlinksldjump"/>
              </a:rPr>
              <a:t>7</a:t>
            </a:r>
            <a:endParaRPr sz="1200">
              <a:latin typeface="微软雅黑" panose="020B0503020204020204" charset="-122"/>
              <a:cs typeface="微软雅黑" panose="020B0503020204020204" charset="-122"/>
            </a:endParaRPr>
          </a:p>
          <a:p>
            <a:pPr marL="326390">
              <a:lnSpc>
                <a:spcPct val="100000"/>
              </a:lnSpc>
              <a:spcBef>
                <a:spcPts val="840"/>
              </a:spcBef>
            </a:pPr>
            <a:r>
              <a:rPr sz="1200" u="sng" dirty="0">
                <a:latin typeface="微软雅黑" panose="020B0503020204020204" charset="-122"/>
                <a:cs typeface="微软雅黑" panose="020B0503020204020204" charset="-122"/>
              </a:rPr>
              <a:t> 7</a:t>
            </a:r>
            <a:endParaRPr sz="1200">
              <a:latin typeface="微软雅黑" panose="020B0503020204020204" charset="-122"/>
              <a:cs typeface="微软雅黑" panose="020B0503020204020204" charset="-122"/>
            </a:endParaRPr>
          </a:p>
          <a:p>
            <a:pPr marR="15240" algn="r">
              <a:lnSpc>
                <a:spcPct val="100000"/>
              </a:lnSpc>
              <a:spcBef>
                <a:spcPts val="840"/>
              </a:spcBef>
            </a:pPr>
            <a:r>
              <a:rPr sz="1200" spc="-10" dirty="0">
                <a:latin typeface="微软雅黑" panose="020B0503020204020204" charset="-122"/>
                <a:cs typeface="微软雅黑" panose="020B0503020204020204" charset="-122"/>
                <a:hlinkClick r:id="rId4" action="ppaction://hlinksldjump"/>
              </a:rPr>
              <a:t>8</a:t>
            </a:r>
            <a:endParaRPr sz="1200">
              <a:latin typeface="微软雅黑" panose="020B0503020204020204" charset="-122"/>
              <a:cs typeface="微软雅黑" panose="020B0503020204020204" charset="-122"/>
            </a:endParaRPr>
          </a:p>
          <a:p>
            <a:pPr marR="36830" algn="r">
              <a:lnSpc>
                <a:spcPct val="100000"/>
              </a:lnSpc>
              <a:spcBef>
                <a:spcPts val="840"/>
              </a:spcBef>
            </a:pPr>
            <a:r>
              <a:rPr lang="en-US" sz="1200" u="sng" dirty="0">
                <a:latin typeface="微软雅黑" panose="020B0503020204020204" charset="-122"/>
                <a:cs typeface="微软雅黑" panose="020B0503020204020204" charset="-122"/>
              </a:rPr>
              <a:t>9</a:t>
            </a:r>
            <a:r>
              <a:rPr sz="1200" u="sng" spc="-5" dirty="0">
                <a:latin typeface="微软雅黑" panose="020B0503020204020204" charset="-122"/>
                <a:cs typeface="微软雅黑" panose="020B0503020204020204" charset="-122"/>
                <a:sym typeface="+mn-ea"/>
                <a:hlinkClick r:id="rId4" action="ppaction://hlinksldjump"/>
              </a:rPr>
              <a:t>-</a:t>
            </a:r>
            <a:r>
              <a:rPr lang="en-US" sz="1200" u="sng" spc="-5" dirty="0">
                <a:latin typeface="微软雅黑" panose="020B0503020204020204" charset="-122"/>
                <a:cs typeface="微软雅黑" panose="020B0503020204020204" charset="-122"/>
                <a:sym typeface="+mn-ea"/>
                <a:hlinkClick r:id="rId4" action="ppaction://hlinksldjump"/>
              </a:rPr>
              <a:t>1</a:t>
            </a:r>
            <a:r>
              <a:rPr lang="en-US" sz="1200" u="sng" spc="-5" dirty="0">
                <a:latin typeface="微软雅黑" panose="020B0503020204020204" charset="-122"/>
                <a:cs typeface="微软雅黑" panose="020B0503020204020204" charset="-122"/>
                <a:sym typeface="+mn-ea"/>
              </a:rPr>
              <a:t>6</a:t>
            </a:r>
            <a:endParaRPr sz="1200">
              <a:latin typeface="微软雅黑" panose="020B0503020204020204" charset="-122"/>
              <a:cs typeface="微软雅黑" panose="020B0503020204020204" charset="-122"/>
            </a:endParaRPr>
          </a:p>
          <a:p>
            <a:pPr marR="24765" algn="r">
              <a:lnSpc>
                <a:spcPct val="100000"/>
              </a:lnSpc>
              <a:spcBef>
                <a:spcPts val="840"/>
              </a:spcBef>
            </a:pPr>
            <a:r>
              <a:rPr sz="1200" u="sng" spc="-10" dirty="0">
                <a:latin typeface="微软雅黑" panose="020B0503020204020204" charset="-122"/>
                <a:cs typeface="微软雅黑" panose="020B0503020204020204" charset="-122"/>
                <a:hlinkClick r:id="rId8" action="ppaction://hlinksldjump"/>
              </a:rPr>
              <a:t>1</a:t>
            </a:r>
            <a:r>
              <a:rPr lang="en-US" sz="1200" u="sng" dirty="0">
                <a:latin typeface="微软雅黑" panose="020B0503020204020204" charset="-122"/>
                <a:cs typeface="微软雅黑" panose="020B0503020204020204" charset="-122"/>
                <a:hlinkClick r:id="rId8" action="ppaction://hlinksldjump"/>
              </a:rPr>
              <a:t>7</a:t>
            </a:r>
            <a:r>
              <a:rPr sz="1200" u="sng" spc="-5" dirty="0">
                <a:latin typeface="微软雅黑" panose="020B0503020204020204" charset="-122"/>
                <a:cs typeface="微软雅黑" panose="020B0503020204020204" charset="-122"/>
                <a:hlinkClick r:id="rId8" action="ppaction://hlinksldjump"/>
              </a:rPr>
              <a:t>-</a:t>
            </a:r>
            <a:r>
              <a:rPr sz="1200" u="sng" dirty="0">
                <a:latin typeface="微软雅黑" panose="020B0503020204020204" charset="-122"/>
                <a:cs typeface="微软雅黑" panose="020B0503020204020204" charset="-122"/>
                <a:hlinkClick r:id="rId8" action="ppaction://hlinksldjump"/>
              </a:rPr>
              <a:t>2</a:t>
            </a:r>
            <a:r>
              <a:rPr lang="en-US" sz="1200" u="sng" dirty="0">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p>
            <a:pPr marR="38100" algn="r">
              <a:lnSpc>
                <a:spcPct val="100000"/>
              </a:lnSpc>
              <a:spcBef>
                <a:spcPts val="840"/>
              </a:spcBef>
            </a:pPr>
            <a:r>
              <a:rPr sz="1200" u="sng" spc="-10" dirty="0">
                <a:latin typeface="微软雅黑" panose="020B0503020204020204" charset="-122"/>
                <a:cs typeface="微软雅黑" panose="020B0503020204020204" charset="-122"/>
                <a:hlinkClick r:id="rId9" action="ppaction://hlinksldjump"/>
              </a:rPr>
              <a:t>2</a:t>
            </a:r>
            <a:r>
              <a:rPr lang="en-US" sz="1200" u="sng" dirty="0">
                <a:latin typeface="微软雅黑" panose="020B0503020204020204" charset="-122"/>
                <a:cs typeface="微软雅黑" panose="020B0503020204020204" charset="-122"/>
              </a:rPr>
              <a:t>4</a:t>
            </a:r>
            <a:endParaRPr sz="1200">
              <a:latin typeface="微软雅黑" panose="020B0503020204020204" charset="-122"/>
              <a:cs typeface="微软雅黑" panose="020B0503020204020204" charset="-122"/>
            </a:endParaRPr>
          </a:p>
          <a:p>
            <a:pPr marR="20320" algn="r">
              <a:lnSpc>
                <a:spcPct val="100000"/>
              </a:lnSpc>
              <a:spcBef>
                <a:spcPts val="825"/>
              </a:spcBef>
            </a:pPr>
            <a:r>
              <a:rPr sz="1200" u="sng" spc="-10" dirty="0">
                <a:latin typeface="微软雅黑" panose="020B0503020204020204" charset="-122"/>
                <a:cs typeface="微软雅黑" panose="020B0503020204020204" charset="-122"/>
                <a:hlinkClick r:id="rId10" action="ppaction://hlinksldjump"/>
              </a:rPr>
              <a:t>2</a:t>
            </a:r>
            <a:r>
              <a:rPr lang="en-US" sz="1200" u="sng" dirty="0">
                <a:latin typeface="微软雅黑" panose="020B0503020204020204" charset="-122"/>
                <a:cs typeface="微软雅黑" panose="020B0503020204020204" charset="-122"/>
              </a:rPr>
              <a:t>5</a:t>
            </a:r>
            <a:endParaRPr lang="en-US" sz="1200" u="sng" dirty="0">
              <a:latin typeface="微软雅黑" panose="020B0503020204020204" charset="-122"/>
              <a:cs typeface="微软雅黑" panose="020B0503020204020204" charset="-122"/>
            </a:endParaRPr>
          </a:p>
          <a:p>
            <a:pPr marR="20320" algn="r">
              <a:lnSpc>
                <a:spcPct val="100000"/>
              </a:lnSpc>
              <a:spcBef>
                <a:spcPts val="825"/>
              </a:spcBef>
            </a:pPr>
            <a:r>
              <a:rPr sz="1200" spc="-10" dirty="0">
                <a:latin typeface="微软雅黑" panose="020B0503020204020204" charset="-122"/>
                <a:cs typeface="微软雅黑" panose="020B0503020204020204" charset="-122"/>
                <a:hlinkClick r:id="rId11" action="ppaction://hlinksldjump"/>
              </a:rPr>
              <a:t>2</a:t>
            </a:r>
            <a:r>
              <a:rPr lang="en-US" sz="1200" dirty="0">
                <a:latin typeface="微软雅黑" panose="020B0503020204020204" charset="-122"/>
                <a:cs typeface="微软雅黑" panose="020B0503020204020204" charset="-122"/>
                <a:hlinkClick r:id="rId11" action="ppaction://hlinksldjump"/>
              </a:rPr>
              <a:t>6</a:t>
            </a:r>
            <a:endParaRPr lang="en-US" sz="1200" dirty="0">
              <a:latin typeface="微软雅黑" panose="020B0503020204020204" charset="-122"/>
              <a:cs typeface="微软雅黑" panose="020B0503020204020204" charset="-122"/>
              <a:hlinkClick r:id="rId11" action="ppaction://hlinksldjump"/>
            </a:endParaRPr>
          </a:p>
        </p:txBody>
      </p:sp>
      <p:sp>
        <p:nvSpPr>
          <p:cNvPr id="9" name="object 9"/>
          <p:cNvSpPr txBox="1"/>
          <p:nvPr/>
        </p:nvSpPr>
        <p:spPr>
          <a:xfrm>
            <a:off x="5871449" y="2012091"/>
            <a:ext cx="3521710" cy="3710940"/>
          </a:xfrm>
          <a:prstGeom prst="rect">
            <a:avLst/>
          </a:prstGeom>
        </p:spPr>
        <p:txBody>
          <a:bodyPr vert="horz" wrap="square" lIns="0" tIns="12700" rIns="0" bIns="0" rtlCol="0">
            <a:spAutoFit/>
          </a:bodyPr>
          <a:lstStyle/>
          <a:p>
            <a:pPr marL="12700" marR="5080">
              <a:lnSpc>
                <a:spcPct val="131000"/>
              </a:lnSpc>
              <a:spcBef>
                <a:spcPts val="100"/>
              </a:spcBef>
            </a:pPr>
            <a:r>
              <a:rPr sz="1200" u="sng" spc="-5" dirty="0">
                <a:latin typeface="微软雅黑" panose="020B0503020204020204" charset="-122"/>
                <a:cs typeface="微软雅黑" panose="020B0503020204020204" charset="-122"/>
              </a:rPr>
              <a:t>Prepar Before Start Wireless Setting</a:t>
            </a:r>
            <a:r>
              <a:rPr sz="1200" spc="-5"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hlinkClick r:id="rId2" action="ppaction://hlinksldjump"/>
              </a:rPr>
              <a:t>Quick Start </a:t>
            </a:r>
            <a:r>
              <a:rPr sz="1200" spc="-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hlinkClick r:id="rId3" action="ppaction://hlinksldjump"/>
              </a:rPr>
              <a:t>Notes before</a:t>
            </a:r>
            <a:r>
              <a:rPr sz="1200" spc="-45" dirty="0">
                <a:latin typeface="微软雅黑" panose="020B0503020204020204" charset="-122"/>
                <a:cs typeface="微软雅黑" panose="020B0503020204020204" charset="-122"/>
                <a:hlinkClick r:id="rId3" action="ppaction://hlinksldjump"/>
              </a:rPr>
              <a:t> </a:t>
            </a:r>
            <a:r>
              <a:rPr sz="1200" spc="-5" dirty="0">
                <a:latin typeface="微软雅黑" panose="020B0503020204020204" charset="-122"/>
                <a:cs typeface="微软雅黑" panose="020B0503020204020204" charset="-122"/>
                <a:hlinkClick r:id="rId3" action="ppaction://hlinksldjump"/>
              </a:rPr>
              <a:t>use</a:t>
            </a:r>
            <a:endParaRPr sz="1200" dirty="0">
              <a:latin typeface="微软雅黑" panose="020B0503020204020204" charset="-122"/>
              <a:cs typeface="微软雅黑" panose="020B0503020204020204" charset="-122"/>
            </a:endParaRPr>
          </a:p>
          <a:p>
            <a:pPr marL="12700" marR="1959610">
              <a:lnSpc>
                <a:spcPct val="158000"/>
              </a:lnSpc>
            </a:pPr>
            <a:r>
              <a:rPr sz="1200" spc="-5" dirty="0">
                <a:latin typeface="微软雅黑" panose="020B0503020204020204" charset="-122"/>
                <a:cs typeface="微软雅黑" panose="020B0503020204020204" charset="-122"/>
                <a:hlinkClick r:id="rId4" action="ppaction://hlinksldjump"/>
              </a:rPr>
              <a:t>View Drawings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spc="-5" dirty="0">
                <a:latin typeface="微软雅黑" panose="020B0503020204020204" charset="-122"/>
                <a:cs typeface="微软雅黑" panose="020B0503020204020204" charset="-122"/>
                <a:hlinkClick r:id="rId5" action="ppaction://hlinksldjump"/>
              </a:rPr>
              <a:t>Camera Overview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spc="-5" dirty="0">
                <a:latin typeface="微软雅黑" panose="020B0503020204020204" charset="-122"/>
                <a:cs typeface="微软雅黑" panose="020B0503020204020204" charset="-122"/>
                <a:hlinkClick r:id="rId6" action="ppaction://hlinksldjump"/>
              </a:rPr>
              <a:t>Standard</a:t>
            </a:r>
            <a:r>
              <a:rPr sz="1200" spc="-80" dirty="0">
                <a:latin typeface="微软雅黑" panose="020B0503020204020204" charset="-122"/>
                <a:cs typeface="微软雅黑" panose="020B0503020204020204" charset="-122"/>
                <a:hlinkClick r:id="rId6" action="ppaction://hlinksldjump"/>
              </a:rPr>
              <a:t> </a:t>
            </a:r>
            <a:r>
              <a:rPr sz="1200" spc="-5" dirty="0">
                <a:latin typeface="微软雅黑" panose="020B0503020204020204" charset="-122"/>
                <a:cs typeface="微软雅黑" panose="020B0503020204020204" charset="-122"/>
                <a:hlinkClick r:id="rId6" action="ppaction://hlinksldjump"/>
              </a:rPr>
              <a:t>Accessories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spc="-10" dirty="0">
                <a:latin typeface="微软雅黑" panose="020B0503020204020204" charset="-122"/>
                <a:cs typeface="微软雅黑" panose="020B0503020204020204" charset="-122"/>
                <a:hlinkClick r:id="rId7" action="ppaction://hlinksldjump"/>
              </a:rPr>
              <a:t>Power</a:t>
            </a:r>
            <a:r>
              <a:rPr sz="1200" spc="-55" dirty="0">
                <a:latin typeface="微软雅黑" panose="020B0503020204020204" charset="-122"/>
                <a:cs typeface="微软雅黑" panose="020B0503020204020204" charset="-122"/>
                <a:hlinkClick r:id="rId7" action="ppaction://hlinksldjump"/>
              </a:rPr>
              <a:t> </a:t>
            </a:r>
            <a:r>
              <a:rPr sz="1200" spc="-5" dirty="0">
                <a:latin typeface="微软雅黑" panose="020B0503020204020204" charset="-122"/>
                <a:cs typeface="微软雅黑" panose="020B0503020204020204" charset="-122"/>
                <a:hlinkClick r:id="rId7" action="ppaction://hlinksldjump"/>
              </a:rPr>
              <a:t>Supply</a:t>
            </a:r>
            <a:endParaRPr sz="1200" dirty="0">
              <a:latin typeface="微软雅黑" panose="020B0503020204020204" charset="-122"/>
              <a:cs typeface="微软雅黑" panose="020B0503020204020204" charset="-122"/>
            </a:endParaRPr>
          </a:p>
          <a:p>
            <a:pPr marL="12700">
              <a:lnSpc>
                <a:spcPct val="100000"/>
              </a:lnSpc>
              <a:spcBef>
                <a:spcPts val="840"/>
              </a:spcBef>
            </a:pPr>
            <a:r>
              <a:rPr sz="1200" u="sng" dirty="0">
                <a:latin typeface="微软雅黑" panose="020B0503020204020204" charset="-122"/>
                <a:cs typeface="微软雅黑" panose="020B0503020204020204" charset="-122"/>
              </a:rPr>
              <a:t>SD</a:t>
            </a:r>
            <a:r>
              <a:rPr sz="1200" u="sng" spc="-100" dirty="0">
                <a:latin typeface="微软雅黑" panose="020B0503020204020204" charset="-122"/>
                <a:cs typeface="微软雅黑" panose="020B0503020204020204" charset="-122"/>
              </a:rPr>
              <a:t> </a:t>
            </a:r>
            <a:r>
              <a:rPr sz="1200" u="sng" spc="-5" dirty="0">
                <a:latin typeface="微软雅黑" panose="020B0503020204020204" charset="-122"/>
                <a:cs typeface="微软雅黑" panose="020B0503020204020204" charset="-122"/>
              </a:rPr>
              <a:t>Card</a:t>
            </a:r>
            <a:endParaRPr sz="1200" dirty="0">
              <a:latin typeface="微软雅黑" panose="020B0503020204020204" charset="-122"/>
              <a:cs typeface="微软雅黑" panose="020B0503020204020204" charset="-122"/>
            </a:endParaRPr>
          </a:p>
          <a:p>
            <a:pPr marL="12700" marR="2093595">
              <a:lnSpc>
                <a:spcPct val="158000"/>
              </a:lnSpc>
              <a:spcBef>
                <a:spcPts val="10"/>
              </a:spcBef>
            </a:pPr>
            <a:r>
              <a:rPr sz="1200" spc="-5" dirty="0">
                <a:latin typeface="微软雅黑" panose="020B0503020204020204" charset="-122"/>
                <a:cs typeface="微软雅黑" panose="020B0503020204020204" charset="-122"/>
                <a:hlinkClick r:id="rId4" action="ppaction://hlinksldjump"/>
              </a:rPr>
              <a:t>Operational</a:t>
            </a:r>
            <a:r>
              <a:rPr sz="1200" spc="-60" dirty="0">
                <a:latin typeface="微软雅黑" panose="020B0503020204020204" charset="-122"/>
                <a:cs typeface="微软雅黑" panose="020B0503020204020204" charset="-122"/>
                <a:hlinkClick r:id="rId4" action="ppaction://hlinksldjump"/>
              </a:rPr>
              <a:t> </a:t>
            </a:r>
            <a:r>
              <a:rPr sz="1200" spc="-5" dirty="0">
                <a:latin typeface="微软雅黑" panose="020B0503020204020204" charset="-122"/>
                <a:cs typeface="微软雅黑" panose="020B0503020204020204" charset="-122"/>
                <a:hlinkClick r:id="rId4" action="ppaction://hlinksldjump"/>
              </a:rPr>
              <a:t>Modes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2093595">
              <a:lnSpc>
                <a:spcPct val="158000"/>
              </a:lnSpc>
              <a:spcBef>
                <a:spcPts val="10"/>
              </a:spcBef>
            </a:pPr>
            <a:r>
              <a:rPr sz="1200" spc="-5" dirty="0">
                <a:latin typeface="微软雅黑" panose="020B0503020204020204" charset="-122"/>
                <a:cs typeface="微软雅黑" panose="020B0503020204020204" charset="-122"/>
                <a:hlinkClick r:id="rId12" action="ppaction://hlinksldjump"/>
              </a:rPr>
              <a:t>Settings</a:t>
            </a:r>
            <a:endParaRPr sz="1200"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8" action="ppaction://hlinksldjump"/>
              </a:rPr>
              <a:t>Software </a:t>
            </a:r>
            <a:r>
              <a:rPr sz="1200" dirty="0">
                <a:latin typeface="微软雅黑" panose="020B0503020204020204" charset="-122"/>
                <a:cs typeface="微软雅黑" panose="020B0503020204020204" charset="-122"/>
                <a:hlinkClick r:id="rId8" action="ppaction://hlinksldjump"/>
              </a:rPr>
              <a:t>in </a:t>
            </a:r>
            <a:r>
              <a:rPr lang="en-US" sz="1200" dirty="0">
                <a:latin typeface="微软雅黑" panose="020B0503020204020204" charset="-122"/>
                <a:cs typeface="微软雅黑" panose="020B0503020204020204" charset="-122"/>
                <a:hlinkClick r:id="rId8" action="ppaction://hlinksldjump"/>
              </a:rPr>
              <a:t>APP</a:t>
            </a:r>
            <a:endParaRPr lang="en-US" sz="1200"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9" action="ppaction://hlinksldjump"/>
              </a:rPr>
              <a:t>Mounting and Positioning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10" action="ppaction://hlinksldjump"/>
              </a:rPr>
              <a:t>Specification</a:t>
            </a:r>
            <a:endParaRPr sz="1200" dirty="0">
              <a:latin typeface="微软雅黑" panose="020B0503020204020204" charset="-122"/>
              <a:cs typeface="微软雅黑" panose="020B0503020204020204" charset="-122"/>
            </a:endParaRPr>
          </a:p>
          <a:p>
            <a:pPr marL="12700">
              <a:lnSpc>
                <a:spcPct val="100000"/>
              </a:lnSpc>
              <a:spcBef>
                <a:spcPts val="840"/>
              </a:spcBef>
            </a:pPr>
            <a:r>
              <a:rPr sz="1200" spc="-5" dirty="0">
                <a:latin typeface="微软雅黑" panose="020B0503020204020204" charset="-122"/>
                <a:cs typeface="微软雅黑" panose="020B0503020204020204" charset="-122"/>
                <a:hlinkClick r:id="rId11" action="ppaction://hlinksldjump"/>
              </a:rPr>
              <a:t>Warranty</a:t>
            </a:r>
            <a:r>
              <a:rPr sz="1200" spc="310" dirty="0">
                <a:latin typeface="微软雅黑" panose="020B0503020204020204" charset="-122"/>
                <a:cs typeface="微软雅黑" panose="020B0503020204020204" charset="-122"/>
                <a:hlinkClick r:id="rId11" action="ppaction://hlinksldjump"/>
              </a:rPr>
              <a:t> </a:t>
            </a:r>
            <a:r>
              <a:rPr sz="1200" spc="-5" dirty="0">
                <a:latin typeface="微软雅黑" panose="020B0503020204020204" charset="-122"/>
                <a:cs typeface="微软雅黑" panose="020B0503020204020204" charset="-122"/>
                <a:hlinkClick r:id="rId11" action="ppaction://hlinksldjump"/>
              </a:rPr>
              <a:t>Card</a:t>
            </a:r>
            <a:endParaRPr sz="1200" dirty="0">
              <a:latin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722376" y="2497835"/>
            <a:ext cx="10689590" cy="1628139"/>
          </a:xfrm>
          <a:custGeom>
            <a:avLst/>
            <a:gdLst/>
            <a:ahLst/>
            <a:cxnLst/>
            <a:rect l="l" t="t" r="r" b="b"/>
            <a:pathLst>
              <a:path w="10689590" h="1628139">
                <a:moveTo>
                  <a:pt x="0" y="0"/>
                </a:moveTo>
                <a:lnTo>
                  <a:pt x="10689336" y="0"/>
                </a:lnTo>
                <a:lnTo>
                  <a:pt x="10689336" y="1627632"/>
                </a:lnTo>
                <a:lnTo>
                  <a:pt x="0" y="1627632"/>
                </a:lnTo>
                <a:lnTo>
                  <a:pt x="0" y="0"/>
                </a:lnTo>
                <a:close/>
              </a:path>
            </a:pathLst>
          </a:custGeom>
          <a:solidFill>
            <a:srgbClr val="FFFFFF"/>
          </a:solidFill>
        </p:spPr>
        <p:txBody>
          <a:bodyPr wrap="square" lIns="0" tIns="0" rIns="0" bIns="0" rtlCol="0"/>
          <a:lstStyle/>
          <a:p/>
        </p:txBody>
      </p:sp>
      <p:sp>
        <p:nvSpPr>
          <p:cNvPr id="43" name="object 17"/>
          <p:cNvSpPr/>
          <p:nvPr/>
        </p:nvSpPr>
        <p:spPr>
          <a:xfrm>
            <a:off x="2829558" y="310349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2" name="object 2"/>
          <p:cNvSpPr/>
          <p:nvPr/>
        </p:nvSpPr>
        <p:spPr>
          <a:xfrm>
            <a:off x="90169" y="6414770"/>
            <a:ext cx="11976100" cy="0"/>
          </a:xfrm>
          <a:custGeom>
            <a:avLst/>
            <a:gdLst/>
            <a:ahLst/>
            <a:cxnLst/>
            <a:rect l="l" t="t" r="r" b="b"/>
            <a:pathLst>
              <a:path w="11976100">
                <a:moveTo>
                  <a:pt x="0" y="0"/>
                </a:moveTo>
                <a:lnTo>
                  <a:pt x="11976100" y="0"/>
                </a:lnTo>
              </a:path>
            </a:pathLst>
          </a:custGeom>
          <a:ln w="7620">
            <a:solidFill>
              <a:srgbClr val="000000"/>
            </a:solidFill>
          </a:ln>
        </p:spPr>
        <p:txBody>
          <a:bodyPr wrap="square" lIns="0" tIns="0" rIns="0" bIns="0" rtlCol="0"/>
          <a:lstStyle/>
          <a:p/>
        </p:txBody>
      </p:sp>
      <p:sp>
        <p:nvSpPr>
          <p:cNvPr id="3" name="object 3"/>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a:spLocks noGrp="1"/>
          </p:cNvSpPr>
          <p:nvPr>
            <p:ph type="title"/>
          </p:nvPr>
        </p:nvSpPr>
        <p:spPr>
          <a:xfrm>
            <a:off x="717295"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5" name="object 5"/>
          <p:cNvSpPr/>
          <p:nvPr/>
        </p:nvSpPr>
        <p:spPr>
          <a:xfrm>
            <a:off x="716280" y="876300"/>
            <a:ext cx="10701655" cy="1638300"/>
          </a:xfrm>
          <a:custGeom>
            <a:avLst/>
            <a:gdLst/>
            <a:ahLst/>
            <a:cxnLst/>
            <a:rect l="l" t="t" r="r" b="b"/>
            <a:pathLst>
              <a:path w="10701655" h="1638300">
                <a:moveTo>
                  <a:pt x="10701528" y="1638300"/>
                </a:moveTo>
                <a:lnTo>
                  <a:pt x="0" y="1638300"/>
                </a:lnTo>
                <a:lnTo>
                  <a:pt x="0" y="0"/>
                </a:lnTo>
                <a:lnTo>
                  <a:pt x="10701528" y="0"/>
                </a:lnTo>
                <a:lnTo>
                  <a:pt x="10701528" y="6096"/>
                </a:lnTo>
                <a:lnTo>
                  <a:pt x="12192" y="6096"/>
                </a:lnTo>
                <a:lnTo>
                  <a:pt x="6096" y="12191"/>
                </a:lnTo>
                <a:lnTo>
                  <a:pt x="12192" y="12191"/>
                </a:lnTo>
                <a:lnTo>
                  <a:pt x="12192" y="1626108"/>
                </a:lnTo>
                <a:lnTo>
                  <a:pt x="6096" y="1626108"/>
                </a:lnTo>
                <a:lnTo>
                  <a:pt x="12192" y="1632204"/>
                </a:lnTo>
                <a:lnTo>
                  <a:pt x="10701528" y="1632204"/>
                </a:lnTo>
                <a:lnTo>
                  <a:pt x="10701528" y="1638300"/>
                </a:lnTo>
                <a:close/>
              </a:path>
              <a:path w="10701655" h="1638300">
                <a:moveTo>
                  <a:pt x="12192" y="12191"/>
                </a:moveTo>
                <a:lnTo>
                  <a:pt x="6096" y="12191"/>
                </a:lnTo>
                <a:lnTo>
                  <a:pt x="12192" y="6096"/>
                </a:lnTo>
                <a:lnTo>
                  <a:pt x="12192" y="12191"/>
                </a:lnTo>
                <a:close/>
              </a:path>
              <a:path w="10701655" h="1638300">
                <a:moveTo>
                  <a:pt x="10689336" y="12191"/>
                </a:moveTo>
                <a:lnTo>
                  <a:pt x="12192" y="12191"/>
                </a:lnTo>
                <a:lnTo>
                  <a:pt x="12192" y="6096"/>
                </a:lnTo>
                <a:lnTo>
                  <a:pt x="10689336" y="6096"/>
                </a:lnTo>
                <a:lnTo>
                  <a:pt x="10689336" y="12191"/>
                </a:lnTo>
                <a:close/>
              </a:path>
              <a:path w="10701655" h="1638300">
                <a:moveTo>
                  <a:pt x="10689336" y="1632204"/>
                </a:moveTo>
                <a:lnTo>
                  <a:pt x="10689336" y="6096"/>
                </a:lnTo>
                <a:lnTo>
                  <a:pt x="10695432" y="12191"/>
                </a:lnTo>
                <a:lnTo>
                  <a:pt x="10701528" y="12191"/>
                </a:lnTo>
                <a:lnTo>
                  <a:pt x="10701528" y="1626108"/>
                </a:lnTo>
                <a:lnTo>
                  <a:pt x="10695432" y="1626108"/>
                </a:lnTo>
                <a:lnTo>
                  <a:pt x="10689336" y="1632204"/>
                </a:lnTo>
                <a:close/>
              </a:path>
              <a:path w="10701655" h="1638300">
                <a:moveTo>
                  <a:pt x="10701528" y="12191"/>
                </a:moveTo>
                <a:lnTo>
                  <a:pt x="10695432" y="12191"/>
                </a:lnTo>
                <a:lnTo>
                  <a:pt x="10689336" y="6096"/>
                </a:lnTo>
                <a:lnTo>
                  <a:pt x="10701528" y="6096"/>
                </a:lnTo>
                <a:lnTo>
                  <a:pt x="10701528" y="12191"/>
                </a:lnTo>
                <a:close/>
              </a:path>
              <a:path w="10701655" h="1638300">
                <a:moveTo>
                  <a:pt x="12192" y="1632204"/>
                </a:moveTo>
                <a:lnTo>
                  <a:pt x="6096" y="1626108"/>
                </a:lnTo>
                <a:lnTo>
                  <a:pt x="12192" y="1626108"/>
                </a:lnTo>
                <a:lnTo>
                  <a:pt x="12192" y="1632204"/>
                </a:lnTo>
                <a:close/>
              </a:path>
              <a:path w="10701655" h="1638300">
                <a:moveTo>
                  <a:pt x="10689336" y="1632204"/>
                </a:moveTo>
                <a:lnTo>
                  <a:pt x="12192" y="1632204"/>
                </a:lnTo>
                <a:lnTo>
                  <a:pt x="12192" y="1626108"/>
                </a:lnTo>
                <a:lnTo>
                  <a:pt x="10689336" y="1626108"/>
                </a:lnTo>
                <a:lnTo>
                  <a:pt x="10689336" y="1632204"/>
                </a:lnTo>
                <a:close/>
              </a:path>
              <a:path w="10701655" h="1638300">
                <a:moveTo>
                  <a:pt x="10701528" y="1632204"/>
                </a:moveTo>
                <a:lnTo>
                  <a:pt x="10689336" y="1632204"/>
                </a:lnTo>
                <a:lnTo>
                  <a:pt x="10695432" y="1626108"/>
                </a:lnTo>
                <a:lnTo>
                  <a:pt x="10701528" y="1626108"/>
                </a:lnTo>
                <a:lnTo>
                  <a:pt x="10701528" y="1632204"/>
                </a:lnTo>
                <a:close/>
              </a:path>
            </a:pathLst>
          </a:custGeom>
          <a:solidFill>
            <a:srgbClr val="000000"/>
          </a:solidFill>
        </p:spPr>
        <p:txBody>
          <a:bodyPr wrap="square" lIns="0" tIns="0" rIns="0" bIns="0" rtlCol="0"/>
          <a:lstStyle/>
          <a:p/>
        </p:txBody>
      </p:sp>
      <p:sp>
        <p:nvSpPr>
          <p:cNvPr id="7" name="object 7"/>
          <p:cNvSpPr/>
          <p:nvPr/>
        </p:nvSpPr>
        <p:spPr>
          <a:xfrm>
            <a:off x="716280" y="934211"/>
            <a:ext cx="10701655" cy="4823460"/>
          </a:xfrm>
          <a:custGeom>
            <a:avLst/>
            <a:gdLst/>
            <a:ahLst/>
            <a:cxnLst/>
            <a:rect l="l" t="t" r="r" b="b"/>
            <a:pathLst>
              <a:path w="10701655" h="4823460">
                <a:moveTo>
                  <a:pt x="1691005" y="260857"/>
                </a:moveTo>
                <a:lnTo>
                  <a:pt x="1691639" y="0"/>
                </a:lnTo>
                <a:lnTo>
                  <a:pt x="3794760" y="0"/>
                </a:lnTo>
                <a:lnTo>
                  <a:pt x="3794760" y="260603"/>
                </a:lnTo>
                <a:lnTo>
                  <a:pt x="1691639" y="260603"/>
                </a:lnTo>
                <a:lnTo>
                  <a:pt x="1691005" y="260857"/>
                </a:lnTo>
                <a:close/>
              </a:path>
              <a:path w="10701655" h="4823460">
                <a:moveTo>
                  <a:pt x="3806952" y="1488948"/>
                </a:moveTo>
                <a:lnTo>
                  <a:pt x="3288792" y="1488948"/>
                </a:lnTo>
                <a:lnTo>
                  <a:pt x="3288792" y="1240536"/>
                </a:lnTo>
                <a:lnTo>
                  <a:pt x="3794760" y="1240536"/>
                </a:lnTo>
                <a:lnTo>
                  <a:pt x="3794760" y="0"/>
                </a:lnTo>
                <a:lnTo>
                  <a:pt x="3805428" y="0"/>
                </a:lnTo>
                <a:lnTo>
                  <a:pt x="3805428" y="10668"/>
                </a:lnTo>
                <a:lnTo>
                  <a:pt x="3806952" y="10668"/>
                </a:lnTo>
                <a:lnTo>
                  <a:pt x="3806952" y="1488948"/>
                </a:lnTo>
                <a:close/>
              </a:path>
              <a:path w="10701655" h="4823460">
                <a:moveTo>
                  <a:pt x="3806952" y="10668"/>
                </a:moveTo>
                <a:lnTo>
                  <a:pt x="3805428" y="10668"/>
                </a:lnTo>
                <a:lnTo>
                  <a:pt x="3806825" y="10032"/>
                </a:lnTo>
                <a:lnTo>
                  <a:pt x="3806952" y="10668"/>
                </a:lnTo>
                <a:close/>
              </a:path>
              <a:path w="10701655" h="4823460">
                <a:moveTo>
                  <a:pt x="3806952" y="1513332"/>
                </a:moveTo>
                <a:lnTo>
                  <a:pt x="1691639" y="1513332"/>
                </a:lnTo>
                <a:lnTo>
                  <a:pt x="1691639" y="260603"/>
                </a:lnTo>
                <a:lnTo>
                  <a:pt x="1705356" y="260603"/>
                </a:lnTo>
                <a:lnTo>
                  <a:pt x="1705356" y="1240536"/>
                </a:lnTo>
                <a:lnTo>
                  <a:pt x="3288792" y="1240536"/>
                </a:lnTo>
                <a:lnTo>
                  <a:pt x="3288792" y="1252727"/>
                </a:lnTo>
                <a:lnTo>
                  <a:pt x="2631947" y="1252727"/>
                </a:lnTo>
                <a:lnTo>
                  <a:pt x="2631947" y="1488948"/>
                </a:lnTo>
                <a:lnTo>
                  <a:pt x="3806952" y="1488948"/>
                </a:lnTo>
                <a:lnTo>
                  <a:pt x="3806952" y="1513332"/>
                </a:lnTo>
                <a:close/>
              </a:path>
              <a:path w="10701655" h="4823460">
                <a:moveTo>
                  <a:pt x="1844039" y="883919"/>
                </a:moveTo>
                <a:lnTo>
                  <a:pt x="1844039" y="614172"/>
                </a:lnTo>
                <a:lnTo>
                  <a:pt x="2100072" y="742188"/>
                </a:lnTo>
                <a:lnTo>
                  <a:pt x="2110740" y="748283"/>
                </a:lnTo>
                <a:lnTo>
                  <a:pt x="2100072" y="754380"/>
                </a:lnTo>
                <a:lnTo>
                  <a:pt x="1865376" y="871727"/>
                </a:lnTo>
                <a:lnTo>
                  <a:pt x="1844039" y="883919"/>
                </a:lnTo>
                <a:close/>
              </a:path>
              <a:path w="10701655" h="4823460">
                <a:moveTo>
                  <a:pt x="2374392" y="867156"/>
                </a:moveTo>
                <a:lnTo>
                  <a:pt x="2065020" y="867156"/>
                </a:lnTo>
                <a:lnTo>
                  <a:pt x="2314956" y="760476"/>
                </a:lnTo>
                <a:lnTo>
                  <a:pt x="2075688" y="638556"/>
                </a:lnTo>
                <a:lnTo>
                  <a:pt x="3479292" y="638556"/>
                </a:lnTo>
                <a:lnTo>
                  <a:pt x="3479800" y="639318"/>
                </a:lnTo>
                <a:lnTo>
                  <a:pt x="3479292" y="644651"/>
                </a:lnTo>
                <a:lnTo>
                  <a:pt x="3479292" y="650747"/>
                </a:lnTo>
                <a:lnTo>
                  <a:pt x="3474720" y="851915"/>
                </a:lnTo>
                <a:lnTo>
                  <a:pt x="3474720" y="864107"/>
                </a:lnTo>
                <a:lnTo>
                  <a:pt x="2374392" y="867156"/>
                </a:lnTo>
                <a:close/>
              </a:path>
              <a:path w="10701655" h="4823460">
                <a:moveTo>
                  <a:pt x="10701528" y="4823460"/>
                </a:moveTo>
                <a:lnTo>
                  <a:pt x="0" y="4823460"/>
                </a:lnTo>
                <a:lnTo>
                  <a:pt x="0" y="1557527"/>
                </a:lnTo>
                <a:lnTo>
                  <a:pt x="10689336" y="1557527"/>
                </a:lnTo>
                <a:lnTo>
                  <a:pt x="10689336" y="1569720"/>
                </a:lnTo>
                <a:lnTo>
                  <a:pt x="12192" y="1569720"/>
                </a:lnTo>
                <a:lnTo>
                  <a:pt x="12192" y="3185160"/>
                </a:lnTo>
                <a:lnTo>
                  <a:pt x="10689336" y="3185160"/>
                </a:lnTo>
                <a:lnTo>
                  <a:pt x="10689336" y="3197351"/>
                </a:lnTo>
                <a:lnTo>
                  <a:pt x="12192" y="3197351"/>
                </a:lnTo>
                <a:lnTo>
                  <a:pt x="12192" y="4811268"/>
                </a:lnTo>
                <a:lnTo>
                  <a:pt x="10701528" y="4811268"/>
                </a:lnTo>
                <a:lnTo>
                  <a:pt x="10701528" y="4823460"/>
                </a:lnTo>
                <a:close/>
              </a:path>
              <a:path w="10701655" h="4823460">
                <a:moveTo>
                  <a:pt x="10701528" y="4811268"/>
                </a:moveTo>
                <a:lnTo>
                  <a:pt x="10689336" y="4811268"/>
                </a:lnTo>
                <a:lnTo>
                  <a:pt x="10689336" y="1557527"/>
                </a:lnTo>
                <a:lnTo>
                  <a:pt x="10701528" y="1557527"/>
                </a:lnTo>
                <a:lnTo>
                  <a:pt x="10701528" y="4811268"/>
                </a:lnTo>
                <a:close/>
              </a:path>
            </a:pathLst>
          </a:custGeom>
          <a:solidFill>
            <a:srgbClr val="000000"/>
          </a:solidFill>
        </p:spPr>
        <p:txBody>
          <a:bodyPr wrap="square" lIns="0" tIns="0" rIns="0" bIns="0" rtlCol="0"/>
          <a:lstStyle/>
          <a:p/>
        </p:txBody>
      </p:sp>
      <p:sp>
        <p:nvSpPr>
          <p:cNvPr id="8" name="object 8"/>
          <p:cNvSpPr/>
          <p:nvPr/>
        </p:nvSpPr>
        <p:spPr>
          <a:xfrm>
            <a:off x="4171188" y="982980"/>
            <a:ext cx="306324" cy="172212"/>
          </a:xfrm>
          <a:prstGeom prst="rect">
            <a:avLst/>
          </a:prstGeom>
          <a:blipFill>
            <a:blip r:embed="rId1" cstate="print"/>
            <a:stretch>
              <a:fillRect/>
            </a:stretch>
          </a:blipFill>
        </p:spPr>
        <p:txBody>
          <a:bodyPr wrap="square" lIns="0" tIns="0" rIns="0" bIns="0" rtlCol="0"/>
          <a:lstStyle/>
          <a:p/>
        </p:txBody>
      </p:sp>
      <p:sp>
        <p:nvSpPr>
          <p:cNvPr id="9" name="object 9"/>
          <p:cNvSpPr/>
          <p:nvPr/>
        </p:nvSpPr>
        <p:spPr>
          <a:xfrm>
            <a:off x="2481072" y="987552"/>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2404745" y="2178050"/>
            <a:ext cx="2115820" cy="1878330"/>
          </a:xfrm>
          <a:custGeom>
            <a:avLst/>
            <a:gdLst/>
            <a:ahLst/>
            <a:cxnLst/>
            <a:rect l="l" t="t" r="r" b="b"/>
            <a:pathLst>
              <a:path w="2115820" h="1887220">
                <a:moveTo>
                  <a:pt x="1377822" y="266699"/>
                </a:moveTo>
                <a:lnTo>
                  <a:pt x="1015110" y="266699"/>
                </a:lnTo>
                <a:lnTo>
                  <a:pt x="1015110" y="265175"/>
                </a:lnTo>
                <a:lnTo>
                  <a:pt x="943482" y="265175"/>
                </a:lnTo>
                <a:lnTo>
                  <a:pt x="941705" y="264413"/>
                </a:lnTo>
                <a:lnTo>
                  <a:pt x="940434" y="263778"/>
                </a:lnTo>
                <a:lnTo>
                  <a:pt x="939165" y="262508"/>
                </a:lnTo>
                <a:lnTo>
                  <a:pt x="938530" y="261238"/>
                </a:lnTo>
                <a:lnTo>
                  <a:pt x="938910" y="6095"/>
                </a:lnTo>
                <a:lnTo>
                  <a:pt x="938530" y="4063"/>
                </a:lnTo>
                <a:lnTo>
                  <a:pt x="938910" y="1523"/>
                </a:lnTo>
                <a:lnTo>
                  <a:pt x="940434" y="1523"/>
                </a:lnTo>
                <a:lnTo>
                  <a:pt x="942975" y="253"/>
                </a:lnTo>
                <a:lnTo>
                  <a:pt x="1600327" y="0"/>
                </a:lnTo>
                <a:lnTo>
                  <a:pt x="1600834" y="888"/>
                </a:lnTo>
                <a:lnTo>
                  <a:pt x="1603375" y="2158"/>
                </a:lnTo>
                <a:lnTo>
                  <a:pt x="1603375" y="4571"/>
                </a:lnTo>
                <a:lnTo>
                  <a:pt x="1604899" y="6095"/>
                </a:lnTo>
                <a:lnTo>
                  <a:pt x="1604899" y="260603"/>
                </a:lnTo>
                <a:lnTo>
                  <a:pt x="1604009" y="261238"/>
                </a:lnTo>
                <a:lnTo>
                  <a:pt x="1603375" y="262508"/>
                </a:lnTo>
                <a:lnTo>
                  <a:pt x="1602105" y="263778"/>
                </a:lnTo>
                <a:lnTo>
                  <a:pt x="1600834" y="264413"/>
                </a:lnTo>
                <a:lnTo>
                  <a:pt x="1379346" y="265175"/>
                </a:lnTo>
                <a:lnTo>
                  <a:pt x="1377822" y="266699"/>
                </a:lnTo>
                <a:close/>
              </a:path>
              <a:path w="2115820" h="1887220">
                <a:moveTo>
                  <a:pt x="2103247" y="633983"/>
                </a:moveTo>
                <a:lnTo>
                  <a:pt x="0" y="633983"/>
                </a:lnTo>
                <a:lnTo>
                  <a:pt x="127" y="371855"/>
                </a:lnTo>
                <a:lnTo>
                  <a:pt x="2103247" y="371855"/>
                </a:lnTo>
                <a:lnTo>
                  <a:pt x="2103247" y="633983"/>
                </a:lnTo>
                <a:close/>
              </a:path>
              <a:path w="2115820" h="1887220">
                <a:moveTo>
                  <a:pt x="2115439" y="1613915"/>
                </a:moveTo>
                <a:lnTo>
                  <a:pt x="2103247" y="1613915"/>
                </a:lnTo>
                <a:lnTo>
                  <a:pt x="2103247" y="371855"/>
                </a:lnTo>
                <a:lnTo>
                  <a:pt x="2113915" y="371855"/>
                </a:lnTo>
                <a:lnTo>
                  <a:pt x="2113915" y="382523"/>
                </a:lnTo>
                <a:lnTo>
                  <a:pt x="2115438" y="383031"/>
                </a:lnTo>
                <a:lnTo>
                  <a:pt x="2115439" y="1613915"/>
                </a:lnTo>
                <a:close/>
              </a:path>
              <a:path w="2115820" h="1887220">
                <a:moveTo>
                  <a:pt x="2115820" y="383158"/>
                </a:moveTo>
                <a:lnTo>
                  <a:pt x="2115439" y="383031"/>
                </a:lnTo>
                <a:lnTo>
                  <a:pt x="2115439" y="382523"/>
                </a:lnTo>
                <a:lnTo>
                  <a:pt x="2115820" y="383158"/>
                </a:lnTo>
                <a:close/>
              </a:path>
              <a:path w="2115820" h="1887220">
                <a:moveTo>
                  <a:pt x="2115439" y="1886712"/>
                </a:moveTo>
                <a:lnTo>
                  <a:pt x="1650" y="1886712"/>
                </a:lnTo>
                <a:lnTo>
                  <a:pt x="1650" y="633983"/>
                </a:lnTo>
                <a:lnTo>
                  <a:pt x="13843" y="633983"/>
                </a:lnTo>
                <a:lnTo>
                  <a:pt x="13843" y="1613915"/>
                </a:lnTo>
                <a:lnTo>
                  <a:pt x="2115439" y="1613915"/>
                </a:lnTo>
                <a:lnTo>
                  <a:pt x="2115439" y="1886712"/>
                </a:lnTo>
                <a:close/>
              </a:path>
            </a:pathLst>
          </a:custGeom>
          <a:solidFill>
            <a:srgbClr val="000000"/>
          </a:solidFill>
        </p:spPr>
        <p:txBody>
          <a:bodyPr wrap="square" lIns="0" tIns="0" rIns="0" bIns="0" rtlCol="0"/>
          <a:lstStyle/>
          <a:p/>
        </p:txBody>
      </p:sp>
      <p:sp>
        <p:nvSpPr>
          <p:cNvPr id="11" name="object 11"/>
          <p:cNvSpPr/>
          <p:nvPr/>
        </p:nvSpPr>
        <p:spPr>
          <a:xfrm>
            <a:off x="4168140" y="2598420"/>
            <a:ext cx="306324" cy="172212"/>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2478023" y="2602992"/>
            <a:ext cx="295656" cy="172212"/>
          </a:xfrm>
          <a:prstGeom prst="rect">
            <a:avLst/>
          </a:prstGeom>
          <a:blipFill>
            <a:blip r:embed="rId4" cstate="print"/>
            <a:stretch>
              <a:fillRect/>
            </a:stretch>
          </a:blipFill>
        </p:spPr>
        <p:txBody>
          <a:bodyPr wrap="square" lIns="0" tIns="0" rIns="0" bIns="0" rtlCol="0"/>
          <a:lstStyle/>
          <a:p/>
        </p:txBody>
      </p:sp>
      <p:sp>
        <p:nvSpPr>
          <p:cNvPr id="18" name="object 18"/>
          <p:cNvSpPr txBox="1"/>
          <p:nvPr/>
        </p:nvSpPr>
        <p:spPr>
          <a:xfrm>
            <a:off x="2914904" y="963295"/>
            <a:ext cx="110807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Camera</a:t>
            </a:r>
            <a:r>
              <a:rPr sz="1200" b="1" spc="-5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Name</a:t>
            </a:r>
            <a:endParaRPr sz="1200">
              <a:latin typeface="微软雅黑" panose="020B0503020204020204" charset="-122"/>
              <a:cs typeface="微软雅黑" panose="020B0503020204020204" charset="-122"/>
            </a:endParaRPr>
          </a:p>
        </p:txBody>
      </p:sp>
      <p:sp>
        <p:nvSpPr>
          <p:cNvPr id="36" name="object 36"/>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1</a:t>
            </a:r>
            <a:endParaRPr lang="en-US" sz="1200" dirty="0"/>
          </a:p>
        </p:txBody>
      </p:sp>
      <p:sp>
        <p:nvSpPr>
          <p:cNvPr id="37" name="object 37"/>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19" name="object 19"/>
          <p:cNvSpPr txBox="1"/>
          <p:nvPr/>
        </p:nvSpPr>
        <p:spPr>
          <a:xfrm>
            <a:off x="801116" y="1545336"/>
            <a:ext cx="123952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Camera</a:t>
            </a:r>
            <a:r>
              <a:rPr sz="1400" spc="-6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Name</a:t>
            </a:r>
            <a:endParaRPr sz="1400">
              <a:latin typeface="微软雅黑" panose="020B0503020204020204" charset="-122"/>
              <a:cs typeface="微软雅黑" panose="020B0503020204020204" charset="-122"/>
            </a:endParaRPr>
          </a:p>
        </p:txBody>
      </p:sp>
      <p:sp>
        <p:nvSpPr>
          <p:cNvPr id="20" name="object 20"/>
          <p:cNvSpPr txBox="1"/>
          <p:nvPr/>
        </p:nvSpPr>
        <p:spPr>
          <a:xfrm>
            <a:off x="801116" y="3150107"/>
            <a:ext cx="66167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Interval</a:t>
            </a:r>
            <a:endParaRPr sz="1400">
              <a:latin typeface="微软雅黑" panose="020B0503020204020204" charset="-122"/>
              <a:cs typeface="微软雅黑" panose="020B0503020204020204" charset="-122"/>
            </a:endParaRPr>
          </a:p>
        </p:txBody>
      </p:sp>
      <p:sp>
        <p:nvSpPr>
          <p:cNvPr id="21" name="object 21"/>
          <p:cNvSpPr txBox="1"/>
          <p:nvPr/>
        </p:nvSpPr>
        <p:spPr>
          <a:xfrm>
            <a:off x="3297428" y="1560703"/>
            <a:ext cx="4133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nput</a:t>
            </a:r>
            <a:endParaRPr sz="1200">
              <a:latin typeface="微软雅黑" panose="020B0503020204020204" charset="-122"/>
              <a:cs typeface="微软雅黑" panose="020B0503020204020204" charset="-122"/>
            </a:endParaRPr>
          </a:p>
        </p:txBody>
      </p:sp>
      <p:sp>
        <p:nvSpPr>
          <p:cNvPr id="22" name="object 22"/>
          <p:cNvSpPr txBox="1"/>
          <p:nvPr/>
        </p:nvSpPr>
        <p:spPr>
          <a:xfrm>
            <a:off x="3230359" y="2564244"/>
            <a:ext cx="61341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Interval</a:t>
            </a:r>
            <a:endParaRPr sz="1200">
              <a:latin typeface="微软雅黑" panose="020B0503020204020204" charset="-122"/>
              <a:cs typeface="微软雅黑" panose="020B0503020204020204" charset="-122"/>
            </a:endParaRPr>
          </a:p>
        </p:txBody>
      </p:sp>
      <p:sp>
        <p:nvSpPr>
          <p:cNvPr id="23" name="object 23"/>
          <p:cNvSpPr txBox="1"/>
          <p:nvPr/>
        </p:nvSpPr>
        <p:spPr>
          <a:xfrm>
            <a:off x="3382759" y="3118726"/>
            <a:ext cx="2762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10s</a:t>
            </a:r>
            <a:endParaRPr sz="1200">
              <a:latin typeface="微软雅黑" panose="020B0503020204020204" charset="-122"/>
              <a:cs typeface="微软雅黑" panose="020B0503020204020204" charset="-122"/>
            </a:endParaRPr>
          </a:p>
        </p:txBody>
      </p:sp>
      <p:sp>
        <p:nvSpPr>
          <p:cNvPr id="24" name="object 24"/>
          <p:cNvSpPr txBox="1"/>
          <p:nvPr/>
        </p:nvSpPr>
        <p:spPr>
          <a:xfrm>
            <a:off x="3423920" y="3826255"/>
            <a:ext cx="415925" cy="177165"/>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微软雅黑" panose="020B0503020204020204" charset="-122"/>
                <a:cs typeface="微软雅黑" panose="020B0503020204020204" charset="-122"/>
              </a:rPr>
              <a:t>M</a:t>
            </a:r>
            <a:r>
              <a:rPr sz="1000" spc="-5" dirty="0">
                <a:solidFill>
                  <a:srgbClr val="FFFFFF"/>
                </a:solidFill>
                <a:latin typeface="微软雅黑" panose="020B0503020204020204" charset="-122"/>
                <a:cs typeface="微软雅黑" panose="020B0503020204020204" charset="-122"/>
              </a:rPr>
              <a:t>E</a:t>
            </a:r>
            <a:r>
              <a:rPr sz="1000" spc="-10" dirty="0">
                <a:solidFill>
                  <a:srgbClr val="FFFFFF"/>
                </a:solidFill>
                <a:latin typeface="微软雅黑" panose="020B0503020204020204" charset="-122"/>
                <a:cs typeface="微软雅黑" panose="020B0503020204020204" charset="-122"/>
              </a:rPr>
              <a:t>N</a:t>
            </a:r>
            <a:r>
              <a:rPr sz="1000" spc="-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5" name="object 25"/>
          <p:cNvSpPr txBox="1"/>
          <p:nvPr/>
        </p:nvSpPr>
        <p:spPr>
          <a:xfrm>
            <a:off x="2563367" y="2196083"/>
            <a:ext cx="1779905" cy="208279"/>
          </a:xfrm>
          <a:prstGeom prst="rect">
            <a:avLst/>
          </a:prstGeom>
        </p:spPr>
        <p:txBody>
          <a:bodyPr vert="horz" wrap="square" lIns="0" tIns="12700" rIns="0" bIns="0" rtlCol="0">
            <a:spAutoFit/>
          </a:bodyPr>
          <a:lstStyle/>
          <a:p>
            <a:pPr marL="12700">
              <a:lnSpc>
                <a:spcPct val="100000"/>
              </a:lnSpc>
              <a:spcBef>
                <a:spcPts val="100"/>
              </a:spcBef>
              <a:tabLst>
                <a:tab pos="474345" algn="l"/>
                <a:tab pos="911225" algn="l"/>
                <a:tab pos="150749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Set	</a:t>
            </a:r>
            <a:r>
              <a:rPr sz="1000" spc="-10" dirty="0">
                <a:solidFill>
                  <a:srgbClr val="FFFFFF"/>
                </a:solidFill>
                <a:latin typeface="微软雅黑" panose="020B0503020204020204" charset="-122"/>
                <a:cs typeface="微软雅黑" panose="020B0503020204020204" charset="-122"/>
              </a:rPr>
              <a:t>M</a:t>
            </a:r>
            <a:r>
              <a:rPr sz="1000" spc="-5" dirty="0">
                <a:solidFill>
                  <a:srgbClr val="FFFFFF"/>
                </a:solidFill>
                <a:latin typeface="微软雅黑" panose="020B0503020204020204" charset="-122"/>
                <a:cs typeface="微软雅黑" panose="020B0503020204020204" charset="-122"/>
              </a:rPr>
              <a:t>E</a:t>
            </a:r>
            <a:r>
              <a:rPr sz="1000" spc="-10" dirty="0">
                <a:solidFill>
                  <a:srgbClr val="FFFFFF"/>
                </a:solidFill>
                <a:latin typeface="微软雅黑" panose="020B0503020204020204" charset="-122"/>
                <a:cs typeface="微软雅黑" panose="020B0503020204020204" charset="-122"/>
              </a:rPr>
              <a:t>N</a:t>
            </a:r>
            <a:r>
              <a:rPr sz="1000" spc="-5" dirty="0">
                <a:solidFill>
                  <a:srgbClr val="FFFFFF"/>
                </a:solidFill>
                <a:latin typeface="微软雅黑" panose="020B0503020204020204" charset="-122"/>
                <a:cs typeface="微软雅黑" panose="020B0503020204020204" charset="-122"/>
              </a:rPr>
              <a:t>U</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6" name="object 26"/>
          <p:cNvSpPr txBox="1"/>
          <p:nvPr/>
        </p:nvSpPr>
        <p:spPr>
          <a:xfrm>
            <a:off x="2524760" y="3808095"/>
            <a:ext cx="1779905" cy="208279"/>
          </a:xfrm>
          <a:prstGeom prst="rect">
            <a:avLst/>
          </a:prstGeom>
        </p:spPr>
        <p:txBody>
          <a:bodyPr vert="horz" wrap="square" lIns="0" tIns="12700" rIns="0" bIns="0" rtlCol="0">
            <a:spAutoFit/>
          </a:bodyPr>
          <a:lstStyle/>
          <a:p>
            <a:pPr marL="12700">
              <a:lnSpc>
                <a:spcPct val="100000"/>
              </a:lnSpc>
              <a:spcBef>
                <a:spcPts val="100"/>
              </a:spcBef>
              <a:tabLst>
                <a:tab pos="474345" algn="l"/>
                <a:tab pos="150876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Set	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7" name="object 27"/>
          <p:cNvSpPr txBox="1"/>
          <p:nvPr/>
        </p:nvSpPr>
        <p:spPr>
          <a:xfrm>
            <a:off x="5652008" y="1263395"/>
            <a:ext cx="5262245" cy="867410"/>
          </a:xfrm>
          <a:prstGeom prst="rect">
            <a:avLst/>
          </a:prstGeom>
        </p:spPr>
        <p:txBody>
          <a:bodyPr vert="horz" wrap="square" lIns="0" tIns="17145" rIns="0" bIns="0" rtlCol="0">
            <a:spAutoFit/>
          </a:bodyPr>
          <a:lstStyle/>
          <a:p>
            <a:pPr marL="12700" marR="5080" algn="just">
              <a:lnSpc>
                <a:spcPct val="98000"/>
              </a:lnSpc>
              <a:spcBef>
                <a:spcPts val="135"/>
              </a:spcBef>
            </a:pPr>
            <a:r>
              <a:rPr sz="1400" spc="-5" dirty="0">
                <a:latin typeface="微软雅黑" panose="020B0503020204020204" charset="-122"/>
                <a:cs typeface="微软雅黑" panose="020B0503020204020204" charset="-122"/>
              </a:rPr>
              <a:t>Allows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user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set </a:t>
            </a:r>
            <a:r>
              <a:rPr sz="1400" dirty="0">
                <a:latin typeface="微软雅黑" panose="020B0503020204020204" charset="-122"/>
                <a:cs typeface="微软雅黑" panose="020B0503020204020204" charset="-122"/>
              </a:rPr>
              <a:t>a </a:t>
            </a:r>
            <a:r>
              <a:rPr sz="1400" spc="-5" dirty="0">
                <a:latin typeface="微软雅黑" panose="020B0503020204020204" charset="-122"/>
                <a:cs typeface="微软雅黑" panose="020B0503020204020204" charset="-122"/>
              </a:rPr>
              <a:t>custom name for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Useful  for </a:t>
            </a:r>
            <a:r>
              <a:rPr sz="1400" dirty="0">
                <a:latin typeface="微软雅黑" panose="020B0503020204020204" charset="-122"/>
                <a:cs typeface="微软雅黑" panose="020B0503020204020204" charset="-122"/>
              </a:rPr>
              <a:t>ID </a:t>
            </a:r>
            <a:r>
              <a:rPr sz="1400" spc="-5" dirty="0">
                <a:latin typeface="微软雅黑" panose="020B0503020204020204" charset="-122"/>
                <a:cs typeface="微软雅黑" panose="020B0503020204020204" charset="-122"/>
              </a:rPr>
              <a:t>purposes when multiple cameras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setup, since each  camera will imprint </a:t>
            </a:r>
            <a:r>
              <a:rPr sz="1400" dirty="0">
                <a:latin typeface="微软雅黑" panose="020B0503020204020204" charset="-122"/>
                <a:cs typeface="微软雅黑" panose="020B0503020204020204" charset="-122"/>
              </a:rPr>
              <a:t>its </a:t>
            </a:r>
            <a:r>
              <a:rPr sz="1400" spc="-5" dirty="0">
                <a:latin typeface="微软雅黑" panose="020B0503020204020204" charset="-122"/>
                <a:cs typeface="微软雅黑" panose="020B0503020204020204" charset="-122"/>
              </a:rPr>
              <a:t>name on </a:t>
            </a:r>
            <a:r>
              <a:rPr sz="1400" dirty="0">
                <a:latin typeface="微软雅黑" panose="020B0503020204020204" charset="-122"/>
                <a:cs typeface="微软雅黑" panose="020B0503020204020204" charset="-122"/>
              </a:rPr>
              <a:t>all </a:t>
            </a:r>
            <a:r>
              <a:rPr sz="1400" spc="-5" dirty="0">
                <a:latin typeface="微软雅黑" panose="020B0503020204020204" charset="-122"/>
                <a:cs typeface="微软雅黑" panose="020B0503020204020204" charset="-122"/>
              </a:rPr>
              <a:t>photos </a:t>
            </a:r>
            <a:r>
              <a:rPr sz="1400" dirty="0">
                <a:latin typeface="微软雅黑" panose="020B0503020204020204" charset="-122"/>
                <a:cs typeface="微软雅黑" panose="020B0503020204020204" charset="-122"/>
              </a:rPr>
              <a:t>(but </a:t>
            </a:r>
            <a:r>
              <a:rPr sz="1400" spc="-5" dirty="0">
                <a:latin typeface="微软雅黑" panose="020B0503020204020204" charset="-122"/>
                <a:cs typeface="微软雅黑" panose="020B0503020204020204" charset="-122"/>
              </a:rPr>
              <a:t>not videos) it  captures.</a:t>
            </a:r>
            <a:endParaRPr sz="1400">
              <a:latin typeface="微软雅黑" panose="020B0503020204020204" charset="-122"/>
              <a:cs typeface="微软雅黑" panose="020B0503020204020204" charset="-122"/>
            </a:endParaRPr>
          </a:p>
        </p:txBody>
      </p:sp>
      <p:sp>
        <p:nvSpPr>
          <p:cNvPr id="28" name="object 28"/>
          <p:cNvSpPr txBox="1"/>
          <p:nvPr/>
        </p:nvSpPr>
        <p:spPr>
          <a:xfrm>
            <a:off x="5652135" y="2555875"/>
            <a:ext cx="5589905" cy="1478546"/>
          </a:xfrm>
          <a:prstGeom prst="rect">
            <a:avLst/>
          </a:prstGeom>
        </p:spPr>
        <p:txBody>
          <a:bodyPr vert="horz" wrap="square" lIns="0" tIns="24130" rIns="0" bIns="0" rtlCol="0">
            <a:spAutoFit/>
          </a:bodyPr>
          <a:lstStyle/>
          <a:p>
            <a:pPr marL="12700" marR="186055">
              <a:lnSpc>
                <a:spcPts val="1640"/>
              </a:lnSpc>
              <a:spcBef>
                <a:spcPts val="190"/>
              </a:spcBef>
            </a:pPr>
            <a:r>
              <a:rPr lang="en-US" sz="1400" spc="-5" dirty="0">
                <a:latin typeface="微软雅黑" panose="020B0503020204020204" charset="-122"/>
                <a:cs typeface="微软雅黑" panose="020B0503020204020204" charset="-122"/>
              </a:rPr>
              <a:t>You can choose 1s~59 or 1m~60m.</a:t>
            </a:r>
            <a:r>
              <a:rPr sz="1400" spc="-5" dirty="0">
                <a:latin typeface="微软雅黑" panose="020B0503020204020204" charset="-122"/>
                <a:cs typeface="微软雅黑" panose="020B0503020204020204" charset="-122"/>
              </a:rPr>
              <a:t>Selects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length of time that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will“wait</a:t>
            </a:r>
            <a:r>
              <a:rPr lang="en-US" sz="1400" spc="-5" dirty="0">
                <a:latin typeface="微软雅黑" panose="020B0503020204020204" charset="-122"/>
                <a:cs typeface="微软雅黑" panose="020B0503020204020204" charset="-122"/>
              </a:rPr>
              <a:t>”</a:t>
            </a:r>
            <a:r>
              <a:rPr sz="1400" spc="-5" dirty="0">
                <a:latin typeface="微软雅黑" panose="020B0503020204020204" charset="-122"/>
                <a:cs typeface="微软雅黑" panose="020B0503020204020204" charset="-122"/>
              </a:rPr>
              <a:t>until  it responds </a:t>
            </a:r>
            <a:r>
              <a:rPr sz="1400" dirty="0">
                <a:latin typeface="微软雅黑" panose="020B0503020204020204" charset="-122"/>
                <a:cs typeface="微软雅黑" panose="020B0503020204020204" charset="-122"/>
              </a:rPr>
              <a:t>to any </a:t>
            </a:r>
            <a:r>
              <a:rPr sz="1400" spc="-5" dirty="0">
                <a:latin typeface="微软雅黑" panose="020B0503020204020204" charset="-122"/>
                <a:cs typeface="微软雅黑" panose="020B0503020204020204" charset="-122"/>
              </a:rPr>
              <a:t>additional triggers from </a:t>
            </a:r>
            <a:r>
              <a:rPr sz="1400" dirty="0">
                <a:latin typeface="微软雅黑" panose="020B0503020204020204" charset="-122"/>
                <a:cs typeface="微软雅黑" panose="020B0503020204020204" charset="-122"/>
              </a:rPr>
              <a:t>the PIR </a:t>
            </a:r>
            <a:r>
              <a:rPr sz="1400" spc="-5" dirty="0">
                <a:latin typeface="微软雅黑" panose="020B0503020204020204" charset="-122"/>
                <a:cs typeface="微软雅黑" panose="020B0503020204020204" charset="-122"/>
              </a:rPr>
              <a:t>after</a:t>
            </a:r>
            <a:r>
              <a:rPr sz="1400" spc="-5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an </a:t>
            </a:r>
            <a:r>
              <a:rPr sz="1400" spc="-5" dirty="0">
                <a:latin typeface="微软雅黑" panose="020B0503020204020204" charset="-122"/>
                <a:cs typeface="微软雅黑" panose="020B0503020204020204" charset="-122"/>
              </a:rPr>
              <a:t>animal is first detected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remains within the sensor's</a:t>
            </a:r>
            <a:r>
              <a:rPr sz="1400" spc="-17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range.</a:t>
            </a:r>
            <a:endParaRPr sz="1400" dirty="0">
              <a:latin typeface="微软雅黑" panose="020B0503020204020204" charset="-122"/>
              <a:cs typeface="微软雅黑" panose="020B0503020204020204" charset="-122"/>
            </a:endParaRPr>
          </a:p>
          <a:p>
            <a:pPr marL="12700" marR="254000" algn="just">
              <a:lnSpc>
                <a:spcPct val="98000"/>
              </a:lnSpc>
              <a:spcBef>
                <a:spcPts val="20"/>
              </a:spcBef>
            </a:pPr>
            <a:r>
              <a:rPr sz="1400" spc="-5" dirty="0">
                <a:latin typeface="微软雅黑" panose="020B0503020204020204" charset="-122"/>
                <a:cs typeface="微软雅黑" panose="020B0503020204020204" charset="-122"/>
              </a:rPr>
              <a:t>During this </a:t>
            </a:r>
            <a:r>
              <a:rPr lang="en-US" sz="1400" spc="-5" dirty="0">
                <a:latin typeface="微软雅黑" panose="020B0503020204020204" charset="-122"/>
                <a:cs typeface="微软雅黑" panose="020B0503020204020204" charset="-122"/>
              </a:rPr>
              <a:t>period of time </a:t>
            </a:r>
            <a:r>
              <a:rPr sz="1400" spc="-5" dirty="0">
                <a:latin typeface="微软雅黑" panose="020B0503020204020204" charset="-122"/>
                <a:cs typeface="微软雅黑" panose="020B0503020204020204" charset="-122"/>
              </a:rPr>
              <a:t>user set“ignore triggers”interval,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will not capture photos/videos.This prevents </a:t>
            </a:r>
            <a:r>
              <a:rPr sz="1400" dirty="0">
                <a:latin typeface="微软雅黑" panose="020B0503020204020204" charset="-122"/>
                <a:cs typeface="微软雅黑" panose="020B0503020204020204" charset="-122"/>
              </a:rPr>
              <a:t>the card </a:t>
            </a:r>
            <a:r>
              <a:rPr sz="1400" spc="-5" dirty="0">
                <a:latin typeface="微软雅黑" panose="020B0503020204020204" charset="-122"/>
                <a:cs typeface="微软雅黑" panose="020B0503020204020204" charset="-122"/>
              </a:rPr>
              <a:t>from  filling </a:t>
            </a:r>
            <a:r>
              <a:rPr sz="1400" dirty="0">
                <a:latin typeface="微软雅黑" panose="020B0503020204020204" charset="-122"/>
                <a:cs typeface="微软雅黑" panose="020B0503020204020204" charset="-122"/>
              </a:rPr>
              <a:t>up </a:t>
            </a:r>
            <a:r>
              <a:rPr sz="1400" spc="-5" dirty="0">
                <a:latin typeface="微软雅黑" panose="020B0503020204020204" charset="-122"/>
                <a:cs typeface="微软雅黑" panose="020B0503020204020204" charset="-122"/>
              </a:rPr>
              <a:t>with too many redundant</a:t>
            </a:r>
            <a:r>
              <a:rPr sz="1400" spc="-15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images.</a:t>
            </a:r>
            <a:endParaRPr sz="1400" dirty="0">
              <a:latin typeface="微软雅黑" panose="020B0503020204020204" charset="-122"/>
              <a:cs typeface="微软雅黑" panose="020B0503020204020204" charset="-122"/>
            </a:endParaRPr>
          </a:p>
        </p:txBody>
      </p:sp>
      <p:sp>
        <p:nvSpPr>
          <p:cNvPr id="30" name="object 30"/>
          <p:cNvSpPr txBox="1"/>
          <p:nvPr/>
        </p:nvSpPr>
        <p:spPr>
          <a:xfrm>
            <a:off x="801116" y="4806696"/>
            <a:ext cx="1470025" cy="228600"/>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微软雅黑" panose="020B0503020204020204" charset="-122"/>
                <a:cs typeface="微软雅黑" panose="020B0503020204020204" charset="-122"/>
              </a:rPr>
              <a:t>Sync </a:t>
            </a:r>
            <a:r>
              <a:rPr sz="1400" spc="-5" dirty="0">
                <a:latin typeface="微软雅黑" panose="020B0503020204020204" charset="-122"/>
                <a:cs typeface="微软雅黑" panose="020B0503020204020204" charset="-122"/>
              </a:rPr>
              <a:t>Coordinate</a:t>
            </a:r>
            <a:r>
              <a:rPr sz="1400" spc="-120" dirty="0">
                <a:latin typeface="微软雅黑" panose="020B0503020204020204" charset="-122"/>
                <a:cs typeface="微软雅黑" panose="020B0503020204020204" charset="-122"/>
              </a:rPr>
              <a:t> </a:t>
            </a:r>
            <a:endParaRPr sz="1400">
              <a:latin typeface="微软雅黑" panose="020B0503020204020204" charset="-122"/>
              <a:cs typeface="微软雅黑" panose="020B0503020204020204" charset="-122"/>
            </a:endParaRPr>
          </a:p>
        </p:txBody>
      </p:sp>
      <p:sp>
        <p:nvSpPr>
          <p:cNvPr id="32" name="object 32"/>
          <p:cNvSpPr txBox="1"/>
          <p:nvPr/>
        </p:nvSpPr>
        <p:spPr>
          <a:xfrm>
            <a:off x="2829560" y="5430520"/>
            <a:ext cx="1843405" cy="229235"/>
          </a:xfrm>
          <a:prstGeom prst="rect">
            <a:avLst/>
          </a:prstGeom>
        </p:spPr>
        <p:txBody>
          <a:bodyPr vert="horz" wrap="square" lIns="0" tIns="42545" rIns="0" bIns="0" rtlCol="0">
            <a:spAutoFit/>
          </a:bodyPr>
          <a:lstStyle/>
          <a:p>
            <a:pPr marL="13970" marR="5080" indent="-1905">
              <a:lnSpc>
                <a:spcPts val="1460"/>
              </a:lnSpc>
              <a:spcBef>
                <a:spcPts val="335"/>
              </a:spcBef>
            </a:pPr>
            <a:r>
              <a:rPr lang="en-US" sz="1400" dirty="0">
                <a:latin typeface="微软雅黑" panose="020B0503020204020204" charset="-122"/>
                <a:cs typeface="微软雅黑" panose="020B0503020204020204" charset="-122"/>
              </a:rPr>
              <a:t>S</a:t>
            </a:r>
            <a:r>
              <a:rPr sz="1400" dirty="0">
                <a:latin typeface="微软雅黑" panose="020B0503020204020204" charset="-122"/>
                <a:cs typeface="微软雅黑" panose="020B0503020204020204" charset="-122"/>
              </a:rPr>
              <a:t>et </a:t>
            </a:r>
            <a:r>
              <a:rPr lang="en-US" sz="1400" dirty="0">
                <a:latin typeface="微软雅黑" panose="020B0503020204020204" charset="-122"/>
                <a:cs typeface="微软雅黑" panose="020B0503020204020204" charset="-122"/>
              </a:rPr>
              <a:t>it </a:t>
            </a:r>
            <a:r>
              <a:rPr sz="1400" dirty="0">
                <a:latin typeface="微软雅黑" panose="020B0503020204020204" charset="-122"/>
                <a:cs typeface="微软雅黑" panose="020B0503020204020204" charset="-122"/>
              </a:rPr>
              <a:t>in mobile APP</a:t>
            </a:r>
            <a:endParaRPr sz="1400" dirty="0">
              <a:latin typeface="微软雅黑" panose="020B0503020204020204" charset="-122"/>
              <a:cs typeface="微软雅黑" panose="020B0503020204020204" charset="-122"/>
            </a:endParaRPr>
          </a:p>
        </p:txBody>
      </p:sp>
      <p:sp>
        <p:nvSpPr>
          <p:cNvPr id="38" name="等腰三角形 37"/>
          <p:cNvSpPr/>
          <p:nvPr/>
        </p:nvSpPr>
        <p:spPr>
          <a:xfrm>
            <a:off x="2583815" y="302387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9" name="等腰三角形 38"/>
          <p:cNvSpPr/>
          <p:nvPr/>
        </p:nvSpPr>
        <p:spPr>
          <a:xfrm rot="10800000">
            <a:off x="2583815" y="322072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41" name="图片 40" descr="Sync Coordinate 2"/>
          <p:cNvPicPr>
            <a:picLocks noChangeAspect="1"/>
          </p:cNvPicPr>
          <p:nvPr/>
        </p:nvPicPr>
        <p:blipFill>
          <a:blip r:embed="rId5"/>
          <a:srcRect t="-631" b="80051"/>
          <a:stretch>
            <a:fillRect/>
          </a:stretch>
        </p:blipFill>
        <p:spPr>
          <a:xfrm>
            <a:off x="2328545" y="4330065"/>
            <a:ext cx="2827020" cy="1030605"/>
          </a:xfrm>
          <a:prstGeom prst="rect">
            <a:avLst/>
          </a:prstGeom>
        </p:spPr>
      </p:pic>
      <p:pic>
        <p:nvPicPr>
          <p:cNvPr id="42" name="图片 41" descr="Sync Coordinate"/>
          <p:cNvPicPr>
            <a:picLocks noChangeAspect="1"/>
          </p:cNvPicPr>
          <p:nvPr/>
        </p:nvPicPr>
        <p:blipFill>
          <a:blip r:embed="rId6"/>
          <a:srcRect t="41919" b="41647"/>
          <a:stretch>
            <a:fillRect/>
          </a:stretch>
        </p:blipFill>
        <p:spPr>
          <a:xfrm>
            <a:off x="5231765" y="4364355"/>
            <a:ext cx="3277235" cy="996315"/>
          </a:xfrm>
          <a:prstGeom prst="rect">
            <a:avLst/>
          </a:prstGeom>
        </p:spPr>
      </p:pic>
      <p:pic>
        <p:nvPicPr>
          <p:cNvPr id="44" name="图片 43" descr="Sync Coordinate 2"/>
          <p:cNvPicPr>
            <a:picLocks noChangeAspect="1"/>
          </p:cNvPicPr>
          <p:nvPr/>
        </p:nvPicPr>
        <p:blipFill>
          <a:blip r:embed="rId5"/>
          <a:srcRect t="41169" b="37731"/>
          <a:stretch>
            <a:fillRect/>
          </a:stretch>
        </p:blipFill>
        <p:spPr>
          <a:xfrm>
            <a:off x="8585200" y="4364355"/>
            <a:ext cx="2656840" cy="996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object 7"/>
          <p:cNvSpPr/>
          <p:nvPr/>
        </p:nvSpPr>
        <p:spPr>
          <a:xfrm>
            <a:off x="2459863" y="214756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66" name="矩形 65"/>
          <p:cNvSpPr/>
          <p:nvPr/>
        </p:nvSpPr>
        <p:spPr>
          <a:xfrm>
            <a:off x="2453640" y="967740"/>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object 7"/>
          <p:cNvSpPr/>
          <p:nvPr/>
        </p:nvSpPr>
        <p:spPr>
          <a:xfrm>
            <a:off x="2464308" y="278383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60" name="object 7"/>
          <p:cNvSpPr/>
          <p:nvPr/>
        </p:nvSpPr>
        <p:spPr>
          <a:xfrm>
            <a:off x="2452370" y="5849620"/>
            <a:ext cx="212598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59" name="object 7"/>
          <p:cNvSpPr/>
          <p:nvPr/>
        </p:nvSpPr>
        <p:spPr>
          <a:xfrm>
            <a:off x="2453005" y="4674870"/>
            <a:ext cx="212471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55" name="object 17"/>
          <p:cNvSpPr/>
          <p:nvPr/>
        </p:nvSpPr>
        <p:spPr>
          <a:xfrm>
            <a:off x="2816858" y="141312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6" name="object 17"/>
          <p:cNvSpPr/>
          <p:nvPr/>
        </p:nvSpPr>
        <p:spPr>
          <a:xfrm>
            <a:off x="2816858" y="167220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7" name="object 17"/>
          <p:cNvSpPr/>
          <p:nvPr/>
        </p:nvSpPr>
        <p:spPr>
          <a:xfrm>
            <a:off x="2857498" y="321716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8" name="object 17"/>
          <p:cNvSpPr/>
          <p:nvPr/>
        </p:nvSpPr>
        <p:spPr>
          <a:xfrm>
            <a:off x="2857498" y="347624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2" name="object 2"/>
          <p:cNvSpPr/>
          <p:nvPr/>
        </p:nvSpPr>
        <p:spPr>
          <a:xfrm>
            <a:off x="90169" y="6414770"/>
            <a:ext cx="11976100" cy="0"/>
          </a:xfrm>
          <a:custGeom>
            <a:avLst/>
            <a:gdLst/>
            <a:ahLst/>
            <a:cxnLst/>
            <a:rect l="l" t="t" r="r" b="b"/>
            <a:pathLst>
              <a:path w="11976100">
                <a:moveTo>
                  <a:pt x="0" y="0"/>
                </a:moveTo>
                <a:lnTo>
                  <a:pt x="11976100" y="0"/>
                </a:lnTo>
              </a:path>
            </a:pathLst>
          </a:custGeom>
          <a:ln w="7620">
            <a:solidFill>
              <a:srgbClr val="000000"/>
            </a:solidFill>
          </a:ln>
        </p:spPr>
        <p:txBody>
          <a:bodyPr wrap="square" lIns="0" tIns="0" rIns="0" bIns="0" rtlCol="0"/>
          <a:lstStyle/>
          <a:p/>
        </p:txBody>
      </p:sp>
      <p:sp>
        <p:nvSpPr>
          <p:cNvPr id="3" name="object 3"/>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a:spLocks noGrp="1"/>
          </p:cNvSpPr>
          <p:nvPr>
            <p:ph type="title"/>
          </p:nvPr>
        </p:nvSpPr>
        <p:spPr>
          <a:xfrm>
            <a:off x="717295"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5" name="object 5"/>
          <p:cNvSpPr/>
          <p:nvPr/>
        </p:nvSpPr>
        <p:spPr>
          <a:xfrm>
            <a:off x="769619" y="876300"/>
            <a:ext cx="10701655" cy="1640205"/>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7" name="object 7"/>
          <p:cNvSpPr/>
          <p:nvPr/>
        </p:nvSpPr>
        <p:spPr>
          <a:xfrm>
            <a:off x="2459863" y="97281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8" name="object 8"/>
          <p:cNvSpPr/>
          <p:nvPr/>
        </p:nvSpPr>
        <p:spPr>
          <a:xfrm>
            <a:off x="2459989" y="1233805"/>
            <a:ext cx="2103120" cy="0"/>
          </a:xfrm>
          <a:custGeom>
            <a:avLst/>
            <a:gdLst/>
            <a:ahLst/>
            <a:cxnLst/>
            <a:rect l="l" t="t" r="r" b="b"/>
            <a:pathLst>
              <a:path w="2103120">
                <a:moveTo>
                  <a:pt x="0" y="0"/>
                </a:moveTo>
                <a:lnTo>
                  <a:pt x="2102866" y="0"/>
                </a:lnTo>
              </a:path>
            </a:pathLst>
          </a:custGeom>
          <a:ln w="3175">
            <a:solidFill>
              <a:srgbClr val="000000"/>
            </a:solidFill>
          </a:ln>
        </p:spPr>
        <p:txBody>
          <a:bodyPr wrap="square" lIns="0" tIns="0" rIns="0" bIns="0" rtlCol="0"/>
          <a:lstStyle/>
          <a:p/>
        </p:txBody>
      </p:sp>
      <p:sp>
        <p:nvSpPr>
          <p:cNvPr id="15" name="object 15"/>
          <p:cNvSpPr/>
          <p:nvPr/>
        </p:nvSpPr>
        <p:spPr>
          <a:xfrm>
            <a:off x="769619" y="2491739"/>
            <a:ext cx="10688320" cy="13970"/>
          </a:xfrm>
          <a:custGeom>
            <a:avLst/>
            <a:gdLst/>
            <a:ahLst/>
            <a:cxnLst/>
            <a:rect l="l" t="t" r="r" b="b"/>
            <a:pathLst>
              <a:path w="10688320" h="13969">
                <a:moveTo>
                  <a:pt x="0" y="13969"/>
                </a:moveTo>
                <a:lnTo>
                  <a:pt x="10687812" y="13969"/>
                </a:lnTo>
                <a:lnTo>
                  <a:pt x="10687812" y="0"/>
                </a:lnTo>
                <a:lnTo>
                  <a:pt x="0" y="0"/>
                </a:lnTo>
                <a:lnTo>
                  <a:pt x="0" y="13969"/>
                </a:lnTo>
                <a:close/>
              </a:path>
            </a:pathLst>
          </a:custGeom>
          <a:solidFill>
            <a:srgbClr val="000000"/>
          </a:solidFill>
        </p:spPr>
        <p:txBody>
          <a:bodyPr wrap="square" lIns="0" tIns="0" rIns="0" bIns="0" rtlCol="0"/>
          <a:lstStyle/>
          <a:p/>
        </p:txBody>
      </p:sp>
      <p:sp>
        <p:nvSpPr>
          <p:cNvPr id="19" name="object 19"/>
          <p:cNvSpPr/>
          <p:nvPr/>
        </p:nvSpPr>
        <p:spPr>
          <a:xfrm>
            <a:off x="4223003" y="1021080"/>
            <a:ext cx="306324" cy="172212"/>
          </a:xfrm>
          <a:prstGeom prst="rect">
            <a:avLst/>
          </a:prstGeom>
          <a:blipFill>
            <a:blip r:embed="rId1" cstate="print"/>
            <a:stretch>
              <a:fillRect/>
            </a:stretch>
          </a:blipFill>
        </p:spPr>
        <p:txBody>
          <a:bodyPr wrap="square" lIns="0" tIns="0" rIns="0" bIns="0" rtlCol="0"/>
          <a:lstStyle/>
          <a:p/>
        </p:txBody>
      </p:sp>
      <p:sp>
        <p:nvSpPr>
          <p:cNvPr id="20" name="object 20"/>
          <p:cNvSpPr/>
          <p:nvPr/>
        </p:nvSpPr>
        <p:spPr>
          <a:xfrm>
            <a:off x="2534411" y="1025652"/>
            <a:ext cx="295656" cy="172212"/>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4221479" y="2828544"/>
            <a:ext cx="306324" cy="172212"/>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2534539" y="2828036"/>
            <a:ext cx="295656" cy="172212"/>
          </a:xfrm>
          <a:prstGeom prst="rect">
            <a:avLst/>
          </a:prstGeom>
          <a:blipFill>
            <a:blip r:embed="rId4" cstate="print"/>
            <a:stretch>
              <a:fillRect/>
            </a:stretch>
          </a:blipFill>
        </p:spPr>
        <p:txBody>
          <a:bodyPr wrap="square" lIns="0" tIns="0" rIns="0" bIns="0" rtlCol="0"/>
          <a:lstStyle/>
          <a:p/>
        </p:txBody>
      </p:sp>
      <p:sp>
        <p:nvSpPr>
          <p:cNvPr id="28" name="object 28"/>
          <p:cNvSpPr txBox="1"/>
          <p:nvPr/>
        </p:nvSpPr>
        <p:spPr>
          <a:xfrm>
            <a:off x="833120" y="1580515"/>
            <a:ext cx="1516380" cy="228600"/>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微软雅黑" panose="020B0503020204020204" charset="-122"/>
                <a:cs typeface="微软雅黑" panose="020B0503020204020204" charset="-122"/>
              </a:rPr>
              <a:t>Work </a:t>
            </a:r>
            <a:r>
              <a:rPr sz="1400" spc="-10" dirty="0">
                <a:latin typeface="微软雅黑" panose="020B0503020204020204" charset="-122"/>
                <a:cs typeface="微软雅黑" panose="020B0503020204020204" charset="-122"/>
              </a:rPr>
              <a:t>Period</a:t>
            </a:r>
            <a:r>
              <a:rPr sz="1400" spc="-15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Set</a:t>
            </a:r>
            <a:endParaRPr sz="1400">
              <a:latin typeface="微软雅黑" panose="020B0503020204020204" charset="-122"/>
              <a:cs typeface="微软雅黑" panose="020B0503020204020204" charset="-122"/>
            </a:endParaRPr>
          </a:p>
        </p:txBody>
      </p:sp>
      <p:sp>
        <p:nvSpPr>
          <p:cNvPr id="46" name="object 46"/>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2</a:t>
            </a:r>
            <a:endParaRPr lang="en-US" sz="1200"/>
          </a:p>
        </p:txBody>
      </p:sp>
      <p:sp>
        <p:nvSpPr>
          <p:cNvPr id="47" name="object 47"/>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29" name="object 29"/>
          <p:cNvSpPr txBox="1"/>
          <p:nvPr/>
        </p:nvSpPr>
        <p:spPr>
          <a:xfrm>
            <a:off x="2921000" y="1001395"/>
            <a:ext cx="1334770" cy="19685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FFFFFF"/>
                </a:solidFill>
                <a:latin typeface="微软雅黑" panose="020B0503020204020204" charset="-122"/>
                <a:cs typeface="微软雅黑" panose="020B0503020204020204" charset="-122"/>
              </a:rPr>
              <a:t>Work</a:t>
            </a:r>
            <a:r>
              <a:rPr sz="1200" b="1"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Period</a:t>
            </a:r>
            <a:r>
              <a:rPr sz="1200" b="1" spc="-15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Se</a:t>
            </a:r>
            <a:r>
              <a:rPr lang="en-US" sz="1200" b="1" spc="-5" dirty="0">
                <a:solidFill>
                  <a:srgbClr val="FFFFFF"/>
                </a:solidFill>
                <a:latin typeface="微软雅黑" panose="020B0503020204020204" charset="-122"/>
                <a:cs typeface="微软雅黑" panose="020B0503020204020204" charset="-122"/>
              </a:rPr>
              <a:t>t</a:t>
            </a:r>
            <a:endParaRPr lang="en-US" sz="1200" b="1" spc="-5" dirty="0">
              <a:solidFill>
                <a:srgbClr val="FFFFFF"/>
              </a:solidFill>
              <a:latin typeface="微软雅黑" panose="020B0503020204020204" charset="-122"/>
              <a:cs typeface="微软雅黑" panose="020B0503020204020204" charset="-122"/>
            </a:endParaRPr>
          </a:p>
        </p:txBody>
      </p:sp>
      <p:sp>
        <p:nvSpPr>
          <p:cNvPr id="30" name="object 30"/>
          <p:cNvSpPr txBox="1"/>
          <p:nvPr/>
        </p:nvSpPr>
        <p:spPr>
          <a:xfrm>
            <a:off x="3382759" y="1365643"/>
            <a:ext cx="311150" cy="534670"/>
          </a:xfrm>
          <a:prstGeom prst="rect">
            <a:avLst/>
          </a:prstGeom>
        </p:spPr>
        <p:txBody>
          <a:bodyPr vert="horz" wrap="square" lIns="0" tIns="12700" rIns="0" bIns="0" rtlCol="0">
            <a:spAutoFit/>
          </a:bodyPr>
          <a:lstStyle/>
          <a:p>
            <a:pPr marL="12700" marR="5080" indent="24130">
              <a:lnSpc>
                <a:spcPct val="139000"/>
              </a:lnSpc>
              <a:spcBef>
                <a:spcPts val="100"/>
              </a:spcBef>
            </a:pPr>
            <a:r>
              <a:rPr sz="1200" spc="-10" dirty="0">
                <a:solidFill>
                  <a:srgbClr val="FFFFFF"/>
                </a:solidFill>
                <a:latin typeface="微软雅黑" panose="020B0503020204020204" charset="-122"/>
                <a:cs typeface="微软雅黑" panose="020B0503020204020204" charset="-122"/>
              </a:rPr>
              <a:t>O</a:t>
            </a:r>
            <a:r>
              <a:rPr sz="1200" dirty="0">
                <a:solidFill>
                  <a:srgbClr val="FFFFFF"/>
                </a:solidFill>
                <a:latin typeface="微软雅黑" panose="020B0503020204020204" charset="-122"/>
                <a:cs typeface="微软雅黑" panose="020B0503020204020204" charset="-122"/>
              </a:rPr>
              <a:t>N  </a:t>
            </a:r>
            <a:r>
              <a:rPr sz="1200" spc="-10" dirty="0">
                <a:solidFill>
                  <a:srgbClr val="FFFFFF"/>
                </a:solidFill>
                <a:latin typeface="微软雅黑" panose="020B0503020204020204" charset="-122"/>
                <a:cs typeface="微软雅黑" panose="020B0503020204020204" charset="-122"/>
              </a:rPr>
              <a:t>O</a:t>
            </a:r>
            <a:r>
              <a:rPr sz="1200" spc="-5" dirty="0">
                <a:solidFill>
                  <a:srgbClr val="FFFFFF"/>
                </a:solidFill>
                <a:latin typeface="微软雅黑" panose="020B0503020204020204" charset="-122"/>
                <a:cs typeface="微软雅黑" panose="020B0503020204020204" charset="-122"/>
              </a:rPr>
              <a:t>F</a:t>
            </a:r>
            <a:r>
              <a:rPr sz="1200" dirty="0">
                <a:solidFill>
                  <a:srgbClr val="FFFFFF"/>
                </a:solidFill>
                <a:latin typeface="微软雅黑" panose="020B0503020204020204" charset="-122"/>
                <a:cs typeface="微软雅黑" panose="020B0503020204020204" charset="-122"/>
              </a:rPr>
              <a:t>F</a:t>
            </a:r>
            <a:endParaRPr sz="1200">
              <a:latin typeface="微软雅黑" panose="020B0503020204020204" charset="-122"/>
              <a:cs typeface="微软雅黑" panose="020B0503020204020204" charset="-122"/>
            </a:endParaRPr>
          </a:p>
        </p:txBody>
      </p:sp>
      <p:sp>
        <p:nvSpPr>
          <p:cNvPr id="32" name="object 32"/>
          <p:cNvSpPr txBox="1"/>
          <p:nvPr/>
        </p:nvSpPr>
        <p:spPr>
          <a:xfrm>
            <a:off x="2555240" y="2187575"/>
            <a:ext cx="197231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34" name="object 34"/>
          <p:cNvSpPr txBox="1"/>
          <p:nvPr/>
        </p:nvSpPr>
        <p:spPr>
          <a:xfrm>
            <a:off x="833119" y="3377183"/>
            <a:ext cx="89598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微软雅黑" panose="020B0503020204020204" charset="-122"/>
                <a:cs typeface="微软雅黑" panose="020B0503020204020204" charset="-122"/>
              </a:rPr>
              <a:t>Time</a:t>
            </a:r>
            <a:r>
              <a:rPr sz="1400" spc="-9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Scan</a:t>
            </a:r>
            <a:endParaRPr sz="1400">
              <a:latin typeface="微软雅黑" panose="020B0503020204020204" charset="-122"/>
              <a:cs typeface="微软雅黑" panose="020B0503020204020204" charset="-122"/>
            </a:endParaRPr>
          </a:p>
        </p:txBody>
      </p:sp>
      <p:sp>
        <p:nvSpPr>
          <p:cNvPr id="35" name="object 35"/>
          <p:cNvSpPr txBox="1"/>
          <p:nvPr/>
        </p:nvSpPr>
        <p:spPr>
          <a:xfrm>
            <a:off x="3153409" y="2797924"/>
            <a:ext cx="805815" cy="196850"/>
          </a:xfrm>
          <a:prstGeom prst="rect">
            <a:avLst/>
          </a:prstGeom>
        </p:spPr>
        <p:txBody>
          <a:bodyPr vert="horz" wrap="square" lIns="0" tIns="12700" rIns="0" bIns="0" rtlCol="0">
            <a:spAutoFit/>
          </a:bodyPr>
          <a:lstStyle/>
          <a:p>
            <a:pPr algn="ctr">
              <a:lnSpc>
                <a:spcPct val="100000"/>
              </a:lnSpc>
              <a:spcBef>
                <a:spcPts val="100"/>
              </a:spcBef>
            </a:pPr>
            <a:r>
              <a:rPr sz="1200" b="1" spc="-5" dirty="0">
                <a:solidFill>
                  <a:srgbClr val="FFFFFF"/>
                </a:solidFill>
                <a:latin typeface="微软雅黑" panose="020B0503020204020204" charset="-122"/>
                <a:cs typeface="微软雅黑" panose="020B0503020204020204" charset="-122"/>
              </a:rPr>
              <a:t>Time</a:t>
            </a:r>
            <a:r>
              <a:rPr sz="1200" b="1" spc="-7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Scan</a:t>
            </a:r>
            <a:endParaRPr sz="1200">
              <a:latin typeface="微软雅黑" panose="020B0503020204020204" charset="-122"/>
              <a:cs typeface="微软雅黑" panose="020B0503020204020204" charset="-122"/>
            </a:endParaRPr>
          </a:p>
        </p:txBody>
      </p:sp>
      <p:sp>
        <p:nvSpPr>
          <p:cNvPr id="39" name="object 39"/>
          <p:cNvSpPr txBox="1"/>
          <p:nvPr/>
        </p:nvSpPr>
        <p:spPr>
          <a:xfrm>
            <a:off x="5680964" y="960119"/>
            <a:ext cx="5497195" cy="3380541"/>
          </a:xfrm>
          <a:prstGeom prst="rect">
            <a:avLst/>
          </a:prstGeom>
        </p:spPr>
        <p:txBody>
          <a:bodyPr vert="horz" wrap="square" lIns="0" tIns="17145" rIns="0" bIns="0" rtlCol="0">
            <a:spAutoFit/>
          </a:bodyPr>
          <a:lstStyle/>
          <a:p>
            <a:pPr marL="15240" marR="40640" algn="just">
              <a:lnSpc>
                <a:spcPct val="98000"/>
              </a:lnSpc>
              <a:spcBef>
                <a:spcPts val="135"/>
              </a:spcBef>
            </a:pP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OK and </a:t>
            </a:r>
            <a:r>
              <a:rPr sz="1400" spc="-5" dirty="0">
                <a:latin typeface="微软雅黑" panose="020B0503020204020204" charset="-122"/>
                <a:cs typeface="微软雅黑" panose="020B0503020204020204" charset="-122"/>
              </a:rPr>
              <a:t>use UP/DOWN </a:t>
            </a:r>
            <a:r>
              <a:rPr sz="1400" dirty="0">
                <a:latin typeface="微软雅黑" panose="020B0503020204020204" charset="-122"/>
                <a:cs typeface="微软雅黑" panose="020B0503020204020204" charset="-122"/>
              </a:rPr>
              <a:t>keys ( to </a:t>
            </a:r>
            <a:r>
              <a:rPr sz="1400" spc="-5" dirty="0">
                <a:latin typeface="微软雅黑" panose="020B0503020204020204" charset="-122"/>
                <a:cs typeface="微软雅黑" panose="020B0503020204020204" charset="-122"/>
              </a:rPr>
              <a:t>change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setting </a:t>
            </a:r>
            <a:r>
              <a:rPr sz="1400" dirty="0">
                <a:latin typeface="微软雅黑" panose="020B0503020204020204" charset="-122"/>
                <a:cs typeface="微软雅黑" panose="020B0503020204020204" charset="-122"/>
              </a:rPr>
              <a:t>) and  </a:t>
            </a:r>
            <a:r>
              <a:rPr sz="1400" spc="-5" dirty="0">
                <a:latin typeface="微软雅黑" panose="020B0503020204020204" charset="-122"/>
                <a:cs typeface="微软雅黑" panose="020B0503020204020204" charset="-122"/>
              </a:rPr>
              <a:t>LEFT/RIGHT </a:t>
            </a:r>
            <a:r>
              <a:rPr sz="1400" dirty="0">
                <a:latin typeface="微软雅黑" panose="020B0503020204020204" charset="-122"/>
                <a:cs typeface="微软雅黑" panose="020B0503020204020204" charset="-122"/>
              </a:rPr>
              <a:t>keys ( to </a:t>
            </a:r>
            <a:r>
              <a:rPr sz="1400" spc="-5" dirty="0">
                <a:latin typeface="微软雅黑" panose="020B0503020204020204" charset="-122"/>
                <a:cs typeface="微软雅黑" panose="020B0503020204020204" charset="-122"/>
              </a:rPr>
              <a:t>move </a:t>
            </a:r>
            <a:r>
              <a:rPr sz="1400" dirty="0">
                <a:latin typeface="微软雅黑" panose="020B0503020204020204" charset="-122"/>
                <a:cs typeface="微软雅黑" panose="020B0503020204020204" charset="-122"/>
              </a:rPr>
              <a:t>to the </a:t>
            </a:r>
            <a:r>
              <a:rPr sz="1400" spc="-5" dirty="0">
                <a:latin typeface="微软雅黑" panose="020B0503020204020204" charset="-122"/>
                <a:cs typeface="微软雅黑" panose="020B0503020204020204" charset="-122"/>
              </a:rPr>
              <a:t>next field </a:t>
            </a:r>
            <a:r>
              <a:rPr sz="1400" dirty="0">
                <a:latin typeface="微软雅黑" panose="020B0503020204020204" charset="-122"/>
                <a:cs typeface="微软雅黑" panose="020B0503020204020204" charset="-122"/>
              </a:rPr>
              <a:t>) to </a:t>
            </a:r>
            <a:r>
              <a:rPr sz="1400" spc="-5" dirty="0">
                <a:latin typeface="微软雅黑" panose="020B0503020204020204" charset="-122"/>
                <a:cs typeface="微软雅黑" panose="020B0503020204020204" charset="-122"/>
              </a:rPr>
              <a:t>set time. </a:t>
            </a:r>
            <a:r>
              <a:rPr sz="1400" dirty="0">
                <a:latin typeface="微软雅黑" panose="020B0503020204020204" charset="-122"/>
                <a:cs typeface="微软雅黑" panose="020B0503020204020204" charset="-122"/>
              </a:rPr>
              <a:t>Once  all </a:t>
            </a:r>
            <a:r>
              <a:rPr sz="1400" spc="-5" dirty="0">
                <a:latin typeface="微软雅黑" panose="020B0503020204020204" charset="-122"/>
                <a:cs typeface="微软雅黑" panose="020B0503020204020204" charset="-122"/>
              </a:rPr>
              <a:t>settings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made, press </a:t>
            </a:r>
            <a:r>
              <a:rPr sz="1400" dirty="0">
                <a:latin typeface="微软雅黑" panose="020B0503020204020204" charset="-122"/>
                <a:cs typeface="微软雅黑" panose="020B0503020204020204" charset="-122"/>
              </a:rPr>
              <a:t>OK to</a:t>
            </a:r>
            <a:r>
              <a:rPr sz="1400" spc="-7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save.</a:t>
            </a:r>
            <a:r>
              <a:rPr lang="en-US" altLang="zh-CN" sz="1400" spc="-5" dirty="0">
                <a:latin typeface="微软雅黑" panose="020B0503020204020204" charset="-122"/>
                <a:cs typeface="微软雅黑" panose="020B0503020204020204" charset="-122"/>
              </a:rPr>
              <a:t> Only during the set work period camera will be triggered to take images/videos.</a:t>
            </a:r>
            <a:endParaRPr sz="1400" dirty="0">
              <a:latin typeface="微软雅黑" panose="020B0503020204020204" charset="-122"/>
              <a:cs typeface="微软雅黑" panose="020B0503020204020204" charset="-122"/>
            </a:endParaRPr>
          </a:p>
          <a:p>
            <a:pPr marL="17145">
              <a:lnSpc>
                <a:spcPct val="100000"/>
              </a:lnSpc>
              <a:spcBef>
                <a:spcPts val="180"/>
              </a:spcBef>
              <a:tabLst>
                <a:tab pos="2139950" algn="l"/>
              </a:tabLst>
            </a:pPr>
            <a:endParaRPr lang="en-US" sz="1200" dirty="0">
              <a:latin typeface="微软雅黑" panose="020B0503020204020204" charset="-122"/>
              <a:cs typeface="微软雅黑" panose="020B0503020204020204" charset="-122"/>
            </a:endParaRPr>
          </a:p>
          <a:p>
            <a:pPr marL="17145">
              <a:lnSpc>
                <a:spcPct val="100000"/>
              </a:lnSpc>
              <a:spcBef>
                <a:spcPts val="180"/>
              </a:spcBef>
              <a:tabLst>
                <a:tab pos="2139950" algn="l"/>
              </a:tabLst>
            </a:pPr>
            <a:endParaRPr lang="en-US" altLang="zh-CN" sz="1400" dirty="0">
              <a:latin typeface="微软雅黑" panose="020B0503020204020204" charset="-122"/>
              <a:cs typeface="微软雅黑" panose="020B0503020204020204" charset="-122"/>
            </a:endParaRPr>
          </a:p>
          <a:p>
            <a:pPr marL="17145">
              <a:lnSpc>
                <a:spcPct val="100000"/>
              </a:lnSpc>
              <a:spcBef>
                <a:spcPts val="180"/>
              </a:spcBef>
              <a:tabLst>
                <a:tab pos="2139950" algn="l"/>
              </a:tabLst>
            </a:pPr>
            <a:endParaRPr sz="1400" dirty="0">
              <a:latin typeface="微软雅黑" panose="020B0503020204020204" charset="-122"/>
              <a:cs typeface="微软雅黑" panose="020B0503020204020204" charset="-122"/>
            </a:endParaRPr>
          </a:p>
          <a:p>
            <a:pPr marL="17145">
              <a:lnSpc>
                <a:spcPct val="100000"/>
              </a:lnSpc>
              <a:spcBef>
                <a:spcPts val="180"/>
              </a:spcBef>
              <a:tabLst>
                <a:tab pos="2139950" algn="l"/>
              </a:tabLst>
            </a:pPr>
            <a:r>
              <a:rPr sz="1400" dirty="0">
                <a:latin typeface="微软雅黑" panose="020B0503020204020204" charset="-122"/>
                <a:cs typeface="微软雅黑" panose="020B0503020204020204" charset="-122"/>
              </a:rPr>
              <a:t>Time Scan </a:t>
            </a:r>
            <a:r>
              <a:rPr sz="1400" spc="-5" dirty="0">
                <a:latin typeface="微软雅黑" panose="020B0503020204020204" charset="-122"/>
                <a:cs typeface="微软雅黑" panose="020B0503020204020204" charset="-122"/>
              </a:rPr>
              <a:t>(Time Lapse) recording mode on/off. When activated,  </a:t>
            </a:r>
            <a:r>
              <a:rPr sz="1400" dirty="0">
                <a:latin typeface="微软雅黑" panose="020B0503020204020204" charset="-122"/>
                <a:cs typeface="微软雅黑" panose="020B0503020204020204" charset="-122"/>
              </a:rPr>
              <a:t>Time Scan </a:t>
            </a:r>
            <a:r>
              <a:rPr sz="1400" spc="-5" dirty="0">
                <a:latin typeface="微软雅黑" panose="020B0503020204020204" charset="-122"/>
                <a:cs typeface="微软雅黑" panose="020B0503020204020204" charset="-122"/>
              </a:rPr>
              <a:t>forces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a:t>
            </a:r>
            <a:r>
              <a:rPr sz="1400" dirty="0">
                <a:latin typeface="微软雅黑" panose="020B0503020204020204" charset="-122"/>
                <a:cs typeface="微软雅黑" panose="020B0503020204020204" charset="-122"/>
              </a:rPr>
              <a:t>to take </a:t>
            </a:r>
            <a:r>
              <a:rPr sz="1400" spc="-5" dirty="0">
                <a:latin typeface="微软雅黑" panose="020B0503020204020204" charset="-122"/>
                <a:cs typeface="微软雅黑" panose="020B0503020204020204" charset="-122"/>
              </a:rPr>
              <a:t>photos or videos even  when it is not triggered </a:t>
            </a:r>
            <a:r>
              <a:rPr sz="1400" dirty="0">
                <a:latin typeface="微软雅黑" panose="020B0503020204020204" charset="-122"/>
                <a:cs typeface="微软雅黑" panose="020B0503020204020204" charset="-122"/>
              </a:rPr>
              <a:t>by an </a:t>
            </a:r>
            <a:r>
              <a:rPr sz="1400" spc="-5" dirty="0">
                <a:latin typeface="微软雅黑" panose="020B0503020204020204" charset="-122"/>
                <a:cs typeface="微软雅黑" panose="020B0503020204020204" charset="-122"/>
              </a:rPr>
              <a:t>nearby live animal,useful for  constant monitoring of </a:t>
            </a:r>
            <a:r>
              <a:rPr sz="1400" dirty="0">
                <a:latin typeface="微软雅黑" panose="020B0503020204020204" charset="-122"/>
                <a:cs typeface="微软雅黑" panose="020B0503020204020204" charset="-122"/>
              </a:rPr>
              <a:t>an </a:t>
            </a:r>
            <a:r>
              <a:rPr sz="1400" spc="-5" dirty="0">
                <a:latin typeface="微软雅黑" panose="020B0503020204020204" charset="-122"/>
                <a:cs typeface="微软雅黑" panose="020B0503020204020204" charset="-122"/>
              </a:rPr>
              <a:t>area that might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far away from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The user can set start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stop times for </a:t>
            </a:r>
            <a:r>
              <a:rPr sz="1400" dirty="0">
                <a:latin typeface="微软雅黑" panose="020B0503020204020204" charset="-122"/>
                <a:cs typeface="微软雅黑" panose="020B0503020204020204" charset="-122"/>
              </a:rPr>
              <a:t>up to </a:t>
            </a:r>
            <a:r>
              <a:rPr sz="1400" spc="-5" dirty="0">
                <a:latin typeface="微软雅黑" panose="020B0503020204020204" charset="-122"/>
                <a:cs typeface="微软雅黑" panose="020B0503020204020204" charset="-122"/>
              </a:rPr>
              <a:t>two in  dependent “blocks”of </a:t>
            </a:r>
            <a:r>
              <a:rPr sz="1400" dirty="0">
                <a:latin typeface="微软雅黑" panose="020B0503020204020204" charset="-122"/>
                <a:cs typeface="微软雅黑" panose="020B0503020204020204" charset="-122"/>
              </a:rPr>
              <a:t>Time Scan </a:t>
            </a:r>
            <a:r>
              <a:rPr sz="1400" spc="-5" dirty="0">
                <a:latin typeface="微软雅黑" panose="020B0503020204020204" charset="-122"/>
                <a:cs typeface="微软雅黑" panose="020B0503020204020204" charset="-122"/>
              </a:rPr>
              <a:t>recording,as well </a:t>
            </a:r>
            <a:r>
              <a:rPr sz="1400" dirty="0">
                <a:latin typeface="微软雅黑" panose="020B0503020204020204" charset="-122"/>
                <a:cs typeface="微软雅黑" panose="020B0503020204020204" charset="-122"/>
              </a:rPr>
              <a:t>as</a:t>
            </a:r>
            <a:r>
              <a:rPr sz="1400" spc="-4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the</a:t>
            </a:r>
            <a:endParaRPr sz="1400" dirty="0">
              <a:latin typeface="微软雅黑" panose="020B0503020204020204" charset="-122"/>
              <a:cs typeface="微软雅黑" panose="020B0503020204020204" charset="-122"/>
            </a:endParaRPr>
          </a:p>
          <a:p>
            <a:pPr marL="13970">
              <a:lnSpc>
                <a:spcPct val="100000"/>
              </a:lnSpc>
              <a:spcBef>
                <a:spcPts val="255"/>
              </a:spcBef>
            </a:pPr>
            <a:r>
              <a:rPr sz="1400" spc="-5" dirty="0">
                <a:latin typeface="微软雅黑" panose="020B0503020204020204" charset="-122"/>
                <a:cs typeface="微软雅黑" panose="020B0503020204020204" charset="-122"/>
              </a:rPr>
              <a:t>interval time between each</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photo/video</a:t>
            </a:r>
            <a:r>
              <a:rPr lang="en-US" sz="1400" spc="-5" dirty="0">
                <a:latin typeface="微软雅黑" panose="020B0503020204020204" charset="-122"/>
                <a:cs typeface="微软雅黑" panose="020B0503020204020204" charset="-122"/>
              </a:rPr>
              <a:t>.</a:t>
            </a:r>
            <a:endParaRPr lang="en-US" sz="1400" spc="-5" dirty="0">
              <a:latin typeface="微软雅黑" panose="020B0503020204020204" charset="-122"/>
              <a:cs typeface="微软雅黑" panose="020B0503020204020204" charset="-122"/>
            </a:endParaRPr>
          </a:p>
          <a:p>
            <a:pPr marL="13970">
              <a:lnSpc>
                <a:spcPct val="100000"/>
              </a:lnSpc>
              <a:spcBef>
                <a:spcPts val="255"/>
              </a:spcBef>
            </a:pPr>
            <a:r>
              <a:rPr lang="en-US" sz="1400" spc="-5" dirty="0">
                <a:latin typeface="微软雅黑" panose="020B0503020204020204" charset="-122"/>
                <a:cs typeface="微软雅黑" panose="020B0503020204020204" charset="-122"/>
              </a:rPr>
              <a:t>Interval: 1m~59m or 1h~6h</a:t>
            </a:r>
            <a:endParaRPr lang="en-US" sz="1400" spc="-5" dirty="0">
              <a:latin typeface="微软雅黑" panose="020B0503020204020204" charset="-122"/>
              <a:cs typeface="微软雅黑" panose="020B0503020204020204" charset="-122"/>
            </a:endParaRPr>
          </a:p>
        </p:txBody>
      </p:sp>
      <p:sp>
        <p:nvSpPr>
          <p:cNvPr id="40" name="object 40"/>
          <p:cNvSpPr txBox="1"/>
          <p:nvPr/>
        </p:nvSpPr>
        <p:spPr>
          <a:xfrm>
            <a:off x="834390" y="5233670"/>
            <a:ext cx="1284605" cy="228600"/>
          </a:xfrm>
          <a:prstGeom prst="rect">
            <a:avLst/>
          </a:prstGeom>
        </p:spPr>
        <p:txBody>
          <a:bodyPr vert="horz" wrap="square" lIns="0" tIns="13335" rIns="0" bIns="0" rtlCol="0">
            <a:spAutoFit/>
          </a:bodyPr>
          <a:lstStyle/>
          <a:p>
            <a:pPr marL="12700">
              <a:lnSpc>
                <a:spcPct val="100000"/>
              </a:lnSpc>
              <a:spcBef>
                <a:spcPts val="105"/>
              </a:spcBef>
            </a:pPr>
            <a:r>
              <a:rPr lang="en-US" sz="1400">
                <a:latin typeface="微软雅黑" panose="020B0503020204020204" charset="-122"/>
                <a:cs typeface="微软雅黑" panose="020B0503020204020204" charset="-122"/>
              </a:rPr>
              <a:t>Sensor Level</a:t>
            </a:r>
            <a:endParaRPr lang="en-US" sz="1400">
              <a:latin typeface="微软雅黑" panose="020B0503020204020204" charset="-122"/>
              <a:cs typeface="微软雅黑" panose="020B0503020204020204" charset="-122"/>
            </a:endParaRPr>
          </a:p>
        </p:txBody>
      </p:sp>
      <p:sp>
        <p:nvSpPr>
          <p:cNvPr id="48" name="object 17"/>
          <p:cNvSpPr/>
          <p:nvPr/>
        </p:nvSpPr>
        <p:spPr>
          <a:xfrm>
            <a:off x="2829558" y="531329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49" name="object 23"/>
          <p:cNvSpPr txBox="1"/>
          <p:nvPr/>
        </p:nvSpPr>
        <p:spPr>
          <a:xfrm>
            <a:off x="3382645" y="5328285"/>
            <a:ext cx="420370" cy="19685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FFFF"/>
                </a:solidFill>
                <a:latin typeface="微软雅黑" panose="020B0503020204020204" charset="-122"/>
                <a:cs typeface="微软雅黑" panose="020B0503020204020204" charset="-122"/>
              </a:rPr>
              <a:t>Auto</a:t>
            </a:r>
            <a:endParaRPr lang="en-US" sz="1200">
              <a:latin typeface="微软雅黑" panose="020B0503020204020204" charset="-122"/>
              <a:cs typeface="微软雅黑" panose="020B0503020204020204" charset="-122"/>
            </a:endParaRPr>
          </a:p>
        </p:txBody>
      </p:sp>
      <p:sp>
        <p:nvSpPr>
          <p:cNvPr id="50" name="等腰三角形 49"/>
          <p:cNvSpPr/>
          <p:nvPr/>
        </p:nvSpPr>
        <p:spPr>
          <a:xfrm>
            <a:off x="2583815" y="523367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1" name="等腰三角形 50"/>
          <p:cNvSpPr/>
          <p:nvPr/>
        </p:nvSpPr>
        <p:spPr>
          <a:xfrm rot="10800000">
            <a:off x="2583815" y="543052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2" name="object 22"/>
          <p:cNvSpPr/>
          <p:nvPr/>
        </p:nvSpPr>
        <p:spPr>
          <a:xfrm>
            <a:off x="4272279" y="4708144"/>
            <a:ext cx="306324" cy="172212"/>
          </a:xfrm>
          <a:prstGeom prst="rect">
            <a:avLst/>
          </a:prstGeom>
          <a:blipFill>
            <a:blip r:embed="rId3" cstate="print"/>
            <a:stretch>
              <a:fillRect/>
            </a:stretch>
          </a:blipFill>
        </p:spPr>
        <p:txBody>
          <a:bodyPr wrap="square" lIns="0" tIns="0" rIns="0" bIns="0" rtlCol="0"/>
          <a:lstStyle/>
          <a:p/>
        </p:txBody>
      </p:sp>
      <p:sp>
        <p:nvSpPr>
          <p:cNvPr id="53" name="object 23"/>
          <p:cNvSpPr/>
          <p:nvPr/>
        </p:nvSpPr>
        <p:spPr>
          <a:xfrm>
            <a:off x="2582164" y="4712716"/>
            <a:ext cx="295656" cy="172212"/>
          </a:xfrm>
          <a:prstGeom prst="rect">
            <a:avLst/>
          </a:prstGeom>
          <a:blipFill>
            <a:blip r:embed="rId4" cstate="print"/>
            <a:stretch>
              <a:fillRect/>
            </a:stretch>
          </a:blipFill>
        </p:spPr>
        <p:txBody>
          <a:bodyPr wrap="square" lIns="0" tIns="0" rIns="0" bIns="0" rtlCol="0"/>
          <a:lstStyle/>
          <a:p/>
        </p:txBody>
      </p:sp>
      <p:sp>
        <p:nvSpPr>
          <p:cNvPr id="54" name="object 35"/>
          <p:cNvSpPr txBox="1"/>
          <p:nvPr/>
        </p:nvSpPr>
        <p:spPr>
          <a:xfrm>
            <a:off x="2598420" y="4630420"/>
            <a:ext cx="1648460" cy="266700"/>
          </a:xfrm>
          <a:prstGeom prst="rect">
            <a:avLst/>
          </a:prstGeom>
        </p:spPr>
        <p:txBody>
          <a:bodyPr vert="horz" wrap="square" lIns="0" tIns="12700" rIns="0" bIns="0" rtlCol="0">
            <a:spAutoFit/>
          </a:bodyPr>
          <a:lstStyle/>
          <a:p>
            <a:pPr marL="289560" marR="222250" indent="46355" algn="ctr">
              <a:lnSpc>
                <a:spcPct val="138000"/>
              </a:lnSpc>
              <a:spcBef>
                <a:spcPts val="850"/>
              </a:spcBef>
            </a:pPr>
            <a:r>
              <a:rPr lang="en-US" sz="1200" b="1" spc="-5" dirty="0">
                <a:solidFill>
                  <a:srgbClr val="FFFFFF"/>
                </a:solidFill>
                <a:latin typeface="微软雅黑" panose="020B0503020204020204" charset="-122"/>
                <a:cs typeface="微软雅黑" panose="020B0503020204020204" charset="-122"/>
              </a:rPr>
              <a:t>Sensor Level</a:t>
            </a:r>
            <a:endParaRPr sz="1200">
              <a:latin typeface="微软雅黑" panose="020B0503020204020204" charset="-122"/>
              <a:cs typeface="微软雅黑" panose="020B0503020204020204" charset="-122"/>
            </a:endParaRPr>
          </a:p>
        </p:txBody>
      </p:sp>
      <p:sp>
        <p:nvSpPr>
          <p:cNvPr id="61" name="object 5"/>
          <p:cNvSpPr/>
          <p:nvPr/>
        </p:nvSpPr>
        <p:spPr>
          <a:xfrm>
            <a:off x="768350" y="2499360"/>
            <a:ext cx="10701655" cy="2077720"/>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68" name="等腰三角形 67"/>
          <p:cNvSpPr/>
          <p:nvPr/>
        </p:nvSpPr>
        <p:spPr>
          <a:xfrm rot="5400000">
            <a:off x="2604135" y="3454400"/>
            <a:ext cx="273050" cy="28511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9" name="等腰三角形 68"/>
          <p:cNvSpPr/>
          <p:nvPr/>
        </p:nvSpPr>
        <p:spPr>
          <a:xfrm rot="5400000">
            <a:off x="2611120" y="1651635"/>
            <a:ext cx="273050" cy="28511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0" name="object 7"/>
          <p:cNvSpPr/>
          <p:nvPr/>
        </p:nvSpPr>
        <p:spPr>
          <a:xfrm>
            <a:off x="2464943" y="3960494"/>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71" name="矩形 70"/>
          <p:cNvSpPr/>
          <p:nvPr/>
        </p:nvSpPr>
        <p:spPr>
          <a:xfrm>
            <a:off x="2458720" y="2780665"/>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bject 32"/>
          <p:cNvSpPr txBox="1"/>
          <p:nvPr/>
        </p:nvSpPr>
        <p:spPr>
          <a:xfrm>
            <a:off x="2560320" y="4000500"/>
            <a:ext cx="201803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73" name="object 30"/>
          <p:cNvSpPr txBox="1"/>
          <p:nvPr/>
        </p:nvSpPr>
        <p:spPr>
          <a:xfrm>
            <a:off x="3437369" y="3169678"/>
            <a:ext cx="311150" cy="534670"/>
          </a:xfrm>
          <a:prstGeom prst="rect">
            <a:avLst/>
          </a:prstGeom>
        </p:spPr>
        <p:txBody>
          <a:bodyPr vert="horz" wrap="square" lIns="0" tIns="12700" rIns="0" bIns="0" rtlCol="0">
            <a:spAutoFit/>
          </a:bodyPr>
          <a:lstStyle/>
          <a:p>
            <a:pPr marL="12700" marR="5080" indent="24130">
              <a:lnSpc>
                <a:spcPct val="139000"/>
              </a:lnSpc>
              <a:spcBef>
                <a:spcPts val="100"/>
              </a:spcBef>
            </a:pPr>
            <a:r>
              <a:rPr sz="1200" spc="-10" dirty="0">
                <a:solidFill>
                  <a:srgbClr val="FFFFFF"/>
                </a:solidFill>
                <a:latin typeface="微软雅黑" panose="020B0503020204020204" charset="-122"/>
                <a:cs typeface="微软雅黑" panose="020B0503020204020204" charset="-122"/>
              </a:rPr>
              <a:t>O</a:t>
            </a:r>
            <a:r>
              <a:rPr sz="1200" dirty="0">
                <a:solidFill>
                  <a:srgbClr val="FFFFFF"/>
                </a:solidFill>
                <a:latin typeface="微软雅黑" panose="020B0503020204020204" charset="-122"/>
                <a:cs typeface="微软雅黑" panose="020B0503020204020204" charset="-122"/>
              </a:rPr>
              <a:t>N  </a:t>
            </a:r>
            <a:r>
              <a:rPr sz="1200" spc="-10" dirty="0">
                <a:solidFill>
                  <a:srgbClr val="FFFFFF"/>
                </a:solidFill>
                <a:latin typeface="微软雅黑" panose="020B0503020204020204" charset="-122"/>
                <a:cs typeface="微软雅黑" panose="020B0503020204020204" charset="-122"/>
              </a:rPr>
              <a:t>O</a:t>
            </a:r>
            <a:r>
              <a:rPr sz="1200" spc="-5" dirty="0">
                <a:solidFill>
                  <a:srgbClr val="FFFFFF"/>
                </a:solidFill>
                <a:latin typeface="微软雅黑" panose="020B0503020204020204" charset="-122"/>
                <a:cs typeface="微软雅黑" panose="020B0503020204020204" charset="-122"/>
              </a:rPr>
              <a:t>F</a:t>
            </a:r>
            <a:r>
              <a:rPr sz="1200" dirty="0">
                <a:solidFill>
                  <a:srgbClr val="FFFFFF"/>
                </a:solidFill>
                <a:latin typeface="微软雅黑" panose="020B0503020204020204" charset="-122"/>
                <a:cs typeface="微软雅黑" panose="020B0503020204020204" charset="-122"/>
              </a:rPr>
              <a:t>F</a:t>
            </a:r>
            <a:endParaRPr sz="1200">
              <a:latin typeface="微软雅黑" panose="020B0503020204020204" charset="-122"/>
              <a:cs typeface="微软雅黑" panose="020B0503020204020204" charset="-122"/>
            </a:endParaRPr>
          </a:p>
        </p:txBody>
      </p:sp>
      <p:sp>
        <p:nvSpPr>
          <p:cNvPr id="74" name="object 5"/>
          <p:cNvSpPr/>
          <p:nvPr/>
        </p:nvSpPr>
        <p:spPr>
          <a:xfrm>
            <a:off x="769620" y="4561840"/>
            <a:ext cx="10701655" cy="1666240"/>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75" name="矩形 74"/>
          <p:cNvSpPr/>
          <p:nvPr/>
        </p:nvSpPr>
        <p:spPr>
          <a:xfrm>
            <a:off x="2454275" y="4671060"/>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object 32"/>
          <p:cNvSpPr txBox="1"/>
          <p:nvPr/>
        </p:nvSpPr>
        <p:spPr>
          <a:xfrm>
            <a:off x="2555875" y="5890895"/>
            <a:ext cx="202311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77" name="文本框 76"/>
          <p:cNvSpPr txBox="1"/>
          <p:nvPr/>
        </p:nvSpPr>
        <p:spPr>
          <a:xfrm>
            <a:off x="5611749" y="4505813"/>
            <a:ext cx="5566410" cy="1815882"/>
          </a:xfrm>
          <a:prstGeom prst="rect">
            <a:avLst/>
          </a:prstGeom>
          <a:noFill/>
        </p:spPr>
        <p:txBody>
          <a:bodyPr wrap="square" rtlCol="0">
            <a:spAutoFit/>
          </a:bodyPr>
          <a:lstStyle/>
          <a:p>
            <a:r>
              <a:rPr sz="1400" dirty="0">
                <a:latin typeface="微软雅黑" panose="020B0503020204020204" charset="-122"/>
                <a:cs typeface="微软雅黑" panose="020B0503020204020204" charset="-122"/>
                <a:sym typeface="+mn-ea"/>
              </a:rPr>
              <a:t>Four kinds of choice</a:t>
            </a:r>
            <a:r>
              <a:rPr lang="en-US" sz="1400" dirty="0">
                <a:latin typeface="微软雅黑" panose="020B0503020204020204" charset="-122"/>
                <a:cs typeface="微软雅黑" panose="020B0503020204020204" charset="-122"/>
                <a:sym typeface="+mn-ea"/>
              </a:rPr>
              <a:t>:</a:t>
            </a:r>
            <a:r>
              <a:rPr sz="1400" dirty="0">
                <a:latin typeface="微软雅黑" panose="020B0503020204020204" charset="-122"/>
                <a:cs typeface="微软雅黑" panose="020B0503020204020204" charset="-122"/>
                <a:sym typeface="+mn-ea"/>
              </a:rPr>
              <a:t>Auto, Low, Normal, High</a:t>
            </a:r>
            <a:r>
              <a:rPr lang="en-US" sz="1400" dirty="0">
                <a:latin typeface="微软雅黑" panose="020B0503020204020204" charset="-122"/>
                <a:cs typeface="微软雅黑" panose="020B0503020204020204" charset="-122"/>
                <a:sym typeface="+mn-ea"/>
              </a:rPr>
              <a:t>.</a:t>
            </a:r>
            <a:endParaRPr lang="en-US" sz="1400" dirty="0">
              <a:latin typeface="微软雅黑" panose="020B0503020204020204" charset="-122"/>
              <a:cs typeface="微软雅黑" panose="020B0503020204020204" charset="-122"/>
              <a:sym typeface="+mn-ea"/>
            </a:endParaRPr>
          </a:p>
          <a:p>
            <a:r>
              <a:rPr sz="1400" dirty="0">
                <a:latin typeface="微软雅黑" panose="020B0503020204020204" charset="-122"/>
                <a:cs typeface="微软雅黑" panose="020B0503020204020204" charset="-122"/>
                <a:sym typeface="+mn-ea"/>
              </a:rPr>
              <a:t>The default “Auto” setting will allow the camera to determine the best setting based on its current operating temperature. This is an ideal setting if the weather is expected to change significantly during the period the camera will be used.</a:t>
            </a:r>
            <a:endParaRPr sz="1400" dirty="0">
              <a:latin typeface="微软雅黑" panose="020B0503020204020204" charset="-122"/>
              <a:cs typeface="微软雅黑" panose="020B0503020204020204" charset="-122"/>
              <a:sym typeface="+mn-ea"/>
            </a:endParaRPr>
          </a:p>
          <a:p>
            <a:r>
              <a:rPr lang="en-US" sz="1400" dirty="0">
                <a:latin typeface="微软雅黑" panose="020B0503020204020204" charset="-122"/>
                <a:cs typeface="微软雅黑" panose="020B0503020204020204" charset="-122"/>
                <a:sym typeface="+mn-ea"/>
              </a:rPr>
              <a:t>The Low setting is recommended in cold weather; the High setting is recommended in hot weather.</a:t>
            </a:r>
            <a:endParaRPr lang="en-US" sz="1400" dirty="0">
              <a:latin typeface="微软雅黑" panose="020B0503020204020204" charset="-122"/>
              <a:cs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7"/>
          <p:cNvSpPr/>
          <p:nvPr/>
        </p:nvSpPr>
        <p:spPr>
          <a:xfrm>
            <a:off x="2459863" y="222376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66" name="矩形 65"/>
          <p:cNvSpPr/>
          <p:nvPr/>
        </p:nvSpPr>
        <p:spPr>
          <a:xfrm>
            <a:off x="2453640" y="1043940"/>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object 7"/>
          <p:cNvSpPr/>
          <p:nvPr/>
        </p:nvSpPr>
        <p:spPr>
          <a:xfrm>
            <a:off x="2464308" y="286765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60" name="object 7"/>
          <p:cNvSpPr/>
          <p:nvPr/>
        </p:nvSpPr>
        <p:spPr>
          <a:xfrm>
            <a:off x="2452370" y="5849620"/>
            <a:ext cx="212598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59" name="object 7"/>
          <p:cNvSpPr/>
          <p:nvPr/>
        </p:nvSpPr>
        <p:spPr>
          <a:xfrm>
            <a:off x="2453005" y="4674870"/>
            <a:ext cx="212471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55" name="object 17"/>
          <p:cNvSpPr/>
          <p:nvPr/>
        </p:nvSpPr>
        <p:spPr>
          <a:xfrm>
            <a:off x="2816858" y="147408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6" name="object 17"/>
          <p:cNvSpPr/>
          <p:nvPr/>
        </p:nvSpPr>
        <p:spPr>
          <a:xfrm>
            <a:off x="2816858" y="173316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7" name="object 17"/>
          <p:cNvSpPr/>
          <p:nvPr/>
        </p:nvSpPr>
        <p:spPr>
          <a:xfrm>
            <a:off x="2857498" y="330098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8" name="object 17"/>
          <p:cNvSpPr/>
          <p:nvPr/>
        </p:nvSpPr>
        <p:spPr>
          <a:xfrm>
            <a:off x="2857498" y="356006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2" name="object 2"/>
          <p:cNvSpPr/>
          <p:nvPr/>
        </p:nvSpPr>
        <p:spPr>
          <a:xfrm>
            <a:off x="90169" y="6414770"/>
            <a:ext cx="11976100" cy="0"/>
          </a:xfrm>
          <a:custGeom>
            <a:avLst/>
            <a:gdLst/>
            <a:ahLst/>
            <a:cxnLst/>
            <a:rect l="l" t="t" r="r" b="b"/>
            <a:pathLst>
              <a:path w="11976100">
                <a:moveTo>
                  <a:pt x="0" y="0"/>
                </a:moveTo>
                <a:lnTo>
                  <a:pt x="11976100" y="0"/>
                </a:lnTo>
              </a:path>
            </a:pathLst>
          </a:custGeom>
          <a:ln w="7620">
            <a:solidFill>
              <a:srgbClr val="000000"/>
            </a:solidFill>
          </a:ln>
        </p:spPr>
        <p:txBody>
          <a:bodyPr wrap="square" lIns="0" tIns="0" rIns="0" bIns="0" rtlCol="0"/>
          <a:lstStyle/>
          <a:p/>
        </p:txBody>
      </p:sp>
      <p:sp>
        <p:nvSpPr>
          <p:cNvPr id="3" name="object 3"/>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a:spLocks noGrp="1"/>
          </p:cNvSpPr>
          <p:nvPr>
            <p:ph type="title"/>
          </p:nvPr>
        </p:nvSpPr>
        <p:spPr>
          <a:xfrm>
            <a:off x="717295"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5" name="object 5"/>
          <p:cNvSpPr/>
          <p:nvPr/>
        </p:nvSpPr>
        <p:spPr>
          <a:xfrm>
            <a:off x="769620" y="876300"/>
            <a:ext cx="10701655" cy="1827530"/>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7" name="object 7"/>
          <p:cNvSpPr/>
          <p:nvPr/>
        </p:nvSpPr>
        <p:spPr>
          <a:xfrm>
            <a:off x="2459863" y="104901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8" name="object 8"/>
          <p:cNvSpPr/>
          <p:nvPr/>
        </p:nvSpPr>
        <p:spPr>
          <a:xfrm>
            <a:off x="2459989" y="1310005"/>
            <a:ext cx="2103120" cy="0"/>
          </a:xfrm>
          <a:custGeom>
            <a:avLst/>
            <a:gdLst/>
            <a:ahLst/>
            <a:cxnLst/>
            <a:rect l="l" t="t" r="r" b="b"/>
            <a:pathLst>
              <a:path w="2103120">
                <a:moveTo>
                  <a:pt x="0" y="0"/>
                </a:moveTo>
                <a:lnTo>
                  <a:pt x="2102866" y="0"/>
                </a:lnTo>
              </a:path>
            </a:pathLst>
          </a:custGeom>
          <a:ln w="3175">
            <a:solidFill>
              <a:srgbClr val="000000"/>
            </a:solidFill>
          </a:ln>
        </p:spPr>
        <p:txBody>
          <a:bodyPr wrap="square" lIns="0" tIns="0" rIns="0" bIns="0" rtlCol="0"/>
          <a:lstStyle/>
          <a:p/>
        </p:txBody>
      </p:sp>
      <p:sp>
        <p:nvSpPr>
          <p:cNvPr id="19" name="object 19"/>
          <p:cNvSpPr/>
          <p:nvPr/>
        </p:nvSpPr>
        <p:spPr>
          <a:xfrm>
            <a:off x="4200143" y="1097280"/>
            <a:ext cx="306324" cy="172212"/>
          </a:xfrm>
          <a:prstGeom prst="rect">
            <a:avLst/>
          </a:prstGeom>
          <a:blipFill>
            <a:blip r:embed="rId1" cstate="print"/>
            <a:stretch>
              <a:fillRect/>
            </a:stretch>
          </a:blipFill>
        </p:spPr>
        <p:txBody>
          <a:bodyPr wrap="square" lIns="0" tIns="0" rIns="0" bIns="0" rtlCol="0"/>
          <a:lstStyle/>
          <a:p/>
        </p:txBody>
      </p:sp>
      <p:sp>
        <p:nvSpPr>
          <p:cNvPr id="20" name="object 20"/>
          <p:cNvSpPr/>
          <p:nvPr/>
        </p:nvSpPr>
        <p:spPr>
          <a:xfrm>
            <a:off x="2534411" y="1101852"/>
            <a:ext cx="295656" cy="172212"/>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4198619" y="2912364"/>
            <a:ext cx="306324" cy="172212"/>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2534539" y="2911856"/>
            <a:ext cx="295656" cy="172212"/>
          </a:xfrm>
          <a:prstGeom prst="rect">
            <a:avLst/>
          </a:prstGeom>
          <a:blipFill>
            <a:blip r:embed="rId4" cstate="print"/>
            <a:stretch>
              <a:fillRect/>
            </a:stretch>
          </a:blipFill>
        </p:spPr>
        <p:txBody>
          <a:bodyPr wrap="square" lIns="0" tIns="0" rIns="0" bIns="0" rtlCol="0"/>
          <a:lstStyle/>
          <a:p/>
        </p:txBody>
      </p:sp>
      <p:sp>
        <p:nvSpPr>
          <p:cNvPr id="28" name="object 28"/>
          <p:cNvSpPr txBox="1"/>
          <p:nvPr/>
        </p:nvSpPr>
        <p:spPr>
          <a:xfrm>
            <a:off x="833120" y="1656715"/>
            <a:ext cx="1516380" cy="228600"/>
          </a:xfrm>
          <a:prstGeom prst="rect">
            <a:avLst/>
          </a:prstGeom>
        </p:spPr>
        <p:txBody>
          <a:bodyPr vert="horz" wrap="square" lIns="0" tIns="13335" rIns="0" bIns="0" rtlCol="0">
            <a:spAutoFit/>
          </a:bodyPr>
          <a:lstStyle/>
          <a:p>
            <a:pPr marL="12700">
              <a:lnSpc>
                <a:spcPct val="100000"/>
              </a:lnSpc>
              <a:spcBef>
                <a:spcPts val="105"/>
              </a:spcBef>
            </a:pPr>
            <a:r>
              <a:rPr sz="1400" spc="-10" dirty="0">
                <a:latin typeface="微软雅黑" panose="020B0503020204020204" charset="-122"/>
                <a:cs typeface="微软雅黑" panose="020B0503020204020204" charset="-122"/>
              </a:rPr>
              <a:t>P</a:t>
            </a:r>
            <a:r>
              <a:rPr lang="en-US" sz="1400" spc="-10" dirty="0">
                <a:latin typeface="微软雅黑" panose="020B0503020204020204" charset="-122"/>
                <a:cs typeface="微软雅黑" panose="020B0503020204020204" charset="-122"/>
              </a:rPr>
              <a:t>assword</a:t>
            </a:r>
            <a:endParaRPr lang="en-US" sz="1400">
              <a:latin typeface="微软雅黑" panose="020B0503020204020204" charset="-122"/>
              <a:cs typeface="微软雅黑" panose="020B0503020204020204" charset="-122"/>
            </a:endParaRPr>
          </a:p>
        </p:txBody>
      </p:sp>
      <p:sp>
        <p:nvSpPr>
          <p:cNvPr id="46" name="object 46"/>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3</a:t>
            </a:r>
            <a:endParaRPr lang="en-US" sz="1200" dirty="0"/>
          </a:p>
        </p:txBody>
      </p:sp>
      <p:sp>
        <p:nvSpPr>
          <p:cNvPr id="47" name="object 47"/>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29" name="object 29"/>
          <p:cNvSpPr txBox="1"/>
          <p:nvPr/>
        </p:nvSpPr>
        <p:spPr>
          <a:xfrm>
            <a:off x="3195320" y="1077595"/>
            <a:ext cx="916305" cy="19685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FFFFFF"/>
                </a:solidFill>
                <a:latin typeface="微软雅黑" panose="020B0503020204020204" charset="-122"/>
                <a:cs typeface="微软雅黑" panose="020B0503020204020204" charset="-122"/>
              </a:rPr>
              <a:t>Password</a:t>
            </a:r>
            <a:endParaRPr lang="en-US" sz="1200" b="1" dirty="0">
              <a:solidFill>
                <a:srgbClr val="FFFFFF"/>
              </a:solidFill>
              <a:latin typeface="微软雅黑" panose="020B0503020204020204" charset="-122"/>
              <a:cs typeface="微软雅黑" panose="020B0503020204020204" charset="-122"/>
            </a:endParaRPr>
          </a:p>
        </p:txBody>
      </p:sp>
      <p:sp>
        <p:nvSpPr>
          <p:cNvPr id="30" name="object 30"/>
          <p:cNvSpPr txBox="1"/>
          <p:nvPr/>
        </p:nvSpPr>
        <p:spPr>
          <a:xfrm>
            <a:off x="3382759" y="1426603"/>
            <a:ext cx="311150" cy="534670"/>
          </a:xfrm>
          <a:prstGeom prst="rect">
            <a:avLst/>
          </a:prstGeom>
        </p:spPr>
        <p:txBody>
          <a:bodyPr vert="horz" wrap="square" lIns="0" tIns="12700" rIns="0" bIns="0" rtlCol="0">
            <a:spAutoFit/>
          </a:bodyPr>
          <a:lstStyle/>
          <a:p>
            <a:pPr marL="12700" marR="5080" indent="24130">
              <a:lnSpc>
                <a:spcPct val="139000"/>
              </a:lnSpc>
              <a:spcBef>
                <a:spcPts val="100"/>
              </a:spcBef>
            </a:pPr>
            <a:r>
              <a:rPr sz="1200" spc="-10" dirty="0">
                <a:solidFill>
                  <a:srgbClr val="FFFFFF"/>
                </a:solidFill>
                <a:latin typeface="微软雅黑" panose="020B0503020204020204" charset="-122"/>
                <a:cs typeface="微软雅黑" panose="020B0503020204020204" charset="-122"/>
              </a:rPr>
              <a:t>O</a:t>
            </a:r>
            <a:r>
              <a:rPr sz="1200" dirty="0">
                <a:solidFill>
                  <a:srgbClr val="FFFFFF"/>
                </a:solidFill>
                <a:latin typeface="微软雅黑" panose="020B0503020204020204" charset="-122"/>
                <a:cs typeface="微软雅黑" panose="020B0503020204020204" charset="-122"/>
              </a:rPr>
              <a:t>N  </a:t>
            </a:r>
            <a:r>
              <a:rPr sz="1200" spc="-10" dirty="0">
                <a:solidFill>
                  <a:srgbClr val="FFFFFF"/>
                </a:solidFill>
                <a:latin typeface="微软雅黑" panose="020B0503020204020204" charset="-122"/>
                <a:cs typeface="微软雅黑" panose="020B0503020204020204" charset="-122"/>
              </a:rPr>
              <a:t>O</a:t>
            </a:r>
            <a:r>
              <a:rPr sz="1200" spc="-5" dirty="0">
                <a:solidFill>
                  <a:srgbClr val="FFFFFF"/>
                </a:solidFill>
                <a:latin typeface="微软雅黑" panose="020B0503020204020204" charset="-122"/>
                <a:cs typeface="微软雅黑" panose="020B0503020204020204" charset="-122"/>
              </a:rPr>
              <a:t>F</a:t>
            </a:r>
            <a:r>
              <a:rPr sz="1200" dirty="0">
                <a:solidFill>
                  <a:srgbClr val="FFFFFF"/>
                </a:solidFill>
                <a:latin typeface="微软雅黑" panose="020B0503020204020204" charset="-122"/>
                <a:cs typeface="微软雅黑" panose="020B0503020204020204" charset="-122"/>
              </a:rPr>
              <a:t>F</a:t>
            </a:r>
            <a:endParaRPr sz="1200">
              <a:latin typeface="微软雅黑" panose="020B0503020204020204" charset="-122"/>
              <a:cs typeface="微软雅黑" panose="020B0503020204020204" charset="-122"/>
            </a:endParaRPr>
          </a:p>
        </p:txBody>
      </p:sp>
      <p:sp>
        <p:nvSpPr>
          <p:cNvPr id="32" name="object 32"/>
          <p:cNvSpPr txBox="1"/>
          <p:nvPr/>
        </p:nvSpPr>
        <p:spPr>
          <a:xfrm>
            <a:off x="2555240" y="2263775"/>
            <a:ext cx="197231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34" name="object 34"/>
          <p:cNvSpPr txBox="1"/>
          <p:nvPr/>
        </p:nvSpPr>
        <p:spPr>
          <a:xfrm>
            <a:off x="833120" y="3529330"/>
            <a:ext cx="1406525" cy="228600"/>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微软雅黑" panose="020B0503020204020204" charset="-122"/>
                <a:cs typeface="微软雅黑" panose="020B0503020204020204" charset="-122"/>
              </a:rPr>
              <a:t>Image Recycle</a:t>
            </a:r>
            <a:endParaRPr lang="en-US" sz="1400">
              <a:latin typeface="微软雅黑" panose="020B0503020204020204" charset="-122"/>
              <a:cs typeface="微软雅黑" panose="020B0503020204020204" charset="-122"/>
            </a:endParaRPr>
          </a:p>
        </p:txBody>
      </p:sp>
      <p:sp>
        <p:nvSpPr>
          <p:cNvPr id="35" name="object 35"/>
          <p:cNvSpPr txBox="1"/>
          <p:nvPr/>
        </p:nvSpPr>
        <p:spPr>
          <a:xfrm>
            <a:off x="2761615" y="2881630"/>
            <a:ext cx="1529080" cy="196850"/>
          </a:xfrm>
          <a:prstGeom prst="rect">
            <a:avLst/>
          </a:prstGeom>
        </p:spPr>
        <p:txBody>
          <a:bodyPr vert="horz" wrap="square" lIns="0" tIns="12700" rIns="0" bIns="0" rtlCol="0">
            <a:spAutoFit/>
          </a:bodyPr>
          <a:lstStyle/>
          <a:p>
            <a:pPr algn="ctr">
              <a:lnSpc>
                <a:spcPct val="100000"/>
              </a:lnSpc>
              <a:spcBef>
                <a:spcPts val="100"/>
              </a:spcBef>
            </a:pPr>
            <a:r>
              <a:rPr lang="en-US" sz="1200" b="1" spc="-5" dirty="0">
                <a:solidFill>
                  <a:srgbClr val="FFFFFF"/>
                </a:solidFill>
                <a:latin typeface="微软雅黑" panose="020B0503020204020204" charset="-122"/>
                <a:cs typeface="微软雅黑" panose="020B0503020204020204" charset="-122"/>
              </a:rPr>
              <a:t>Image Recycle</a:t>
            </a:r>
            <a:endParaRPr lang="en-US" sz="1200">
              <a:latin typeface="微软雅黑" panose="020B0503020204020204" charset="-122"/>
              <a:cs typeface="微软雅黑" panose="020B0503020204020204" charset="-122"/>
            </a:endParaRPr>
          </a:p>
        </p:txBody>
      </p:sp>
      <p:sp>
        <p:nvSpPr>
          <p:cNvPr id="39" name="object 39"/>
          <p:cNvSpPr txBox="1"/>
          <p:nvPr/>
        </p:nvSpPr>
        <p:spPr>
          <a:xfrm>
            <a:off x="5680964" y="1264919"/>
            <a:ext cx="5497195" cy="1071880"/>
          </a:xfrm>
          <a:prstGeom prst="rect">
            <a:avLst/>
          </a:prstGeom>
        </p:spPr>
        <p:txBody>
          <a:bodyPr vert="horz" wrap="square" lIns="0" tIns="17145" rIns="0" bIns="0" rtlCol="0">
            <a:spAutoFit/>
          </a:bodyPr>
          <a:lstStyle/>
          <a:p>
            <a:pPr marL="15240" marR="40640" algn="just">
              <a:lnSpc>
                <a:spcPct val="98000"/>
              </a:lnSpc>
              <a:spcBef>
                <a:spcPts val="135"/>
              </a:spcBef>
            </a:pPr>
            <a:r>
              <a:rPr sz="1400" spc="-5" dirty="0">
                <a:latin typeface="微软雅黑" panose="020B0503020204020204" charset="-122"/>
                <a:cs typeface="微软雅黑" panose="020B0503020204020204" charset="-122"/>
                <a:sym typeface="+mn-ea"/>
              </a:rPr>
              <a:t>Select</a:t>
            </a:r>
            <a:r>
              <a:rPr lang="en-US" sz="1400" spc="-5" dirty="0">
                <a:latin typeface="微软雅黑" panose="020B0503020204020204" charset="-122"/>
                <a:cs typeface="微软雅黑" panose="020B0503020204020204" charset="-122"/>
                <a:sym typeface="+mn-ea"/>
              </a:rPr>
              <a:t>”</a:t>
            </a:r>
            <a:r>
              <a:rPr sz="1400" spc="-5" dirty="0">
                <a:latin typeface="微软雅黑" panose="020B0503020204020204" charset="-122"/>
                <a:cs typeface="微软雅黑" panose="020B0503020204020204" charset="-122"/>
                <a:sym typeface="+mn-ea"/>
              </a:rPr>
              <a:t>ON</a:t>
            </a:r>
            <a:r>
              <a:rPr lang="en-US" sz="1400" spc="-5" dirty="0">
                <a:latin typeface="微软雅黑" panose="020B0503020204020204" charset="-122"/>
                <a:cs typeface="微软雅黑" panose="020B0503020204020204" charset="-122"/>
                <a:sym typeface="+mn-ea"/>
              </a:rPr>
              <a:t>”</a:t>
            </a:r>
            <a:r>
              <a:rPr sz="1400" spc="-5" dirty="0">
                <a:latin typeface="微软雅黑" panose="020B0503020204020204" charset="-122"/>
                <a:cs typeface="微软雅黑" panose="020B0503020204020204" charset="-122"/>
                <a:sym typeface="+mn-ea"/>
              </a:rPr>
              <a:t>If you want to protect your camera with a password</a:t>
            </a:r>
            <a:r>
              <a:rPr lang="en-US" altLang="zh-CN" sz="1400" spc="-5" dirty="0">
                <a:latin typeface="微软雅黑" panose="020B0503020204020204" charset="-122"/>
                <a:cs typeface="微软雅黑" panose="020B0503020204020204" charset="-122"/>
                <a:sym typeface="+mn-ea"/>
              </a:rPr>
              <a:t>. Once password is set, whenever you </a:t>
            </a:r>
            <a:r>
              <a:rPr sz="1400" spc="-5" dirty="0">
                <a:latin typeface="微软雅黑" panose="020B0503020204020204" charset="-122"/>
                <a:cs typeface="微软雅黑" panose="020B0503020204020204" charset="-122"/>
                <a:sym typeface="+mn-ea"/>
              </a:rPr>
              <a:t>turn on the camera, you </a:t>
            </a:r>
            <a:r>
              <a:rPr lang="en-US" sz="1400" spc="-5" dirty="0">
                <a:latin typeface="微软雅黑" panose="020B0503020204020204" charset="-122"/>
                <a:cs typeface="微软雅黑" panose="020B0503020204020204" charset="-122"/>
                <a:sym typeface="+mn-ea"/>
              </a:rPr>
              <a:t>will </a:t>
            </a:r>
            <a:r>
              <a:rPr sz="1400" spc="-5" dirty="0">
                <a:latin typeface="微软雅黑" panose="020B0503020204020204" charset="-122"/>
                <a:cs typeface="微软雅黑" panose="020B0503020204020204" charset="-122"/>
                <a:sym typeface="+mn-ea"/>
              </a:rPr>
              <a:t>need to enter a four-digit password.  </a:t>
            </a:r>
            <a:r>
              <a:rPr lang="en-US" sz="1400" spc="-5" dirty="0">
                <a:latin typeface="微软雅黑" panose="020B0503020204020204" charset="-122"/>
                <a:cs typeface="微软雅黑" panose="020B0503020204020204" charset="-122"/>
                <a:sym typeface="+mn-ea"/>
              </a:rPr>
              <a:t>S</a:t>
            </a:r>
            <a:r>
              <a:rPr sz="1400" spc="-5" dirty="0">
                <a:latin typeface="微软雅黑" panose="020B0503020204020204" charset="-122"/>
                <a:cs typeface="微软雅黑" panose="020B0503020204020204" charset="-122"/>
                <a:sym typeface="+mn-ea"/>
              </a:rPr>
              <a:t>elect “OFF” for no protect with a password.</a:t>
            </a:r>
            <a:r>
              <a:rPr lang="en-US" altLang="zh-CN" sz="1400" spc="-5" dirty="0">
                <a:latin typeface="微软雅黑" panose="020B0503020204020204" charset="-122"/>
                <a:cs typeface="微软雅黑" panose="020B0503020204020204" charset="-122"/>
                <a:sym typeface="+mn-ea"/>
              </a:rPr>
              <a:t>(</a:t>
            </a:r>
            <a:r>
              <a:rPr sz="1400" spc="-5" dirty="0">
                <a:latin typeface="微软雅黑" panose="020B0503020204020204" charset="-122"/>
                <a:cs typeface="微软雅黑" panose="020B0503020204020204" charset="-122"/>
                <a:sym typeface="+mn-ea"/>
              </a:rPr>
              <a:t>Please remember your password.</a:t>
            </a:r>
            <a:r>
              <a:rPr lang="en-US" altLang="zh-CN" sz="1400" spc="-5" dirty="0">
                <a:latin typeface="微软雅黑" panose="020B0503020204020204" charset="-122"/>
                <a:cs typeface="微软雅黑" panose="020B0503020204020204" charset="-122"/>
                <a:sym typeface="+mn-ea"/>
              </a:rPr>
              <a:t>) </a:t>
            </a:r>
            <a:r>
              <a:rPr sz="1400" spc="-5" dirty="0">
                <a:latin typeface="微软雅黑" panose="020B0503020204020204" charset="-122"/>
                <a:cs typeface="微软雅黑" panose="020B0503020204020204" charset="-122"/>
              </a:rPr>
              <a:t>Once  </a:t>
            </a:r>
            <a:r>
              <a:rPr sz="1400" dirty="0">
                <a:latin typeface="微软雅黑" panose="020B0503020204020204" charset="-122"/>
                <a:cs typeface="微软雅黑" panose="020B0503020204020204" charset="-122"/>
              </a:rPr>
              <a:t>all </a:t>
            </a:r>
            <a:r>
              <a:rPr sz="1400" spc="-5" dirty="0">
                <a:latin typeface="微软雅黑" panose="020B0503020204020204" charset="-122"/>
                <a:cs typeface="微软雅黑" panose="020B0503020204020204" charset="-122"/>
              </a:rPr>
              <a:t>settings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made, press </a:t>
            </a:r>
            <a:r>
              <a:rPr sz="1400" dirty="0">
                <a:latin typeface="微软雅黑" panose="020B0503020204020204" charset="-122"/>
                <a:cs typeface="微软雅黑" panose="020B0503020204020204" charset="-122"/>
              </a:rPr>
              <a:t>OK to</a:t>
            </a:r>
            <a:r>
              <a:rPr sz="1400" spc="-7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save.</a:t>
            </a:r>
            <a:endParaRPr lang="en-US" sz="1400" spc="-5" dirty="0">
              <a:latin typeface="微软雅黑" panose="020B0503020204020204" charset="-122"/>
              <a:cs typeface="微软雅黑" panose="020B0503020204020204" charset="-122"/>
            </a:endParaRPr>
          </a:p>
        </p:txBody>
      </p:sp>
      <p:sp>
        <p:nvSpPr>
          <p:cNvPr id="40" name="object 40"/>
          <p:cNvSpPr txBox="1"/>
          <p:nvPr/>
        </p:nvSpPr>
        <p:spPr>
          <a:xfrm>
            <a:off x="834390" y="5081270"/>
            <a:ext cx="1300480" cy="686435"/>
          </a:xfrm>
          <a:prstGeom prst="rect">
            <a:avLst/>
          </a:prstGeom>
        </p:spPr>
        <p:txBody>
          <a:bodyPr vert="horz" wrap="square" lIns="0" tIns="13335" rIns="0" bIns="0" rtlCol="0">
            <a:spAutoFit/>
          </a:bodyPr>
          <a:lstStyle/>
          <a:p>
            <a:pPr marL="12700">
              <a:lnSpc>
                <a:spcPct val="100000"/>
              </a:lnSpc>
              <a:spcBef>
                <a:spcPts val="105"/>
              </a:spcBef>
            </a:pPr>
            <a:r>
              <a:rPr lang="en-US" sz="1400">
                <a:latin typeface="微软雅黑" panose="020B0503020204020204" charset="-122"/>
                <a:cs typeface="微软雅黑" panose="020B0503020204020204" charset="-122"/>
              </a:rPr>
              <a:t>Time Stamp</a:t>
            </a:r>
            <a:endParaRPr lang="en-US" sz="1400">
              <a:latin typeface="微软雅黑" panose="020B0503020204020204" charset="-122"/>
              <a:cs typeface="微软雅黑" panose="020B0503020204020204" charset="-122"/>
            </a:endParaRPr>
          </a:p>
          <a:p>
            <a:pPr marL="12700">
              <a:lnSpc>
                <a:spcPct val="100000"/>
              </a:lnSpc>
              <a:spcBef>
                <a:spcPts val="105"/>
              </a:spcBef>
            </a:pPr>
            <a:r>
              <a:rPr lang="en-US" sz="1400">
                <a:latin typeface="微软雅黑" panose="020B0503020204020204" charset="-122"/>
                <a:cs typeface="微软雅黑" panose="020B0503020204020204" charset="-122"/>
              </a:rPr>
              <a:t>(only affects  </a:t>
            </a:r>
            <a:endParaRPr lang="en-US" sz="1400">
              <a:latin typeface="微软雅黑" panose="020B0503020204020204" charset="-122"/>
              <a:cs typeface="微软雅黑" panose="020B0503020204020204" charset="-122"/>
            </a:endParaRPr>
          </a:p>
          <a:p>
            <a:pPr marL="12700">
              <a:lnSpc>
                <a:spcPct val="100000"/>
              </a:lnSpc>
              <a:spcBef>
                <a:spcPts val="105"/>
              </a:spcBef>
            </a:pPr>
            <a:r>
              <a:rPr lang="en-US" sz="1400">
                <a:latin typeface="微软雅黑" panose="020B0503020204020204" charset="-122"/>
                <a:cs typeface="微软雅黑" panose="020B0503020204020204" charset="-122"/>
              </a:rPr>
              <a:t>photos)</a:t>
            </a:r>
            <a:endParaRPr lang="en-US" sz="1400">
              <a:latin typeface="微软雅黑" panose="020B0503020204020204" charset="-122"/>
              <a:cs typeface="微软雅黑" panose="020B0503020204020204" charset="-122"/>
            </a:endParaRPr>
          </a:p>
        </p:txBody>
      </p:sp>
      <p:sp>
        <p:nvSpPr>
          <p:cNvPr id="52" name="object 22"/>
          <p:cNvSpPr/>
          <p:nvPr/>
        </p:nvSpPr>
        <p:spPr>
          <a:xfrm>
            <a:off x="4211319" y="4708144"/>
            <a:ext cx="306324" cy="172212"/>
          </a:xfrm>
          <a:prstGeom prst="rect">
            <a:avLst/>
          </a:prstGeom>
          <a:blipFill>
            <a:blip r:embed="rId3" cstate="print"/>
            <a:stretch>
              <a:fillRect/>
            </a:stretch>
          </a:blipFill>
        </p:spPr>
        <p:txBody>
          <a:bodyPr wrap="square" lIns="0" tIns="0" rIns="0" bIns="0" rtlCol="0"/>
          <a:lstStyle/>
          <a:p/>
        </p:txBody>
      </p:sp>
      <p:sp>
        <p:nvSpPr>
          <p:cNvPr id="53" name="object 23"/>
          <p:cNvSpPr/>
          <p:nvPr/>
        </p:nvSpPr>
        <p:spPr>
          <a:xfrm>
            <a:off x="2536444" y="4712716"/>
            <a:ext cx="295656" cy="172212"/>
          </a:xfrm>
          <a:prstGeom prst="rect">
            <a:avLst/>
          </a:prstGeom>
          <a:blipFill>
            <a:blip r:embed="rId4" cstate="print"/>
            <a:stretch>
              <a:fillRect/>
            </a:stretch>
          </a:blipFill>
        </p:spPr>
        <p:txBody>
          <a:bodyPr wrap="square" lIns="0" tIns="0" rIns="0" bIns="0" rtlCol="0"/>
          <a:lstStyle/>
          <a:p/>
        </p:txBody>
      </p:sp>
      <p:sp>
        <p:nvSpPr>
          <p:cNvPr id="54" name="object 35"/>
          <p:cNvSpPr txBox="1"/>
          <p:nvPr/>
        </p:nvSpPr>
        <p:spPr>
          <a:xfrm>
            <a:off x="2613660" y="4622800"/>
            <a:ext cx="1465580" cy="266700"/>
          </a:xfrm>
          <a:prstGeom prst="rect">
            <a:avLst/>
          </a:prstGeom>
        </p:spPr>
        <p:txBody>
          <a:bodyPr vert="horz" wrap="square" lIns="0" tIns="12700" rIns="0" bIns="0" rtlCol="0">
            <a:spAutoFit/>
          </a:bodyPr>
          <a:lstStyle/>
          <a:p>
            <a:pPr marL="289560" marR="222250" indent="46355" algn="ctr">
              <a:lnSpc>
                <a:spcPct val="138000"/>
              </a:lnSpc>
              <a:spcBef>
                <a:spcPts val="850"/>
              </a:spcBef>
            </a:pPr>
            <a:r>
              <a:rPr lang="en-US" sz="1200" b="1" spc="-5" dirty="0">
                <a:solidFill>
                  <a:srgbClr val="FFFFFF"/>
                </a:solidFill>
                <a:latin typeface="微软雅黑" panose="020B0503020204020204" charset="-122"/>
                <a:cs typeface="微软雅黑" panose="020B0503020204020204" charset="-122"/>
              </a:rPr>
              <a:t>Time Stamp</a:t>
            </a:r>
            <a:endParaRPr sz="1200">
              <a:latin typeface="微软雅黑" panose="020B0503020204020204" charset="-122"/>
              <a:cs typeface="微软雅黑" panose="020B0503020204020204" charset="-122"/>
            </a:endParaRPr>
          </a:p>
        </p:txBody>
      </p:sp>
      <p:sp>
        <p:nvSpPr>
          <p:cNvPr id="61" name="object 5"/>
          <p:cNvSpPr/>
          <p:nvPr/>
        </p:nvSpPr>
        <p:spPr>
          <a:xfrm>
            <a:off x="769620" y="2688590"/>
            <a:ext cx="10701655" cy="1804670"/>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68" name="等腰三角形 67"/>
          <p:cNvSpPr/>
          <p:nvPr/>
        </p:nvSpPr>
        <p:spPr>
          <a:xfrm rot="5400000">
            <a:off x="2604135" y="3279140"/>
            <a:ext cx="273050" cy="28511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9" name="等腰三角形 68"/>
          <p:cNvSpPr/>
          <p:nvPr/>
        </p:nvSpPr>
        <p:spPr>
          <a:xfrm rot="5400000">
            <a:off x="2611120" y="1461135"/>
            <a:ext cx="273050" cy="28511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0" name="object 7"/>
          <p:cNvSpPr/>
          <p:nvPr/>
        </p:nvSpPr>
        <p:spPr>
          <a:xfrm>
            <a:off x="2464943" y="4044314"/>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71" name="矩形 70"/>
          <p:cNvSpPr/>
          <p:nvPr/>
        </p:nvSpPr>
        <p:spPr>
          <a:xfrm>
            <a:off x="2458720" y="2864485"/>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bject 32"/>
          <p:cNvSpPr txBox="1"/>
          <p:nvPr/>
        </p:nvSpPr>
        <p:spPr>
          <a:xfrm>
            <a:off x="2560320" y="4084320"/>
            <a:ext cx="201803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73" name="object 30"/>
          <p:cNvSpPr txBox="1"/>
          <p:nvPr/>
        </p:nvSpPr>
        <p:spPr>
          <a:xfrm>
            <a:off x="3437369" y="3253498"/>
            <a:ext cx="311150" cy="534670"/>
          </a:xfrm>
          <a:prstGeom prst="rect">
            <a:avLst/>
          </a:prstGeom>
        </p:spPr>
        <p:txBody>
          <a:bodyPr vert="horz" wrap="square" lIns="0" tIns="12700" rIns="0" bIns="0" rtlCol="0">
            <a:spAutoFit/>
          </a:bodyPr>
          <a:lstStyle/>
          <a:p>
            <a:pPr marL="12700" marR="5080" indent="24130">
              <a:lnSpc>
                <a:spcPct val="139000"/>
              </a:lnSpc>
              <a:spcBef>
                <a:spcPts val="100"/>
              </a:spcBef>
            </a:pPr>
            <a:r>
              <a:rPr sz="1200" spc="-10" dirty="0">
                <a:solidFill>
                  <a:srgbClr val="FFFFFF"/>
                </a:solidFill>
                <a:latin typeface="微软雅黑" panose="020B0503020204020204" charset="-122"/>
                <a:cs typeface="微软雅黑" panose="020B0503020204020204" charset="-122"/>
              </a:rPr>
              <a:t>O</a:t>
            </a:r>
            <a:r>
              <a:rPr sz="1200" dirty="0">
                <a:solidFill>
                  <a:srgbClr val="FFFFFF"/>
                </a:solidFill>
                <a:latin typeface="微软雅黑" panose="020B0503020204020204" charset="-122"/>
                <a:cs typeface="微软雅黑" panose="020B0503020204020204" charset="-122"/>
              </a:rPr>
              <a:t>N  </a:t>
            </a:r>
            <a:r>
              <a:rPr sz="1200" spc="-10" dirty="0">
                <a:solidFill>
                  <a:srgbClr val="FFFFFF"/>
                </a:solidFill>
                <a:latin typeface="微软雅黑" panose="020B0503020204020204" charset="-122"/>
                <a:cs typeface="微软雅黑" panose="020B0503020204020204" charset="-122"/>
              </a:rPr>
              <a:t>O</a:t>
            </a:r>
            <a:r>
              <a:rPr sz="1200" spc="-5" dirty="0">
                <a:solidFill>
                  <a:srgbClr val="FFFFFF"/>
                </a:solidFill>
                <a:latin typeface="微软雅黑" panose="020B0503020204020204" charset="-122"/>
                <a:cs typeface="微软雅黑" panose="020B0503020204020204" charset="-122"/>
              </a:rPr>
              <a:t>F</a:t>
            </a:r>
            <a:r>
              <a:rPr sz="1200" dirty="0">
                <a:solidFill>
                  <a:srgbClr val="FFFFFF"/>
                </a:solidFill>
                <a:latin typeface="微软雅黑" panose="020B0503020204020204" charset="-122"/>
                <a:cs typeface="微软雅黑" panose="020B0503020204020204" charset="-122"/>
              </a:rPr>
              <a:t>F</a:t>
            </a:r>
            <a:endParaRPr sz="1200">
              <a:latin typeface="微软雅黑" panose="020B0503020204020204" charset="-122"/>
              <a:cs typeface="微软雅黑" panose="020B0503020204020204" charset="-122"/>
            </a:endParaRPr>
          </a:p>
        </p:txBody>
      </p:sp>
      <p:sp>
        <p:nvSpPr>
          <p:cNvPr id="74" name="object 5"/>
          <p:cNvSpPr/>
          <p:nvPr/>
        </p:nvSpPr>
        <p:spPr>
          <a:xfrm>
            <a:off x="769620" y="4485005"/>
            <a:ext cx="10701655" cy="1811655"/>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75" name="矩形 74"/>
          <p:cNvSpPr/>
          <p:nvPr/>
        </p:nvSpPr>
        <p:spPr>
          <a:xfrm>
            <a:off x="2454275" y="4671060"/>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object 32"/>
          <p:cNvSpPr txBox="1"/>
          <p:nvPr/>
        </p:nvSpPr>
        <p:spPr>
          <a:xfrm>
            <a:off x="2555875" y="5890895"/>
            <a:ext cx="202311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77" name="文本框 76"/>
          <p:cNvSpPr txBox="1"/>
          <p:nvPr/>
        </p:nvSpPr>
        <p:spPr>
          <a:xfrm>
            <a:off x="5646420" y="4975860"/>
            <a:ext cx="5741670" cy="645160"/>
          </a:xfrm>
          <a:prstGeom prst="rect">
            <a:avLst/>
          </a:prstGeom>
          <a:noFill/>
        </p:spPr>
        <p:txBody>
          <a:bodyPr wrap="square" rtlCol="0">
            <a:spAutoFit/>
          </a:bodyPr>
          <a:lstStyle/>
          <a:p>
            <a:r>
              <a:rPr lang="en-US" altLang="zh-CN"/>
              <a:t>Select “ON” if you want the date &amp; time imprinted on every photo, select “OFF” for no imprint.</a:t>
            </a:r>
            <a:endParaRPr lang="en-US" altLang="zh-CN"/>
          </a:p>
        </p:txBody>
      </p:sp>
      <p:sp>
        <p:nvSpPr>
          <p:cNvPr id="6" name="object 39"/>
          <p:cNvSpPr txBox="1"/>
          <p:nvPr/>
        </p:nvSpPr>
        <p:spPr>
          <a:xfrm>
            <a:off x="5678424" y="3220719"/>
            <a:ext cx="5497195" cy="649605"/>
          </a:xfrm>
          <a:prstGeom prst="rect">
            <a:avLst/>
          </a:prstGeom>
        </p:spPr>
        <p:txBody>
          <a:bodyPr vert="horz" wrap="square" lIns="0" tIns="17145" rIns="0" bIns="0" rtlCol="0">
            <a:spAutoFit/>
          </a:bodyPr>
          <a:lstStyle/>
          <a:p>
            <a:pPr marL="15240" marR="40640" algn="just">
              <a:lnSpc>
                <a:spcPct val="98000"/>
              </a:lnSpc>
              <a:spcBef>
                <a:spcPts val="135"/>
              </a:spcBef>
            </a:pPr>
            <a:r>
              <a:rPr lang="en-US" sz="1400" dirty="0">
                <a:latin typeface="微软雅黑" panose="020B0503020204020204" charset="-122"/>
                <a:cs typeface="微软雅黑" panose="020B0503020204020204" charset="-122"/>
              </a:rPr>
              <a:t>W</a:t>
            </a:r>
            <a:r>
              <a:rPr sz="1400" dirty="0">
                <a:latin typeface="微软雅黑" panose="020B0503020204020204" charset="-122"/>
                <a:cs typeface="微软雅黑" panose="020B0503020204020204" charset="-122"/>
              </a:rPr>
              <a:t>hen the SD card memory is full, it will automatically make your new file overwrite the previous file</a:t>
            </a:r>
            <a:r>
              <a:rPr lang="en-US" sz="1400" dirty="0">
                <a:latin typeface="微软雅黑" panose="020B0503020204020204" charset="-122"/>
                <a:cs typeface="微软雅黑" panose="020B0503020204020204" charset="-122"/>
              </a:rPr>
              <a:t>s</a:t>
            </a:r>
            <a:r>
              <a:rPr sz="1400" dirty="0">
                <a:latin typeface="微软雅黑" panose="020B0503020204020204" charset="-122"/>
                <a:cs typeface="微软雅黑" panose="020B0503020204020204" charset="-122"/>
              </a:rPr>
              <a:t>. Please download the picture in time and choose carefully.</a:t>
            </a:r>
            <a:endParaRPr sz="1400" dirty="0">
              <a:latin typeface="微软雅黑" panose="020B0503020204020204" charset="-122"/>
              <a:cs typeface="微软雅黑" panose="020B0503020204020204" charset="-122"/>
            </a:endParaRPr>
          </a:p>
        </p:txBody>
      </p:sp>
      <p:sp>
        <p:nvSpPr>
          <p:cNvPr id="9" name="object 17"/>
          <p:cNvSpPr/>
          <p:nvPr/>
        </p:nvSpPr>
        <p:spPr>
          <a:xfrm>
            <a:off x="2862578" y="510438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10" name="object 17"/>
          <p:cNvSpPr/>
          <p:nvPr/>
        </p:nvSpPr>
        <p:spPr>
          <a:xfrm>
            <a:off x="2862578" y="536346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11" name="等腰三角形 10"/>
          <p:cNvSpPr/>
          <p:nvPr/>
        </p:nvSpPr>
        <p:spPr>
          <a:xfrm rot="5400000">
            <a:off x="2609215" y="5082540"/>
            <a:ext cx="273050" cy="28511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object 30"/>
          <p:cNvSpPr txBox="1"/>
          <p:nvPr/>
        </p:nvSpPr>
        <p:spPr>
          <a:xfrm>
            <a:off x="3442449" y="5056898"/>
            <a:ext cx="311150" cy="534670"/>
          </a:xfrm>
          <a:prstGeom prst="rect">
            <a:avLst/>
          </a:prstGeom>
        </p:spPr>
        <p:txBody>
          <a:bodyPr vert="horz" wrap="square" lIns="0" tIns="12700" rIns="0" bIns="0" rtlCol="0">
            <a:spAutoFit/>
          </a:bodyPr>
          <a:lstStyle/>
          <a:p>
            <a:pPr marL="12700" marR="5080" indent="24130">
              <a:lnSpc>
                <a:spcPct val="139000"/>
              </a:lnSpc>
              <a:spcBef>
                <a:spcPts val="100"/>
              </a:spcBef>
            </a:pPr>
            <a:r>
              <a:rPr sz="1200" spc="-10" dirty="0">
                <a:solidFill>
                  <a:srgbClr val="FFFFFF"/>
                </a:solidFill>
                <a:latin typeface="微软雅黑" panose="020B0503020204020204" charset="-122"/>
                <a:cs typeface="微软雅黑" panose="020B0503020204020204" charset="-122"/>
              </a:rPr>
              <a:t>O</a:t>
            </a:r>
            <a:r>
              <a:rPr sz="1200" dirty="0">
                <a:solidFill>
                  <a:srgbClr val="FFFFFF"/>
                </a:solidFill>
                <a:latin typeface="微软雅黑" panose="020B0503020204020204" charset="-122"/>
                <a:cs typeface="微软雅黑" panose="020B0503020204020204" charset="-122"/>
              </a:rPr>
              <a:t>N  </a:t>
            </a:r>
            <a:r>
              <a:rPr sz="1200" spc="-10" dirty="0">
                <a:solidFill>
                  <a:srgbClr val="FFFFFF"/>
                </a:solidFill>
                <a:latin typeface="微软雅黑" panose="020B0503020204020204" charset="-122"/>
                <a:cs typeface="微软雅黑" panose="020B0503020204020204" charset="-122"/>
              </a:rPr>
              <a:t>O</a:t>
            </a:r>
            <a:r>
              <a:rPr sz="1200" spc="-5" dirty="0">
                <a:solidFill>
                  <a:srgbClr val="FFFFFF"/>
                </a:solidFill>
                <a:latin typeface="微软雅黑" panose="020B0503020204020204" charset="-122"/>
                <a:cs typeface="微软雅黑" panose="020B0503020204020204" charset="-122"/>
              </a:rPr>
              <a:t>F</a:t>
            </a:r>
            <a:r>
              <a:rPr sz="1200" dirty="0">
                <a:solidFill>
                  <a:srgbClr val="FFFFFF"/>
                </a:solidFill>
                <a:latin typeface="微软雅黑" panose="020B0503020204020204" charset="-122"/>
                <a:cs typeface="微软雅黑" panose="020B0503020204020204" charset="-122"/>
              </a:rPr>
              <a:t>F</a:t>
            </a:r>
            <a:endParaRPr sz="1200">
              <a:latin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7"/>
          <p:cNvSpPr/>
          <p:nvPr/>
        </p:nvSpPr>
        <p:spPr>
          <a:xfrm>
            <a:off x="2459863" y="214756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66" name="矩形 65"/>
          <p:cNvSpPr/>
          <p:nvPr/>
        </p:nvSpPr>
        <p:spPr>
          <a:xfrm>
            <a:off x="2453640" y="967740"/>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object 7"/>
          <p:cNvSpPr/>
          <p:nvPr/>
        </p:nvSpPr>
        <p:spPr>
          <a:xfrm>
            <a:off x="2464308" y="278383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60" name="object 7"/>
          <p:cNvSpPr/>
          <p:nvPr/>
        </p:nvSpPr>
        <p:spPr>
          <a:xfrm>
            <a:off x="2452370" y="5849620"/>
            <a:ext cx="212598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59" name="object 7"/>
          <p:cNvSpPr/>
          <p:nvPr/>
        </p:nvSpPr>
        <p:spPr>
          <a:xfrm>
            <a:off x="2453005" y="4674870"/>
            <a:ext cx="212471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55" name="object 17"/>
          <p:cNvSpPr/>
          <p:nvPr/>
        </p:nvSpPr>
        <p:spPr>
          <a:xfrm>
            <a:off x="2816858" y="141312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6" name="object 17"/>
          <p:cNvSpPr/>
          <p:nvPr/>
        </p:nvSpPr>
        <p:spPr>
          <a:xfrm>
            <a:off x="2816858" y="1672205"/>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7" name="object 17"/>
          <p:cNvSpPr/>
          <p:nvPr/>
        </p:nvSpPr>
        <p:spPr>
          <a:xfrm>
            <a:off x="2857498" y="321716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58" name="object 17"/>
          <p:cNvSpPr/>
          <p:nvPr/>
        </p:nvSpPr>
        <p:spPr>
          <a:xfrm>
            <a:off x="2857498" y="347624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2" name="object 2"/>
          <p:cNvSpPr/>
          <p:nvPr/>
        </p:nvSpPr>
        <p:spPr>
          <a:xfrm>
            <a:off x="90169" y="6414770"/>
            <a:ext cx="11976100" cy="0"/>
          </a:xfrm>
          <a:custGeom>
            <a:avLst/>
            <a:gdLst/>
            <a:ahLst/>
            <a:cxnLst/>
            <a:rect l="l" t="t" r="r" b="b"/>
            <a:pathLst>
              <a:path w="11976100">
                <a:moveTo>
                  <a:pt x="0" y="0"/>
                </a:moveTo>
                <a:lnTo>
                  <a:pt x="11976100" y="0"/>
                </a:lnTo>
              </a:path>
            </a:pathLst>
          </a:custGeom>
          <a:ln w="7620">
            <a:solidFill>
              <a:srgbClr val="000000"/>
            </a:solidFill>
          </a:ln>
        </p:spPr>
        <p:txBody>
          <a:bodyPr wrap="square" lIns="0" tIns="0" rIns="0" bIns="0" rtlCol="0"/>
          <a:lstStyle/>
          <a:p/>
        </p:txBody>
      </p:sp>
      <p:sp>
        <p:nvSpPr>
          <p:cNvPr id="3" name="object 3"/>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a:spLocks noGrp="1"/>
          </p:cNvSpPr>
          <p:nvPr>
            <p:ph type="title"/>
          </p:nvPr>
        </p:nvSpPr>
        <p:spPr>
          <a:xfrm>
            <a:off x="717295"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5" name="object 5"/>
          <p:cNvSpPr/>
          <p:nvPr/>
        </p:nvSpPr>
        <p:spPr>
          <a:xfrm>
            <a:off x="769619" y="868680"/>
            <a:ext cx="10701655" cy="1640205"/>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7" name="object 7"/>
          <p:cNvSpPr/>
          <p:nvPr/>
        </p:nvSpPr>
        <p:spPr>
          <a:xfrm>
            <a:off x="2459863" y="972819"/>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8" name="object 8"/>
          <p:cNvSpPr/>
          <p:nvPr/>
        </p:nvSpPr>
        <p:spPr>
          <a:xfrm>
            <a:off x="2459989" y="1233805"/>
            <a:ext cx="2103120" cy="0"/>
          </a:xfrm>
          <a:custGeom>
            <a:avLst/>
            <a:gdLst/>
            <a:ahLst/>
            <a:cxnLst/>
            <a:rect l="l" t="t" r="r" b="b"/>
            <a:pathLst>
              <a:path w="2103120">
                <a:moveTo>
                  <a:pt x="0" y="0"/>
                </a:moveTo>
                <a:lnTo>
                  <a:pt x="2102866" y="0"/>
                </a:lnTo>
              </a:path>
            </a:pathLst>
          </a:custGeom>
          <a:ln w="3175">
            <a:solidFill>
              <a:srgbClr val="000000"/>
            </a:solidFill>
          </a:ln>
        </p:spPr>
        <p:txBody>
          <a:bodyPr wrap="square" lIns="0" tIns="0" rIns="0" bIns="0" rtlCol="0"/>
          <a:lstStyle/>
          <a:p/>
        </p:txBody>
      </p:sp>
      <p:sp>
        <p:nvSpPr>
          <p:cNvPr id="15" name="object 15"/>
          <p:cNvSpPr/>
          <p:nvPr/>
        </p:nvSpPr>
        <p:spPr>
          <a:xfrm>
            <a:off x="769619" y="2491739"/>
            <a:ext cx="10688320" cy="13970"/>
          </a:xfrm>
          <a:custGeom>
            <a:avLst/>
            <a:gdLst/>
            <a:ahLst/>
            <a:cxnLst/>
            <a:rect l="l" t="t" r="r" b="b"/>
            <a:pathLst>
              <a:path w="10688320" h="13969">
                <a:moveTo>
                  <a:pt x="0" y="13969"/>
                </a:moveTo>
                <a:lnTo>
                  <a:pt x="10687812" y="13969"/>
                </a:lnTo>
                <a:lnTo>
                  <a:pt x="10687812" y="0"/>
                </a:lnTo>
                <a:lnTo>
                  <a:pt x="0" y="0"/>
                </a:lnTo>
                <a:lnTo>
                  <a:pt x="0" y="13969"/>
                </a:lnTo>
                <a:close/>
              </a:path>
            </a:pathLst>
          </a:custGeom>
          <a:solidFill>
            <a:srgbClr val="000000"/>
          </a:solidFill>
        </p:spPr>
        <p:txBody>
          <a:bodyPr wrap="square" lIns="0" tIns="0" rIns="0" bIns="0" rtlCol="0"/>
          <a:lstStyle/>
          <a:p/>
        </p:txBody>
      </p:sp>
      <p:sp>
        <p:nvSpPr>
          <p:cNvPr id="19" name="object 19"/>
          <p:cNvSpPr/>
          <p:nvPr/>
        </p:nvSpPr>
        <p:spPr>
          <a:xfrm>
            <a:off x="4223003" y="1021080"/>
            <a:ext cx="306324" cy="172212"/>
          </a:xfrm>
          <a:prstGeom prst="rect">
            <a:avLst/>
          </a:prstGeom>
          <a:blipFill>
            <a:blip r:embed="rId1" cstate="print"/>
            <a:stretch>
              <a:fillRect/>
            </a:stretch>
          </a:blipFill>
        </p:spPr>
        <p:txBody>
          <a:bodyPr wrap="square" lIns="0" tIns="0" rIns="0" bIns="0" rtlCol="0"/>
          <a:lstStyle/>
          <a:p/>
        </p:txBody>
      </p:sp>
      <p:sp>
        <p:nvSpPr>
          <p:cNvPr id="20" name="object 20"/>
          <p:cNvSpPr/>
          <p:nvPr/>
        </p:nvSpPr>
        <p:spPr>
          <a:xfrm>
            <a:off x="2534411" y="1025652"/>
            <a:ext cx="295656" cy="172212"/>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4221479" y="2828544"/>
            <a:ext cx="306324" cy="172212"/>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2534539" y="2828036"/>
            <a:ext cx="295656" cy="172212"/>
          </a:xfrm>
          <a:prstGeom prst="rect">
            <a:avLst/>
          </a:prstGeom>
          <a:blipFill>
            <a:blip r:embed="rId4" cstate="print"/>
            <a:stretch>
              <a:fillRect/>
            </a:stretch>
          </a:blipFill>
        </p:spPr>
        <p:txBody>
          <a:bodyPr wrap="square" lIns="0" tIns="0" rIns="0" bIns="0" rtlCol="0"/>
          <a:lstStyle/>
          <a:p/>
        </p:txBody>
      </p:sp>
      <p:sp>
        <p:nvSpPr>
          <p:cNvPr id="28" name="object 28"/>
          <p:cNvSpPr txBox="1"/>
          <p:nvPr/>
        </p:nvSpPr>
        <p:spPr>
          <a:xfrm>
            <a:off x="833120" y="1580515"/>
            <a:ext cx="1516380" cy="228600"/>
          </a:xfrm>
          <a:prstGeom prst="rect">
            <a:avLst/>
          </a:prstGeom>
        </p:spPr>
        <p:txBody>
          <a:bodyPr vert="horz" wrap="square" lIns="0" tIns="13335" rIns="0" bIns="0" rtlCol="0">
            <a:spAutoFit/>
          </a:bodyPr>
          <a:lstStyle/>
          <a:p>
            <a:pPr marL="12700">
              <a:lnSpc>
                <a:spcPct val="100000"/>
              </a:lnSpc>
              <a:spcBef>
                <a:spcPts val="105"/>
              </a:spcBef>
            </a:pPr>
            <a:r>
              <a:rPr lang="en-US" sz="1400" spc="-10" dirty="0">
                <a:latin typeface="微软雅黑" panose="020B0503020204020204" charset="-122"/>
                <a:cs typeface="微软雅黑" panose="020B0503020204020204" charset="-122"/>
              </a:rPr>
              <a:t>Video Sound</a:t>
            </a:r>
            <a:endParaRPr lang="en-US" sz="1400">
              <a:latin typeface="微软雅黑" panose="020B0503020204020204" charset="-122"/>
              <a:cs typeface="微软雅黑" panose="020B0503020204020204" charset="-122"/>
            </a:endParaRPr>
          </a:p>
        </p:txBody>
      </p:sp>
      <p:sp>
        <p:nvSpPr>
          <p:cNvPr id="46" name="object 46"/>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4</a:t>
            </a:r>
            <a:endParaRPr lang="en-US" sz="1200" dirty="0"/>
          </a:p>
        </p:txBody>
      </p:sp>
      <p:sp>
        <p:nvSpPr>
          <p:cNvPr id="47" name="object 47"/>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29" name="object 29"/>
          <p:cNvSpPr txBox="1"/>
          <p:nvPr/>
        </p:nvSpPr>
        <p:spPr>
          <a:xfrm>
            <a:off x="3035935" y="1001395"/>
            <a:ext cx="1189990" cy="19685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FFFFFF"/>
                </a:solidFill>
                <a:latin typeface="微软雅黑" panose="020B0503020204020204" charset="-122"/>
                <a:cs typeface="微软雅黑" panose="020B0503020204020204" charset="-122"/>
              </a:rPr>
              <a:t>Video Sound</a:t>
            </a:r>
            <a:endParaRPr lang="en-US" sz="1200" b="1" dirty="0">
              <a:solidFill>
                <a:srgbClr val="FFFFFF"/>
              </a:solidFill>
              <a:latin typeface="微软雅黑" panose="020B0503020204020204" charset="-122"/>
              <a:cs typeface="微软雅黑" panose="020B0503020204020204" charset="-122"/>
            </a:endParaRPr>
          </a:p>
        </p:txBody>
      </p:sp>
      <p:sp>
        <p:nvSpPr>
          <p:cNvPr id="30" name="object 30"/>
          <p:cNvSpPr txBox="1"/>
          <p:nvPr/>
        </p:nvSpPr>
        <p:spPr>
          <a:xfrm>
            <a:off x="3382759" y="1365643"/>
            <a:ext cx="311150" cy="534670"/>
          </a:xfrm>
          <a:prstGeom prst="rect">
            <a:avLst/>
          </a:prstGeom>
        </p:spPr>
        <p:txBody>
          <a:bodyPr vert="horz" wrap="square" lIns="0" tIns="12700" rIns="0" bIns="0" rtlCol="0">
            <a:spAutoFit/>
          </a:bodyPr>
          <a:lstStyle/>
          <a:p>
            <a:pPr marL="12700" marR="5080" indent="24130">
              <a:lnSpc>
                <a:spcPct val="139000"/>
              </a:lnSpc>
              <a:spcBef>
                <a:spcPts val="100"/>
              </a:spcBef>
            </a:pPr>
            <a:r>
              <a:rPr sz="1200" spc="-10" dirty="0">
                <a:solidFill>
                  <a:srgbClr val="FFFFFF"/>
                </a:solidFill>
                <a:latin typeface="微软雅黑" panose="020B0503020204020204" charset="-122"/>
                <a:cs typeface="微软雅黑" panose="020B0503020204020204" charset="-122"/>
              </a:rPr>
              <a:t>O</a:t>
            </a:r>
            <a:r>
              <a:rPr sz="1200" dirty="0">
                <a:solidFill>
                  <a:srgbClr val="FFFFFF"/>
                </a:solidFill>
                <a:latin typeface="微软雅黑" panose="020B0503020204020204" charset="-122"/>
                <a:cs typeface="微软雅黑" panose="020B0503020204020204" charset="-122"/>
              </a:rPr>
              <a:t>N  </a:t>
            </a:r>
            <a:r>
              <a:rPr sz="1200" spc="-10" dirty="0">
                <a:solidFill>
                  <a:srgbClr val="FFFFFF"/>
                </a:solidFill>
                <a:latin typeface="微软雅黑" panose="020B0503020204020204" charset="-122"/>
                <a:cs typeface="微软雅黑" panose="020B0503020204020204" charset="-122"/>
              </a:rPr>
              <a:t>O</a:t>
            </a:r>
            <a:r>
              <a:rPr sz="1200" spc="-5" dirty="0">
                <a:solidFill>
                  <a:srgbClr val="FFFFFF"/>
                </a:solidFill>
                <a:latin typeface="微软雅黑" panose="020B0503020204020204" charset="-122"/>
                <a:cs typeface="微软雅黑" panose="020B0503020204020204" charset="-122"/>
              </a:rPr>
              <a:t>F</a:t>
            </a:r>
            <a:r>
              <a:rPr sz="1200" dirty="0">
                <a:solidFill>
                  <a:srgbClr val="FFFFFF"/>
                </a:solidFill>
                <a:latin typeface="微软雅黑" panose="020B0503020204020204" charset="-122"/>
                <a:cs typeface="微软雅黑" panose="020B0503020204020204" charset="-122"/>
              </a:rPr>
              <a:t>F</a:t>
            </a:r>
            <a:endParaRPr sz="1200">
              <a:latin typeface="微软雅黑" panose="020B0503020204020204" charset="-122"/>
              <a:cs typeface="微软雅黑" panose="020B0503020204020204" charset="-122"/>
            </a:endParaRPr>
          </a:p>
        </p:txBody>
      </p:sp>
      <p:sp>
        <p:nvSpPr>
          <p:cNvPr id="32" name="object 32"/>
          <p:cNvSpPr txBox="1"/>
          <p:nvPr/>
        </p:nvSpPr>
        <p:spPr>
          <a:xfrm>
            <a:off x="2555240" y="2187575"/>
            <a:ext cx="197231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34" name="object 34"/>
          <p:cNvSpPr txBox="1"/>
          <p:nvPr/>
        </p:nvSpPr>
        <p:spPr>
          <a:xfrm>
            <a:off x="833120" y="3376930"/>
            <a:ext cx="1406525" cy="228600"/>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微软雅黑" panose="020B0503020204020204" charset="-122"/>
                <a:cs typeface="微软雅黑" panose="020B0503020204020204" charset="-122"/>
              </a:rPr>
              <a:t>Wireless</a:t>
            </a:r>
            <a:endParaRPr lang="en-US" sz="1400">
              <a:latin typeface="微软雅黑" panose="020B0503020204020204" charset="-122"/>
              <a:cs typeface="微软雅黑" panose="020B0503020204020204" charset="-122"/>
            </a:endParaRPr>
          </a:p>
        </p:txBody>
      </p:sp>
      <p:sp>
        <p:nvSpPr>
          <p:cNvPr id="35" name="object 35"/>
          <p:cNvSpPr txBox="1"/>
          <p:nvPr/>
        </p:nvSpPr>
        <p:spPr>
          <a:xfrm>
            <a:off x="3153409" y="2797924"/>
            <a:ext cx="805815" cy="196850"/>
          </a:xfrm>
          <a:prstGeom prst="rect">
            <a:avLst/>
          </a:prstGeom>
        </p:spPr>
        <p:txBody>
          <a:bodyPr vert="horz" wrap="square" lIns="0" tIns="12700" rIns="0" bIns="0" rtlCol="0">
            <a:spAutoFit/>
          </a:bodyPr>
          <a:lstStyle/>
          <a:p>
            <a:pPr algn="ctr">
              <a:lnSpc>
                <a:spcPct val="100000"/>
              </a:lnSpc>
              <a:spcBef>
                <a:spcPts val="100"/>
              </a:spcBef>
            </a:pPr>
            <a:r>
              <a:rPr lang="en-US" sz="1200" b="1" spc="-5" dirty="0">
                <a:solidFill>
                  <a:srgbClr val="FFFFFF"/>
                </a:solidFill>
                <a:latin typeface="微软雅黑" panose="020B0503020204020204" charset="-122"/>
                <a:cs typeface="微软雅黑" panose="020B0503020204020204" charset="-122"/>
              </a:rPr>
              <a:t>Wireless</a:t>
            </a:r>
            <a:endParaRPr lang="en-US" sz="1200" b="1" spc="-5" dirty="0">
              <a:solidFill>
                <a:srgbClr val="FFFFFF"/>
              </a:solidFill>
              <a:latin typeface="微软雅黑" panose="020B0503020204020204" charset="-122"/>
              <a:cs typeface="微软雅黑" panose="020B0503020204020204" charset="-122"/>
            </a:endParaRPr>
          </a:p>
        </p:txBody>
      </p:sp>
      <p:sp>
        <p:nvSpPr>
          <p:cNvPr id="39" name="object 39"/>
          <p:cNvSpPr txBox="1"/>
          <p:nvPr/>
        </p:nvSpPr>
        <p:spPr>
          <a:xfrm>
            <a:off x="5680964" y="1341119"/>
            <a:ext cx="5497195" cy="649605"/>
          </a:xfrm>
          <a:prstGeom prst="rect">
            <a:avLst/>
          </a:prstGeom>
        </p:spPr>
        <p:txBody>
          <a:bodyPr vert="horz" wrap="square" lIns="0" tIns="17145" rIns="0" bIns="0" rtlCol="0">
            <a:spAutoFit/>
          </a:bodyPr>
          <a:lstStyle/>
          <a:p>
            <a:pPr marL="15240" marR="40640" algn="just">
              <a:lnSpc>
                <a:spcPct val="98000"/>
              </a:lnSpc>
              <a:spcBef>
                <a:spcPts val="135"/>
              </a:spcBef>
            </a:pPr>
            <a:r>
              <a:rPr sz="1400" dirty="0">
                <a:latin typeface="微软雅黑" panose="020B0503020204020204" charset="-122"/>
                <a:cs typeface="微软雅黑" panose="020B0503020204020204" charset="-122"/>
              </a:rPr>
              <a:t>Select “On” to record audio along with the video when the camera is set to video mode (saved file sizes will be slightly larger).</a:t>
            </a:r>
            <a:r>
              <a:rPr lang="zh-CN" altLang="en-US" sz="1400" dirty="0">
                <a:latin typeface="微软雅黑" panose="020B0503020204020204" charset="-122"/>
                <a:cs typeface="微软雅黑" panose="020B0503020204020204" charset="-122"/>
              </a:rPr>
              <a:t> </a:t>
            </a:r>
            <a:r>
              <a:rPr lang="en-US" altLang="zh-CN" sz="1400" dirty="0">
                <a:latin typeface="微软雅黑" panose="020B0503020204020204" charset="-122"/>
                <a:cs typeface="微软雅黑" panose="020B0503020204020204" charset="-122"/>
              </a:rPr>
              <a:t>P</a:t>
            </a:r>
            <a:r>
              <a:rPr sz="1400" spc="-5" dirty="0">
                <a:latin typeface="微软雅黑" panose="020B0503020204020204" charset="-122"/>
                <a:cs typeface="微软雅黑" panose="020B0503020204020204" charset="-122"/>
              </a:rPr>
              <a:t>ress </a:t>
            </a:r>
            <a:r>
              <a:rPr sz="1400" dirty="0">
                <a:latin typeface="微软雅黑" panose="020B0503020204020204" charset="-122"/>
                <a:cs typeface="微软雅黑" panose="020B0503020204020204" charset="-122"/>
              </a:rPr>
              <a:t>OK to</a:t>
            </a:r>
            <a:r>
              <a:rPr sz="1400" spc="-7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save.</a:t>
            </a:r>
            <a:endParaRPr lang="en-US" sz="1400" spc="-5" dirty="0">
              <a:latin typeface="微软雅黑" panose="020B0503020204020204" charset="-122"/>
              <a:cs typeface="微软雅黑" panose="020B0503020204020204" charset="-122"/>
            </a:endParaRPr>
          </a:p>
        </p:txBody>
      </p:sp>
      <p:sp>
        <p:nvSpPr>
          <p:cNvPr id="40" name="object 40"/>
          <p:cNvSpPr txBox="1"/>
          <p:nvPr/>
        </p:nvSpPr>
        <p:spPr>
          <a:xfrm>
            <a:off x="834390" y="5233670"/>
            <a:ext cx="1343660" cy="443865"/>
          </a:xfrm>
          <a:prstGeom prst="rect">
            <a:avLst/>
          </a:prstGeom>
        </p:spPr>
        <p:txBody>
          <a:bodyPr vert="horz" wrap="square" lIns="0" tIns="13335" rIns="0" bIns="0" rtlCol="0">
            <a:spAutoFit/>
          </a:bodyPr>
          <a:lstStyle/>
          <a:p>
            <a:pPr marL="12700">
              <a:lnSpc>
                <a:spcPct val="100000"/>
              </a:lnSpc>
              <a:spcBef>
                <a:spcPts val="105"/>
              </a:spcBef>
            </a:pPr>
            <a:r>
              <a:rPr lang="en-US" sz="1400">
                <a:latin typeface="微软雅黑" panose="020B0503020204020204" charset="-122"/>
                <a:cs typeface="微软雅黑" panose="020B0503020204020204" charset="-122"/>
              </a:rPr>
              <a:t>Transmit Frequency</a:t>
            </a:r>
            <a:endParaRPr lang="en-US" sz="1400">
              <a:latin typeface="微软雅黑" panose="020B0503020204020204" charset="-122"/>
              <a:cs typeface="微软雅黑" panose="020B0503020204020204" charset="-122"/>
            </a:endParaRPr>
          </a:p>
        </p:txBody>
      </p:sp>
      <p:sp>
        <p:nvSpPr>
          <p:cNvPr id="48" name="object 17"/>
          <p:cNvSpPr/>
          <p:nvPr/>
        </p:nvSpPr>
        <p:spPr>
          <a:xfrm>
            <a:off x="2827653" y="503072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49" name="object 23"/>
          <p:cNvSpPr txBox="1"/>
          <p:nvPr/>
        </p:nvSpPr>
        <p:spPr>
          <a:xfrm>
            <a:off x="3185795" y="5023485"/>
            <a:ext cx="1068070" cy="19685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FFFF"/>
                </a:solidFill>
                <a:latin typeface="微软雅黑" panose="020B0503020204020204" charset="-122"/>
                <a:cs typeface="微软雅黑" panose="020B0503020204020204" charset="-122"/>
              </a:rPr>
              <a:t>Immediately</a:t>
            </a:r>
            <a:endParaRPr lang="en-US" sz="1200">
              <a:latin typeface="微软雅黑" panose="020B0503020204020204" charset="-122"/>
              <a:cs typeface="微软雅黑" panose="020B0503020204020204" charset="-122"/>
            </a:endParaRPr>
          </a:p>
        </p:txBody>
      </p:sp>
      <p:sp>
        <p:nvSpPr>
          <p:cNvPr id="52" name="object 22"/>
          <p:cNvSpPr/>
          <p:nvPr/>
        </p:nvSpPr>
        <p:spPr>
          <a:xfrm>
            <a:off x="4272279" y="4708144"/>
            <a:ext cx="306324" cy="172212"/>
          </a:xfrm>
          <a:prstGeom prst="rect">
            <a:avLst/>
          </a:prstGeom>
          <a:blipFill>
            <a:blip r:embed="rId3" cstate="print"/>
            <a:stretch>
              <a:fillRect/>
            </a:stretch>
          </a:blipFill>
        </p:spPr>
        <p:txBody>
          <a:bodyPr wrap="square" lIns="0" tIns="0" rIns="0" bIns="0" rtlCol="0"/>
          <a:lstStyle/>
          <a:p/>
        </p:txBody>
      </p:sp>
      <p:sp>
        <p:nvSpPr>
          <p:cNvPr id="53" name="object 23"/>
          <p:cNvSpPr/>
          <p:nvPr/>
        </p:nvSpPr>
        <p:spPr>
          <a:xfrm>
            <a:off x="2582164" y="4712716"/>
            <a:ext cx="295656" cy="172212"/>
          </a:xfrm>
          <a:prstGeom prst="rect">
            <a:avLst/>
          </a:prstGeom>
          <a:blipFill>
            <a:blip r:embed="rId4" cstate="print"/>
            <a:stretch>
              <a:fillRect/>
            </a:stretch>
          </a:blipFill>
        </p:spPr>
        <p:txBody>
          <a:bodyPr wrap="square" lIns="0" tIns="0" rIns="0" bIns="0" rtlCol="0"/>
          <a:lstStyle/>
          <a:p/>
        </p:txBody>
      </p:sp>
      <p:sp>
        <p:nvSpPr>
          <p:cNvPr id="54" name="object 35"/>
          <p:cNvSpPr txBox="1"/>
          <p:nvPr/>
        </p:nvSpPr>
        <p:spPr>
          <a:xfrm>
            <a:off x="2293620" y="4653280"/>
            <a:ext cx="2249805" cy="224790"/>
          </a:xfrm>
          <a:prstGeom prst="rect">
            <a:avLst/>
          </a:prstGeom>
        </p:spPr>
        <p:txBody>
          <a:bodyPr vert="horz" wrap="square" lIns="0" tIns="12700" rIns="0" bIns="0" rtlCol="0">
            <a:spAutoFit/>
          </a:bodyPr>
          <a:lstStyle/>
          <a:p>
            <a:pPr marL="289560" marR="222250" indent="46355" algn="ctr">
              <a:lnSpc>
                <a:spcPct val="138000"/>
              </a:lnSpc>
              <a:spcBef>
                <a:spcPts val="850"/>
              </a:spcBef>
            </a:pPr>
            <a:r>
              <a:rPr lang="en-US" sz="1000" b="1" spc="-5" dirty="0">
                <a:solidFill>
                  <a:srgbClr val="FFFFFF"/>
                </a:solidFill>
                <a:latin typeface="微软雅黑" panose="020B0503020204020204" charset="-122"/>
                <a:cs typeface="微软雅黑" panose="020B0503020204020204" charset="-122"/>
              </a:rPr>
              <a:t>TransmitFrequency</a:t>
            </a:r>
            <a:endParaRPr lang="en-US" sz="1000" b="1" spc="-5" dirty="0">
              <a:solidFill>
                <a:srgbClr val="FFFFFF"/>
              </a:solidFill>
              <a:latin typeface="微软雅黑" panose="020B0503020204020204" charset="-122"/>
              <a:cs typeface="微软雅黑" panose="020B0503020204020204" charset="-122"/>
            </a:endParaRPr>
          </a:p>
        </p:txBody>
      </p:sp>
      <p:sp>
        <p:nvSpPr>
          <p:cNvPr id="61" name="object 5"/>
          <p:cNvSpPr/>
          <p:nvPr/>
        </p:nvSpPr>
        <p:spPr>
          <a:xfrm>
            <a:off x="768350" y="2499360"/>
            <a:ext cx="10701655" cy="1871345"/>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68" name="等腰三角形 67"/>
          <p:cNvSpPr/>
          <p:nvPr/>
        </p:nvSpPr>
        <p:spPr>
          <a:xfrm rot="5400000">
            <a:off x="2604135" y="3195320"/>
            <a:ext cx="273050" cy="28511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9" name="等腰三角形 68"/>
          <p:cNvSpPr/>
          <p:nvPr/>
        </p:nvSpPr>
        <p:spPr>
          <a:xfrm rot="5400000">
            <a:off x="2611120" y="1400175"/>
            <a:ext cx="273050" cy="28511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0" name="object 7"/>
          <p:cNvSpPr/>
          <p:nvPr/>
        </p:nvSpPr>
        <p:spPr>
          <a:xfrm>
            <a:off x="2464943" y="3960494"/>
            <a:ext cx="2103120" cy="260350"/>
          </a:xfrm>
          <a:custGeom>
            <a:avLst/>
            <a:gdLst/>
            <a:ahLst/>
            <a:cxnLst/>
            <a:rect l="l" t="t" r="r" b="b"/>
            <a:pathLst>
              <a:path w="2103120" h="260350">
                <a:moveTo>
                  <a:pt x="0" y="0"/>
                </a:moveTo>
                <a:lnTo>
                  <a:pt x="2102993" y="0"/>
                </a:lnTo>
                <a:lnTo>
                  <a:pt x="2102993" y="260349"/>
                </a:lnTo>
                <a:lnTo>
                  <a:pt x="0" y="260349"/>
                </a:lnTo>
                <a:lnTo>
                  <a:pt x="0" y="0"/>
                </a:lnTo>
                <a:close/>
              </a:path>
            </a:pathLst>
          </a:custGeom>
          <a:solidFill>
            <a:srgbClr val="000000"/>
          </a:solidFill>
        </p:spPr>
        <p:txBody>
          <a:bodyPr wrap="square" lIns="0" tIns="0" rIns="0" bIns="0" rtlCol="0"/>
          <a:lstStyle/>
          <a:p/>
        </p:txBody>
      </p:sp>
      <p:sp>
        <p:nvSpPr>
          <p:cNvPr id="71" name="矩形 70"/>
          <p:cNvSpPr/>
          <p:nvPr/>
        </p:nvSpPr>
        <p:spPr>
          <a:xfrm>
            <a:off x="2458720" y="2780665"/>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bject 32"/>
          <p:cNvSpPr txBox="1"/>
          <p:nvPr/>
        </p:nvSpPr>
        <p:spPr>
          <a:xfrm>
            <a:off x="2560320" y="4000500"/>
            <a:ext cx="201803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73" name="object 30"/>
          <p:cNvSpPr txBox="1"/>
          <p:nvPr/>
        </p:nvSpPr>
        <p:spPr>
          <a:xfrm>
            <a:off x="3437369" y="3169678"/>
            <a:ext cx="311150" cy="534670"/>
          </a:xfrm>
          <a:prstGeom prst="rect">
            <a:avLst/>
          </a:prstGeom>
        </p:spPr>
        <p:txBody>
          <a:bodyPr vert="horz" wrap="square" lIns="0" tIns="12700" rIns="0" bIns="0" rtlCol="0">
            <a:spAutoFit/>
          </a:bodyPr>
          <a:lstStyle/>
          <a:p>
            <a:pPr marL="12700" marR="5080" indent="24130">
              <a:lnSpc>
                <a:spcPct val="139000"/>
              </a:lnSpc>
              <a:spcBef>
                <a:spcPts val="100"/>
              </a:spcBef>
            </a:pPr>
            <a:r>
              <a:rPr sz="1200" spc="-10" dirty="0">
                <a:solidFill>
                  <a:srgbClr val="FFFFFF"/>
                </a:solidFill>
                <a:latin typeface="微软雅黑" panose="020B0503020204020204" charset="-122"/>
                <a:cs typeface="微软雅黑" panose="020B0503020204020204" charset="-122"/>
              </a:rPr>
              <a:t>O</a:t>
            </a:r>
            <a:r>
              <a:rPr sz="1200" dirty="0">
                <a:solidFill>
                  <a:srgbClr val="FFFFFF"/>
                </a:solidFill>
                <a:latin typeface="微软雅黑" panose="020B0503020204020204" charset="-122"/>
                <a:cs typeface="微软雅黑" panose="020B0503020204020204" charset="-122"/>
              </a:rPr>
              <a:t>N  </a:t>
            </a:r>
            <a:r>
              <a:rPr sz="1200" spc="-10" dirty="0">
                <a:solidFill>
                  <a:srgbClr val="FFFFFF"/>
                </a:solidFill>
                <a:latin typeface="微软雅黑" panose="020B0503020204020204" charset="-122"/>
                <a:cs typeface="微软雅黑" panose="020B0503020204020204" charset="-122"/>
              </a:rPr>
              <a:t>O</a:t>
            </a:r>
            <a:r>
              <a:rPr sz="1200" spc="-5" dirty="0">
                <a:solidFill>
                  <a:srgbClr val="FFFFFF"/>
                </a:solidFill>
                <a:latin typeface="微软雅黑" panose="020B0503020204020204" charset="-122"/>
                <a:cs typeface="微软雅黑" panose="020B0503020204020204" charset="-122"/>
              </a:rPr>
              <a:t>F</a:t>
            </a:r>
            <a:r>
              <a:rPr sz="1200" dirty="0">
                <a:solidFill>
                  <a:srgbClr val="FFFFFF"/>
                </a:solidFill>
                <a:latin typeface="微软雅黑" panose="020B0503020204020204" charset="-122"/>
                <a:cs typeface="微软雅黑" panose="020B0503020204020204" charset="-122"/>
              </a:rPr>
              <a:t>F</a:t>
            </a:r>
            <a:endParaRPr sz="1200">
              <a:latin typeface="微软雅黑" panose="020B0503020204020204" charset="-122"/>
              <a:cs typeface="微软雅黑" panose="020B0503020204020204" charset="-122"/>
            </a:endParaRPr>
          </a:p>
        </p:txBody>
      </p:sp>
      <p:sp>
        <p:nvSpPr>
          <p:cNvPr id="74" name="object 5"/>
          <p:cNvSpPr/>
          <p:nvPr/>
        </p:nvSpPr>
        <p:spPr>
          <a:xfrm>
            <a:off x="769620" y="4356100"/>
            <a:ext cx="10701655" cy="1856740"/>
          </a:xfrm>
          <a:custGeom>
            <a:avLst/>
            <a:gdLst/>
            <a:ahLst/>
            <a:cxnLst/>
            <a:rect l="l" t="t" r="r" b="b"/>
            <a:pathLst>
              <a:path w="10701655" h="1640205">
                <a:moveTo>
                  <a:pt x="10701528" y="1639824"/>
                </a:moveTo>
                <a:lnTo>
                  <a:pt x="0" y="1639824"/>
                </a:lnTo>
                <a:lnTo>
                  <a:pt x="0" y="0"/>
                </a:lnTo>
                <a:lnTo>
                  <a:pt x="10701528" y="0"/>
                </a:lnTo>
                <a:lnTo>
                  <a:pt x="10701528" y="6096"/>
                </a:lnTo>
                <a:lnTo>
                  <a:pt x="12192" y="6096"/>
                </a:lnTo>
                <a:lnTo>
                  <a:pt x="6095" y="12191"/>
                </a:lnTo>
                <a:lnTo>
                  <a:pt x="12192" y="12191"/>
                </a:lnTo>
                <a:lnTo>
                  <a:pt x="12192" y="1627632"/>
                </a:lnTo>
                <a:lnTo>
                  <a:pt x="6095" y="1627632"/>
                </a:lnTo>
                <a:lnTo>
                  <a:pt x="12192" y="1633727"/>
                </a:lnTo>
                <a:lnTo>
                  <a:pt x="10701528" y="1633727"/>
                </a:lnTo>
                <a:lnTo>
                  <a:pt x="10701528" y="1639824"/>
                </a:lnTo>
                <a:close/>
              </a:path>
              <a:path w="10701655" h="1640205">
                <a:moveTo>
                  <a:pt x="12192" y="12191"/>
                </a:moveTo>
                <a:lnTo>
                  <a:pt x="6095" y="12191"/>
                </a:lnTo>
                <a:lnTo>
                  <a:pt x="12192" y="6096"/>
                </a:lnTo>
                <a:lnTo>
                  <a:pt x="12192" y="12191"/>
                </a:lnTo>
                <a:close/>
              </a:path>
              <a:path w="10701655" h="1640205">
                <a:moveTo>
                  <a:pt x="10687812" y="12191"/>
                </a:moveTo>
                <a:lnTo>
                  <a:pt x="12192" y="12191"/>
                </a:lnTo>
                <a:lnTo>
                  <a:pt x="12192" y="6096"/>
                </a:lnTo>
                <a:lnTo>
                  <a:pt x="10687812" y="6096"/>
                </a:lnTo>
                <a:lnTo>
                  <a:pt x="10687812" y="12191"/>
                </a:lnTo>
                <a:close/>
              </a:path>
              <a:path w="10701655" h="1640205">
                <a:moveTo>
                  <a:pt x="10687812" y="1633727"/>
                </a:moveTo>
                <a:lnTo>
                  <a:pt x="10687812" y="6096"/>
                </a:lnTo>
                <a:lnTo>
                  <a:pt x="10695432" y="12191"/>
                </a:lnTo>
                <a:lnTo>
                  <a:pt x="10701528" y="12191"/>
                </a:lnTo>
                <a:lnTo>
                  <a:pt x="10701528" y="1627632"/>
                </a:lnTo>
                <a:lnTo>
                  <a:pt x="10695432" y="1627632"/>
                </a:lnTo>
                <a:lnTo>
                  <a:pt x="10687812" y="1633727"/>
                </a:lnTo>
                <a:close/>
              </a:path>
              <a:path w="10701655" h="1640205">
                <a:moveTo>
                  <a:pt x="10701528" y="12191"/>
                </a:moveTo>
                <a:lnTo>
                  <a:pt x="10695432" y="12191"/>
                </a:lnTo>
                <a:lnTo>
                  <a:pt x="10687812" y="6096"/>
                </a:lnTo>
                <a:lnTo>
                  <a:pt x="10701528" y="6096"/>
                </a:lnTo>
                <a:lnTo>
                  <a:pt x="10701528" y="12191"/>
                </a:lnTo>
                <a:close/>
              </a:path>
              <a:path w="10701655" h="1640205">
                <a:moveTo>
                  <a:pt x="12192" y="1633727"/>
                </a:moveTo>
                <a:lnTo>
                  <a:pt x="6095" y="1627632"/>
                </a:lnTo>
                <a:lnTo>
                  <a:pt x="12192" y="1627632"/>
                </a:lnTo>
                <a:lnTo>
                  <a:pt x="12192" y="1633727"/>
                </a:lnTo>
                <a:close/>
              </a:path>
              <a:path w="10701655" h="1640205">
                <a:moveTo>
                  <a:pt x="10687812" y="1633727"/>
                </a:moveTo>
                <a:lnTo>
                  <a:pt x="12192" y="1633727"/>
                </a:lnTo>
                <a:lnTo>
                  <a:pt x="12192" y="1627632"/>
                </a:lnTo>
                <a:lnTo>
                  <a:pt x="10687812" y="1627632"/>
                </a:lnTo>
                <a:lnTo>
                  <a:pt x="10687812" y="1633727"/>
                </a:lnTo>
                <a:close/>
              </a:path>
              <a:path w="10701655" h="1640205">
                <a:moveTo>
                  <a:pt x="10701528" y="1633727"/>
                </a:moveTo>
                <a:lnTo>
                  <a:pt x="10687812" y="1633727"/>
                </a:lnTo>
                <a:lnTo>
                  <a:pt x="10695432" y="1627632"/>
                </a:lnTo>
                <a:lnTo>
                  <a:pt x="10701528" y="1627632"/>
                </a:lnTo>
                <a:lnTo>
                  <a:pt x="10701528" y="1633727"/>
                </a:lnTo>
                <a:close/>
              </a:path>
            </a:pathLst>
          </a:custGeom>
          <a:solidFill>
            <a:srgbClr val="000000"/>
          </a:solidFill>
        </p:spPr>
        <p:txBody>
          <a:bodyPr wrap="square" lIns="0" tIns="0" rIns="0" bIns="0" rtlCol="0"/>
          <a:lstStyle/>
          <a:p/>
        </p:txBody>
      </p:sp>
      <p:sp>
        <p:nvSpPr>
          <p:cNvPr id="75" name="矩形 74"/>
          <p:cNvSpPr/>
          <p:nvPr/>
        </p:nvSpPr>
        <p:spPr>
          <a:xfrm>
            <a:off x="2454275" y="4671060"/>
            <a:ext cx="2114550" cy="14478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object 32"/>
          <p:cNvSpPr txBox="1"/>
          <p:nvPr/>
        </p:nvSpPr>
        <p:spPr>
          <a:xfrm>
            <a:off x="2555875" y="5890895"/>
            <a:ext cx="2023110" cy="196215"/>
          </a:xfrm>
          <a:prstGeom prst="rect">
            <a:avLst/>
          </a:prstGeom>
        </p:spPr>
        <p:txBody>
          <a:bodyPr vert="horz" wrap="square" lIns="0" tIns="12065" rIns="0" bIns="0" rtlCol="0">
            <a:spAutoFit/>
          </a:bodyPr>
          <a:lstStyle/>
          <a:p>
            <a:pPr marL="12700">
              <a:lnSpc>
                <a:spcPct val="100000"/>
              </a:lnSpc>
              <a:spcBef>
                <a:spcPts val="95"/>
              </a:spcBef>
            </a:pPr>
            <a:r>
              <a:rPr lang="en-US" sz="1200" spc="-70" dirty="0">
                <a:solidFill>
                  <a:srgbClr val="FFFFFF"/>
                </a:solidFill>
                <a:latin typeface="微软雅黑" panose="020B0503020204020204" charset="-122"/>
                <a:cs typeface="微软雅黑" panose="020B0503020204020204" charset="-122"/>
              </a:rPr>
              <a:t>OK       Set       </a:t>
            </a:r>
            <a:r>
              <a:rPr sz="1200" spc="-70" dirty="0">
                <a:solidFill>
                  <a:srgbClr val="FFFFFF"/>
                </a:solidFill>
                <a:latin typeface="微软雅黑" panose="020B0503020204020204" charset="-122"/>
                <a:cs typeface="微软雅黑" panose="020B0503020204020204" charset="-122"/>
              </a:rPr>
              <a:t>M</a:t>
            </a:r>
            <a:r>
              <a:rPr sz="1200" spc="-40" dirty="0">
                <a:solidFill>
                  <a:srgbClr val="FFFFFF"/>
                </a:solidFill>
                <a:latin typeface="微软雅黑" panose="020B0503020204020204" charset="-122"/>
                <a:cs typeface="微软雅黑" panose="020B0503020204020204" charset="-122"/>
              </a:rPr>
              <a:t>E</a:t>
            </a:r>
            <a:r>
              <a:rPr sz="1200" spc="-35" dirty="0">
                <a:solidFill>
                  <a:srgbClr val="FFFFFF"/>
                </a:solidFill>
                <a:latin typeface="微软雅黑" panose="020B0503020204020204" charset="-122"/>
                <a:cs typeface="微软雅黑" panose="020B0503020204020204" charset="-122"/>
              </a:rPr>
              <a:t>N</a:t>
            </a:r>
            <a:r>
              <a:rPr sz="1200" spc="-65" dirty="0">
                <a:solidFill>
                  <a:srgbClr val="FFFFFF"/>
                </a:solidFill>
                <a:latin typeface="微软雅黑" panose="020B0503020204020204" charset="-122"/>
                <a:cs typeface="微软雅黑" panose="020B0503020204020204" charset="-122"/>
              </a:rPr>
              <a:t>U      </a:t>
            </a:r>
            <a:r>
              <a:rPr lang="en-US" sz="1200" spc="-65" dirty="0">
                <a:solidFill>
                  <a:srgbClr val="FFFFFF"/>
                </a:solidFill>
                <a:latin typeface="微软雅黑" panose="020B0503020204020204" charset="-122"/>
                <a:cs typeface="微软雅黑" panose="020B0503020204020204" charset="-122"/>
              </a:rPr>
              <a:t>Exit</a:t>
            </a:r>
            <a:endParaRPr lang="en-US" sz="1200" spc="-65" dirty="0">
              <a:solidFill>
                <a:srgbClr val="FFFFFF"/>
              </a:solidFill>
              <a:latin typeface="微软雅黑" panose="020B0503020204020204" charset="-122"/>
              <a:cs typeface="微软雅黑" panose="020B0503020204020204" charset="-122"/>
            </a:endParaRPr>
          </a:p>
        </p:txBody>
      </p:sp>
      <p:sp>
        <p:nvSpPr>
          <p:cNvPr id="77" name="文本框 76"/>
          <p:cNvSpPr txBox="1"/>
          <p:nvPr/>
        </p:nvSpPr>
        <p:spPr>
          <a:xfrm>
            <a:off x="5707379" y="4747260"/>
            <a:ext cx="5096129" cy="923330"/>
          </a:xfrm>
          <a:prstGeom prst="rect">
            <a:avLst/>
          </a:prstGeom>
          <a:noFill/>
        </p:spPr>
        <p:txBody>
          <a:bodyPr wrap="square" rtlCol="0">
            <a:spAutoFit/>
          </a:bodyPr>
          <a:lstStyle/>
          <a:p>
            <a:r>
              <a:rPr lang="en-US" altLang="zh-CN" dirty="0"/>
              <a:t>This choice is about how frequently you would like the camera to send images to you. To save battery life, you may choose Weekly.</a:t>
            </a:r>
            <a:endParaRPr lang="en-US" altLang="zh-CN" dirty="0"/>
          </a:p>
        </p:txBody>
      </p:sp>
      <p:sp>
        <p:nvSpPr>
          <p:cNvPr id="6" name="object 17"/>
          <p:cNvSpPr/>
          <p:nvPr/>
        </p:nvSpPr>
        <p:spPr>
          <a:xfrm>
            <a:off x="2827653" y="528472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9" name="object 23"/>
          <p:cNvSpPr txBox="1"/>
          <p:nvPr/>
        </p:nvSpPr>
        <p:spPr>
          <a:xfrm>
            <a:off x="3509645" y="5287645"/>
            <a:ext cx="420370" cy="19685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FFFF"/>
                </a:solidFill>
                <a:latin typeface="微软雅黑" panose="020B0503020204020204" charset="-122"/>
                <a:cs typeface="微软雅黑" panose="020B0503020204020204" charset="-122"/>
              </a:rPr>
              <a:t>Daily</a:t>
            </a:r>
            <a:endParaRPr lang="en-US" sz="1200">
              <a:latin typeface="微软雅黑" panose="020B0503020204020204" charset="-122"/>
              <a:cs typeface="微软雅黑" panose="020B0503020204020204" charset="-122"/>
            </a:endParaRPr>
          </a:p>
        </p:txBody>
      </p:sp>
      <p:sp>
        <p:nvSpPr>
          <p:cNvPr id="10" name="object 17"/>
          <p:cNvSpPr/>
          <p:nvPr/>
        </p:nvSpPr>
        <p:spPr>
          <a:xfrm>
            <a:off x="2827653" y="553872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11" name="object 23"/>
          <p:cNvSpPr txBox="1"/>
          <p:nvPr/>
        </p:nvSpPr>
        <p:spPr>
          <a:xfrm>
            <a:off x="3391853" y="5546725"/>
            <a:ext cx="655955" cy="19685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FFFF"/>
                </a:solidFill>
                <a:latin typeface="微软雅黑" panose="020B0503020204020204" charset="-122"/>
                <a:cs typeface="微软雅黑" panose="020B0503020204020204" charset="-122"/>
              </a:rPr>
              <a:t>Weekly</a:t>
            </a:r>
            <a:endParaRPr lang="en-US" sz="1200">
              <a:latin typeface="微软雅黑" panose="020B0503020204020204" charset="-122"/>
              <a:cs typeface="微软雅黑" panose="020B0503020204020204" charset="-122"/>
            </a:endParaRPr>
          </a:p>
        </p:txBody>
      </p:sp>
      <p:sp>
        <p:nvSpPr>
          <p:cNvPr id="42" name="object 42"/>
          <p:cNvSpPr txBox="1"/>
          <p:nvPr/>
        </p:nvSpPr>
        <p:spPr>
          <a:xfrm>
            <a:off x="5680964" y="3105657"/>
            <a:ext cx="5122545" cy="664669"/>
          </a:xfrm>
          <a:prstGeom prst="rect">
            <a:avLst/>
          </a:prstGeom>
        </p:spPr>
        <p:txBody>
          <a:bodyPr vert="horz" wrap="square" lIns="0" tIns="22225" rIns="0" bIns="0" rtlCol="0">
            <a:spAutoFit/>
          </a:bodyPr>
          <a:lstStyle/>
          <a:p>
            <a:pPr marL="12700" marR="5080">
              <a:lnSpc>
                <a:spcPts val="1660"/>
              </a:lnSpc>
              <a:spcBef>
                <a:spcPts val="175"/>
              </a:spcBef>
            </a:pPr>
            <a:r>
              <a:rPr lang="en-US" sz="1400" spc="-5" dirty="0">
                <a:latin typeface="微软雅黑" panose="020B0503020204020204" charset="-122"/>
                <a:cs typeface="微软雅黑" panose="020B0503020204020204" charset="-122"/>
              </a:rPr>
              <a:t>This choice is about </a:t>
            </a:r>
            <a:r>
              <a:rPr sz="1400" spc="-5" dirty="0">
                <a:latin typeface="微软雅黑" panose="020B0503020204020204" charset="-122"/>
                <a:cs typeface="微软雅黑" panose="020B0503020204020204" charset="-122"/>
              </a:rPr>
              <a:t>wireless function ON/OFF</a:t>
            </a:r>
            <a:r>
              <a:rPr lang="en-US" altLang="zh-CN" sz="1400" spc="-5" dirty="0">
                <a:latin typeface="微软雅黑" panose="020B0503020204020204" charset="-122"/>
                <a:cs typeface="微软雅黑" panose="020B0503020204020204" charset="-122"/>
              </a:rPr>
              <a:t>. I</a:t>
            </a:r>
            <a:r>
              <a:rPr sz="1400" spc="-5" dirty="0">
                <a:latin typeface="微软雅黑" panose="020B0503020204020204" charset="-122"/>
                <a:cs typeface="微软雅黑" panose="020B0503020204020204" charset="-122"/>
              </a:rPr>
              <a:t>f you want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send photo  to you mobile phone</a:t>
            </a:r>
            <a:r>
              <a:rPr lang="en-US" sz="1400" spc="-5" dirty="0">
                <a:latin typeface="微软雅黑" panose="020B0503020204020204" charset="-122"/>
                <a:cs typeface="微软雅黑" panose="020B0503020204020204" charset="-122"/>
              </a:rPr>
              <a:t>'s APP </a:t>
            </a:r>
            <a:r>
              <a:rPr sz="1400" spc="-5" dirty="0">
                <a:latin typeface="微软雅黑" panose="020B0503020204020204" charset="-122"/>
                <a:cs typeface="微软雅黑" panose="020B0503020204020204" charset="-122"/>
              </a:rPr>
              <a:t>or email, please turn it</a:t>
            </a:r>
            <a:r>
              <a:rPr sz="1400" spc="-2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on.</a:t>
            </a:r>
            <a:endParaRPr sz="1400" dirty="0">
              <a:latin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100" cy="0"/>
          </a:xfrm>
          <a:custGeom>
            <a:avLst/>
            <a:gdLst/>
            <a:ahLst/>
            <a:cxnLst/>
            <a:rect l="l" t="t" r="r" b="b"/>
            <a:pathLst>
              <a:path w="11976100">
                <a:moveTo>
                  <a:pt x="0" y="0"/>
                </a:moveTo>
                <a:lnTo>
                  <a:pt x="11976100" y="0"/>
                </a:lnTo>
              </a:path>
            </a:pathLst>
          </a:custGeom>
          <a:ln w="7620">
            <a:solidFill>
              <a:srgbClr val="000000"/>
            </a:solidFill>
          </a:ln>
        </p:spPr>
        <p:txBody>
          <a:bodyPr wrap="square" lIns="0" tIns="0" rIns="0" bIns="0" rtlCol="0"/>
          <a:lstStyle/>
          <a:p/>
        </p:txBody>
      </p:sp>
      <p:sp>
        <p:nvSpPr>
          <p:cNvPr id="3" name="object 3"/>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a:spLocks noGrp="1"/>
          </p:cNvSpPr>
          <p:nvPr>
            <p:ph type="title"/>
          </p:nvPr>
        </p:nvSpPr>
        <p:spPr>
          <a:xfrm>
            <a:off x="717295"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5" name="object 5"/>
          <p:cNvSpPr/>
          <p:nvPr/>
        </p:nvSpPr>
        <p:spPr>
          <a:xfrm>
            <a:off x="769619" y="2542032"/>
            <a:ext cx="10701655" cy="1640205"/>
          </a:xfrm>
          <a:custGeom>
            <a:avLst/>
            <a:gdLst/>
            <a:ahLst/>
            <a:cxnLst/>
            <a:rect l="l" t="t" r="r" b="b"/>
            <a:pathLst>
              <a:path w="10701655" h="1640204">
                <a:moveTo>
                  <a:pt x="10701528" y="1639824"/>
                </a:moveTo>
                <a:lnTo>
                  <a:pt x="0" y="1639824"/>
                </a:lnTo>
                <a:lnTo>
                  <a:pt x="0" y="0"/>
                </a:lnTo>
                <a:lnTo>
                  <a:pt x="10701528" y="0"/>
                </a:lnTo>
                <a:lnTo>
                  <a:pt x="10701528" y="6096"/>
                </a:lnTo>
                <a:lnTo>
                  <a:pt x="12192" y="6096"/>
                </a:lnTo>
                <a:lnTo>
                  <a:pt x="6095" y="12192"/>
                </a:lnTo>
                <a:lnTo>
                  <a:pt x="12192" y="12192"/>
                </a:lnTo>
                <a:lnTo>
                  <a:pt x="12192" y="1626108"/>
                </a:lnTo>
                <a:lnTo>
                  <a:pt x="6095" y="1626108"/>
                </a:lnTo>
                <a:lnTo>
                  <a:pt x="12192" y="1633728"/>
                </a:lnTo>
                <a:lnTo>
                  <a:pt x="10701528" y="1633728"/>
                </a:lnTo>
                <a:lnTo>
                  <a:pt x="10701528" y="1639824"/>
                </a:lnTo>
                <a:close/>
              </a:path>
              <a:path w="10701655" h="1640204">
                <a:moveTo>
                  <a:pt x="12192" y="12192"/>
                </a:moveTo>
                <a:lnTo>
                  <a:pt x="6095" y="12192"/>
                </a:lnTo>
                <a:lnTo>
                  <a:pt x="12192" y="6096"/>
                </a:lnTo>
                <a:lnTo>
                  <a:pt x="12192" y="12192"/>
                </a:lnTo>
                <a:close/>
              </a:path>
              <a:path w="10701655" h="1640204">
                <a:moveTo>
                  <a:pt x="10689336" y="12192"/>
                </a:moveTo>
                <a:lnTo>
                  <a:pt x="12192" y="12192"/>
                </a:lnTo>
                <a:lnTo>
                  <a:pt x="12192" y="6096"/>
                </a:lnTo>
                <a:lnTo>
                  <a:pt x="10689336" y="6096"/>
                </a:lnTo>
                <a:lnTo>
                  <a:pt x="10689336" y="12192"/>
                </a:lnTo>
                <a:close/>
              </a:path>
              <a:path w="10701655" h="1640204">
                <a:moveTo>
                  <a:pt x="10689336" y="1633728"/>
                </a:moveTo>
                <a:lnTo>
                  <a:pt x="10689336" y="6096"/>
                </a:lnTo>
                <a:lnTo>
                  <a:pt x="10695432" y="12192"/>
                </a:lnTo>
                <a:lnTo>
                  <a:pt x="10701528" y="12192"/>
                </a:lnTo>
                <a:lnTo>
                  <a:pt x="10701528" y="1626108"/>
                </a:lnTo>
                <a:lnTo>
                  <a:pt x="10695432" y="1626108"/>
                </a:lnTo>
                <a:lnTo>
                  <a:pt x="10689336" y="1633728"/>
                </a:lnTo>
                <a:close/>
              </a:path>
              <a:path w="10701655" h="1640204">
                <a:moveTo>
                  <a:pt x="10701528" y="12192"/>
                </a:moveTo>
                <a:lnTo>
                  <a:pt x="10695432" y="12192"/>
                </a:lnTo>
                <a:lnTo>
                  <a:pt x="10689336" y="6096"/>
                </a:lnTo>
                <a:lnTo>
                  <a:pt x="10701528" y="6096"/>
                </a:lnTo>
                <a:lnTo>
                  <a:pt x="10701528" y="12192"/>
                </a:lnTo>
                <a:close/>
              </a:path>
              <a:path w="10701655" h="1640204">
                <a:moveTo>
                  <a:pt x="12192" y="1633728"/>
                </a:moveTo>
                <a:lnTo>
                  <a:pt x="6095" y="1626108"/>
                </a:lnTo>
                <a:lnTo>
                  <a:pt x="12192" y="1626108"/>
                </a:lnTo>
                <a:lnTo>
                  <a:pt x="12192" y="1633728"/>
                </a:lnTo>
                <a:close/>
              </a:path>
              <a:path w="10701655" h="1640204">
                <a:moveTo>
                  <a:pt x="10689336" y="1633728"/>
                </a:moveTo>
                <a:lnTo>
                  <a:pt x="12192" y="1633728"/>
                </a:lnTo>
                <a:lnTo>
                  <a:pt x="12192" y="1626108"/>
                </a:lnTo>
                <a:lnTo>
                  <a:pt x="10689336" y="1626108"/>
                </a:lnTo>
                <a:lnTo>
                  <a:pt x="10689336" y="1633728"/>
                </a:lnTo>
                <a:close/>
              </a:path>
              <a:path w="10701655" h="1640204">
                <a:moveTo>
                  <a:pt x="10701528" y="1633728"/>
                </a:moveTo>
                <a:lnTo>
                  <a:pt x="10689336" y="1633728"/>
                </a:lnTo>
                <a:lnTo>
                  <a:pt x="10695432" y="1626108"/>
                </a:lnTo>
                <a:lnTo>
                  <a:pt x="10701528" y="1626108"/>
                </a:lnTo>
                <a:lnTo>
                  <a:pt x="10701528" y="1633728"/>
                </a:lnTo>
                <a:close/>
              </a:path>
            </a:pathLst>
          </a:custGeom>
          <a:solidFill>
            <a:srgbClr val="000000"/>
          </a:solidFill>
        </p:spPr>
        <p:txBody>
          <a:bodyPr wrap="square" lIns="0" tIns="0" rIns="0" bIns="0" rtlCol="0"/>
          <a:lstStyle/>
          <a:p/>
        </p:txBody>
      </p:sp>
      <p:sp>
        <p:nvSpPr>
          <p:cNvPr id="6" name="object 6"/>
          <p:cNvSpPr/>
          <p:nvPr/>
        </p:nvSpPr>
        <p:spPr>
          <a:xfrm>
            <a:off x="777240" y="4166615"/>
            <a:ext cx="10689590" cy="1626235"/>
          </a:xfrm>
          <a:custGeom>
            <a:avLst/>
            <a:gdLst/>
            <a:ahLst/>
            <a:cxnLst/>
            <a:rect l="l" t="t" r="r" b="b"/>
            <a:pathLst>
              <a:path w="10689590" h="1626235">
                <a:moveTo>
                  <a:pt x="0" y="0"/>
                </a:moveTo>
                <a:lnTo>
                  <a:pt x="10689336" y="0"/>
                </a:lnTo>
                <a:lnTo>
                  <a:pt x="10689336" y="1626108"/>
                </a:lnTo>
                <a:lnTo>
                  <a:pt x="0" y="1626108"/>
                </a:lnTo>
                <a:lnTo>
                  <a:pt x="0" y="0"/>
                </a:lnTo>
                <a:close/>
              </a:path>
            </a:pathLst>
          </a:custGeom>
          <a:solidFill>
            <a:srgbClr val="FFFFFF"/>
          </a:solidFill>
        </p:spPr>
        <p:txBody>
          <a:bodyPr wrap="square" lIns="0" tIns="0" rIns="0" bIns="0" rtlCol="0"/>
          <a:lstStyle/>
          <a:p/>
        </p:txBody>
      </p:sp>
      <p:sp>
        <p:nvSpPr>
          <p:cNvPr id="7" name="object 7"/>
          <p:cNvSpPr/>
          <p:nvPr/>
        </p:nvSpPr>
        <p:spPr>
          <a:xfrm>
            <a:off x="769619" y="2599944"/>
            <a:ext cx="10701655" cy="3199130"/>
          </a:xfrm>
          <a:custGeom>
            <a:avLst/>
            <a:gdLst/>
            <a:ahLst/>
            <a:cxnLst/>
            <a:rect l="l" t="t" r="r" b="b"/>
            <a:pathLst>
              <a:path w="10701655" h="3199129">
                <a:moveTo>
                  <a:pt x="3803904" y="1514855"/>
                </a:moveTo>
                <a:lnTo>
                  <a:pt x="1690116" y="1514855"/>
                </a:lnTo>
                <a:lnTo>
                  <a:pt x="1690116" y="262127"/>
                </a:lnTo>
                <a:lnTo>
                  <a:pt x="1688465" y="262000"/>
                </a:lnTo>
                <a:lnTo>
                  <a:pt x="1688592" y="0"/>
                </a:lnTo>
                <a:lnTo>
                  <a:pt x="3791712" y="0"/>
                </a:lnTo>
                <a:lnTo>
                  <a:pt x="3791712" y="262127"/>
                </a:lnTo>
                <a:lnTo>
                  <a:pt x="1702308" y="262127"/>
                </a:lnTo>
                <a:lnTo>
                  <a:pt x="1702308" y="1242059"/>
                </a:lnTo>
                <a:lnTo>
                  <a:pt x="3803904" y="1242059"/>
                </a:lnTo>
                <a:lnTo>
                  <a:pt x="3803904" y="1514855"/>
                </a:lnTo>
                <a:close/>
              </a:path>
              <a:path w="10701655" h="3199129">
                <a:moveTo>
                  <a:pt x="3803904" y="1242059"/>
                </a:moveTo>
                <a:lnTo>
                  <a:pt x="3791712" y="1242059"/>
                </a:lnTo>
                <a:lnTo>
                  <a:pt x="3791712" y="0"/>
                </a:lnTo>
                <a:lnTo>
                  <a:pt x="3802379" y="0"/>
                </a:lnTo>
                <a:lnTo>
                  <a:pt x="3802379" y="10667"/>
                </a:lnTo>
                <a:lnTo>
                  <a:pt x="3803904" y="11074"/>
                </a:lnTo>
                <a:lnTo>
                  <a:pt x="3803904" y="1242059"/>
                </a:lnTo>
                <a:close/>
              </a:path>
              <a:path w="10701655" h="3199129">
                <a:moveTo>
                  <a:pt x="3804284" y="11175"/>
                </a:moveTo>
                <a:lnTo>
                  <a:pt x="3803904" y="11074"/>
                </a:lnTo>
                <a:lnTo>
                  <a:pt x="3803904" y="10667"/>
                </a:lnTo>
                <a:lnTo>
                  <a:pt x="3804284" y="11175"/>
                </a:lnTo>
                <a:close/>
              </a:path>
              <a:path w="10701655" h="3199129">
                <a:moveTo>
                  <a:pt x="1842516" y="883919"/>
                </a:moveTo>
                <a:lnTo>
                  <a:pt x="1842516" y="615695"/>
                </a:lnTo>
                <a:lnTo>
                  <a:pt x="1862328" y="626363"/>
                </a:lnTo>
                <a:lnTo>
                  <a:pt x="2109216" y="749807"/>
                </a:lnTo>
                <a:lnTo>
                  <a:pt x="1862328" y="874776"/>
                </a:lnTo>
                <a:lnTo>
                  <a:pt x="1842516" y="883919"/>
                </a:lnTo>
                <a:close/>
              </a:path>
              <a:path w="10701655" h="3199129">
                <a:moveTo>
                  <a:pt x="2371344" y="868679"/>
                </a:moveTo>
                <a:lnTo>
                  <a:pt x="2063496" y="868679"/>
                </a:lnTo>
                <a:lnTo>
                  <a:pt x="2313432" y="762000"/>
                </a:lnTo>
                <a:lnTo>
                  <a:pt x="2072640" y="640079"/>
                </a:lnTo>
                <a:lnTo>
                  <a:pt x="3477767" y="640079"/>
                </a:lnTo>
                <a:lnTo>
                  <a:pt x="3477259" y="640460"/>
                </a:lnTo>
                <a:lnTo>
                  <a:pt x="3477767" y="646175"/>
                </a:lnTo>
                <a:lnTo>
                  <a:pt x="3477767" y="652271"/>
                </a:lnTo>
                <a:lnTo>
                  <a:pt x="3471671" y="853439"/>
                </a:lnTo>
                <a:lnTo>
                  <a:pt x="3471671" y="865631"/>
                </a:lnTo>
                <a:lnTo>
                  <a:pt x="2371344" y="868679"/>
                </a:lnTo>
                <a:close/>
              </a:path>
              <a:path w="10701655" h="3199129">
                <a:moveTo>
                  <a:pt x="10701528" y="3198876"/>
                </a:moveTo>
                <a:lnTo>
                  <a:pt x="0" y="3198876"/>
                </a:lnTo>
                <a:lnTo>
                  <a:pt x="0" y="1560576"/>
                </a:lnTo>
                <a:lnTo>
                  <a:pt x="10689336" y="1560576"/>
                </a:lnTo>
                <a:lnTo>
                  <a:pt x="10689336" y="1572767"/>
                </a:lnTo>
                <a:lnTo>
                  <a:pt x="12192" y="1572767"/>
                </a:lnTo>
                <a:lnTo>
                  <a:pt x="12192" y="3186683"/>
                </a:lnTo>
                <a:lnTo>
                  <a:pt x="10701528" y="3186683"/>
                </a:lnTo>
                <a:lnTo>
                  <a:pt x="10701528" y="3198876"/>
                </a:lnTo>
                <a:close/>
              </a:path>
              <a:path w="10701655" h="3199129">
                <a:moveTo>
                  <a:pt x="10701528" y="3186683"/>
                </a:moveTo>
                <a:lnTo>
                  <a:pt x="10689336" y="3186683"/>
                </a:lnTo>
                <a:lnTo>
                  <a:pt x="10689336" y="1560576"/>
                </a:lnTo>
                <a:lnTo>
                  <a:pt x="10701528" y="1560576"/>
                </a:lnTo>
                <a:lnTo>
                  <a:pt x="10701528" y="3186683"/>
                </a:lnTo>
                <a:close/>
              </a:path>
            </a:pathLst>
          </a:custGeom>
          <a:solidFill>
            <a:srgbClr val="000000"/>
          </a:solidFill>
        </p:spPr>
        <p:txBody>
          <a:bodyPr wrap="square" lIns="0" tIns="0" rIns="0" bIns="0" rtlCol="0"/>
          <a:lstStyle/>
          <a:p/>
        </p:txBody>
      </p:sp>
      <p:sp>
        <p:nvSpPr>
          <p:cNvPr id="8" name="object 8"/>
          <p:cNvSpPr/>
          <p:nvPr/>
        </p:nvSpPr>
        <p:spPr>
          <a:xfrm>
            <a:off x="4221479" y="2650235"/>
            <a:ext cx="306324" cy="172212"/>
          </a:xfrm>
          <a:prstGeom prst="rect">
            <a:avLst/>
          </a:prstGeom>
          <a:blipFill>
            <a:blip r:embed="rId1" cstate="print"/>
            <a:stretch>
              <a:fillRect/>
            </a:stretch>
          </a:blipFill>
        </p:spPr>
        <p:txBody>
          <a:bodyPr wrap="square" lIns="0" tIns="0" rIns="0" bIns="0" rtlCol="0"/>
          <a:lstStyle/>
          <a:p/>
        </p:txBody>
      </p:sp>
      <p:sp>
        <p:nvSpPr>
          <p:cNvPr id="9" name="object 9"/>
          <p:cNvSpPr/>
          <p:nvPr/>
        </p:nvSpPr>
        <p:spPr>
          <a:xfrm>
            <a:off x="2531364" y="2653283"/>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3393947" y="3846576"/>
            <a:ext cx="666115" cy="265430"/>
          </a:xfrm>
          <a:custGeom>
            <a:avLst/>
            <a:gdLst/>
            <a:ahLst/>
            <a:cxnLst/>
            <a:rect l="l" t="t" r="r" b="b"/>
            <a:pathLst>
              <a:path w="666114" h="265429">
                <a:moveTo>
                  <a:pt x="438912" y="265175"/>
                </a:moveTo>
                <a:lnTo>
                  <a:pt x="77724" y="265175"/>
                </a:lnTo>
                <a:lnTo>
                  <a:pt x="76962" y="263778"/>
                </a:lnTo>
                <a:lnTo>
                  <a:pt x="4572" y="263651"/>
                </a:lnTo>
                <a:lnTo>
                  <a:pt x="0" y="259079"/>
                </a:lnTo>
                <a:lnTo>
                  <a:pt x="0" y="4572"/>
                </a:lnTo>
                <a:lnTo>
                  <a:pt x="4572" y="0"/>
                </a:lnTo>
                <a:lnTo>
                  <a:pt x="661415" y="0"/>
                </a:lnTo>
                <a:lnTo>
                  <a:pt x="665988" y="4572"/>
                </a:lnTo>
                <a:lnTo>
                  <a:pt x="665988" y="259079"/>
                </a:lnTo>
                <a:lnTo>
                  <a:pt x="661415" y="263651"/>
                </a:lnTo>
                <a:lnTo>
                  <a:pt x="440436" y="263651"/>
                </a:lnTo>
                <a:lnTo>
                  <a:pt x="438912" y="265175"/>
                </a:lnTo>
                <a:close/>
              </a:path>
            </a:pathLst>
          </a:custGeom>
          <a:solidFill>
            <a:srgbClr val="000000"/>
          </a:solidFill>
        </p:spPr>
        <p:txBody>
          <a:bodyPr wrap="square" lIns="0" tIns="0" rIns="0" bIns="0" rtlCol="0"/>
          <a:lstStyle/>
          <a:p/>
        </p:txBody>
      </p:sp>
      <p:sp>
        <p:nvSpPr>
          <p:cNvPr id="11" name="object 11"/>
          <p:cNvSpPr/>
          <p:nvPr/>
        </p:nvSpPr>
        <p:spPr>
          <a:xfrm>
            <a:off x="2462783" y="5729478"/>
            <a:ext cx="932815" cy="0"/>
          </a:xfrm>
          <a:custGeom>
            <a:avLst/>
            <a:gdLst/>
            <a:ahLst/>
            <a:cxnLst/>
            <a:rect l="l" t="t" r="r" b="b"/>
            <a:pathLst>
              <a:path w="932814">
                <a:moveTo>
                  <a:pt x="0" y="0"/>
                </a:moveTo>
                <a:lnTo>
                  <a:pt x="932688" y="0"/>
                </a:lnTo>
              </a:path>
            </a:pathLst>
          </a:custGeom>
          <a:ln w="10667">
            <a:solidFill>
              <a:srgbClr val="FFFFFF"/>
            </a:solidFill>
          </a:ln>
        </p:spPr>
        <p:txBody>
          <a:bodyPr wrap="square" lIns="0" tIns="0" rIns="0" bIns="0" rtlCol="0"/>
          <a:lstStyle/>
          <a:p/>
        </p:txBody>
      </p:sp>
      <p:sp>
        <p:nvSpPr>
          <p:cNvPr id="12" name="object 12"/>
          <p:cNvSpPr/>
          <p:nvPr/>
        </p:nvSpPr>
        <p:spPr>
          <a:xfrm>
            <a:off x="4053840" y="5729478"/>
            <a:ext cx="510540" cy="0"/>
          </a:xfrm>
          <a:custGeom>
            <a:avLst/>
            <a:gdLst/>
            <a:ahLst/>
            <a:cxnLst/>
            <a:rect l="l" t="t" r="r" b="b"/>
            <a:pathLst>
              <a:path w="510539">
                <a:moveTo>
                  <a:pt x="0" y="0"/>
                </a:moveTo>
                <a:lnTo>
                  <a:pt x="510539" y="0"/>
                </a:lnTo>
              </a:path>
            </a:pathLst>
          </a:custGeom>
          <a:ln w="10667">
            <a:solidFill>
              <a:srgbClr val="FFFFFF"/>
            </a:solidFill>
          </a:ln>
        </p:spPr>
        <p:txBody>
          <a:bodyPr wrap="square" lIns="0" tIns="0" rIns="0" bIns="0" rtlCol="0"/>
          <a:lstStyle/>
          <a:p/>
        </p:txBody>
      </p:sp>
      <p:sp>
        <p:nvSpPr>
          <p:cNvPr id="13" name="object 13"/>
          <p:cNvSpPr/>
          <p:nvPr/>
        </p:nvSpPr>
        <p:spPr>
          <a:xfrm>
            <a:off x="2462783" y="4483608"/>
            <a:ext cx="2101850" cy="992505"/>
          </a:xfrm>
          <a:custGeom>
            <a:avLst/>
            <a:gdLst/>
            <a:ahLst/>
            <a:cxnLst/>
            <a:rect l="l" t="t" r="r" b="b"/>
            <a:pathLst>
              <a:path w="2101850" h="992504">
                <a:moveTo>
                  <a:pt x="2101596" y="992124"/>
                </a:moveTo>
                <a:lnTo>
                  <a:pt x="0" y="992124"/>
                </a:lnTo>
                <a:lnTo>
                  <a:pt x="0" y="0"/>
                </a:lnTo>
                <a:lnTo>
                  <a:pt x="2101596" y="0"/>
                </a:lnTo>
                <a:lnTo>
                  <a:pt x="2101596" y="992124"/>
                </a:lnTo>
                <a:close/>
              </a:path>
            </a:pathLst>
          </a:custGeom>
          <a:solidFill>
            <a:srgbClr val="FFFFFF"/>
          </a:solidFill>
        </p:spPr>
        <p:txBody>
          <a:bodyPr wrap="square" lIns="0" tIns="0" rIns="0" bIns="0" rtlCol="0"/>
          <a:lstStyle/>
          <a:p/>
        </p:txBody>
      </p:sp>
      <p:sp>
        <p:nvSpPr>
          <p:cNvPr id="14" name="object 14"/>
          <p:cNvSpPr/>
          <p:nvPr/>
        </p:nvSpPr>
        <p:spPr>
          <a:xfrm>
            <a:off x="2455164" y="4227576"/>
            <a:ext cx="2117090" cy="1515110"/>
          </a:xfrm>
          <a:custGeom>
            <a:avLst/>
            <a:gdLst/>
            <a:ahLst/>
            <a:cxnLst/>
            <a:rect l="l" t="t" r="r" b="b"/>
            <a:pathLst>
              <a:path w="2117090" h="1515110">
                <a:moveTo>
                  <a:pt x="2116836" y="1514856"/>
                </a:moveTo>
                <a:lnTo>
                  <a:pt x="1524" y="1514856"/>
                </a:lnTo>
                <a:lnTo>
                  <a:pt x="1524" y="262127"/>
                </a:lnTo>
                <a:lnTo>
                  <a:pt x="381" y="261874"/>
                </a:lnTo>
                <a:lnTo>
                  <a:pt x="0" y="0"/>
                </a:lnTo>
                <a:lnTo>
                  <a:pt x="2103120" y="0"/>
                </a:lnTo>
                <a:lnTo>
                  <a:pt x="2103120" y="262127"/>
                </a:lnTo>
                <a:lnTo>
                  <a:pt x="13716" y="262127"/>
                </a:lnTo>
                <a:lnTo>
                  <a:pt x="13716" y="1242060"/>
                </a:lnTo>
                <a:lnTo>
                  <a:pt x="2116836" y="1242060"/>
                </a:lnTo>
                <a:lnTo>
                  <a:pt x="2116836" y="1514856"/>
                </a:lnTo>
                <a:close/>
              </a:path>
              <a:path w="2117090" h="1515110">
                <a:moveTo>
                  <a:pt x="2116836" y="1242060"/>
                </a:moveTo>
                <a:lnTo>
                  <a:pt x="2103120" y="1242060"/>
                </a:lnTo>
                <a:lnTo>
                  <a:pt x="2103120" y="0"/>
                </a:lnTo>
                <a:lnTo>
                  <a:pt x="2115312" y="0"/>
                </a:lnTo>
                <a:lnTo>
                  <a:pt x="2115312" y="10668"/>
                </a:lnTo>
                <a:lnTo>
                  <a:pt x="2116836" y="10668"/>
                </a:lnTo>
                <a:lnTo>
                  <a:pt x="2116836" y="1242060"/>
                </a:lnTo>
                <a:close/>
              </a:path>
            </a:pathLst>
          </a:custGeom>
          <a:solidFill>
            <a:srgbClr val="000000"/>
          </a:solidFill>
        </p:spPr>
        <p:txBody>
          <a:bodyPr wrap="square" lIns="0" tIns="0" rIns="0" bIns="0" rtlCol="0"/>
          <a:lstStyle/>
          <a:p/>
        </p:txBody>
      </p:sp>
      <p:sp>
        <p:nvSpPr>
          <p:cNvPr id="15" name="object 15"/>
          <p:cNvSpPr/>
          <p:nvPr/>
        </p:nvSpPr>
        <p:spPr>
          <a:xfrm>
            <a:off x="4218432" y="4277867"/>
            <a:ext cx="306324" cy="172212"/>
          </a:xfrm>
          <a:prstGeom prst="rect">
            <a:avLst/>
          </a:prstGeom>
          <a:blipFill>
            <a:blip r:embed="rId3" cstate="print"/>
            <a:stretch>
              <a:fillRect/>
            </a:stretch>
          </a:blipFill>
        </p:spPr>
        <p:txBody>
          <a:bodyPr wrap="square" lIns="0" tIns="0" rIns="0" bIns="0" rtlCol="0"/>
          <a:lstStyle/>
          <a:p/>
        </p:txBody>
      </p:sp>
      <p:sp>
        <p:nvSpPr>
          <p:cNvPr id="16" name="object 16"/>
          <p:cNvSpPr/>
          <p:nvPr/>
        </p:nvSpPr>
        <p:spPr>
          <a:xfrm>
            <a:off x="2529839" y="4280915"/>
            <a:ext cx="295656" cy="172212"/>
          </a:xfrm>
          <a:prstGeom prst="rect">
            <a:avLst/>
          </a:prstGeom>
          <a:blipFill>
            <a:blip r:embed="rId4" cstate="print"/>
            <a:stretch>
              <a:fillRect/>
            </a:stretch>
          </a:blipFill>
        </p:spPr>
        <p:txBody>
          <a:bodyPr wrap="square" lIns="0" tIns="0" rIns="0" bIns="0" rtlCol="0"/>
          <a:lstStyle/>
          <a:p/>
        </p:txBody>
      </p:sp>
      <p:sp>
        <p:nvSpPr>
          <p:cNvPr id="17" name="object 17"/>
          <p:cNvSpPr/>
          <p:nvPr/>
        </p:nvSpPr>
        <p:spPr>
          <a:xfrm>
            <a:off x="2619755" y="4821935"/>
            <a:ext cx="1635760" cy="927100"/>
          </a:xfrm>
          <a:custGeom>
            <a:avLst/>
            <a:gdLst/>
            <a:ahLst/>
            <a:cxnLst/>
            <a:rect l="l" t="t" r="r" b="b"/>
            <a:pathLst>
              <a:path w="1635760" h="927100">
                <a:moveTo>
                  <a:pt x="0" y="268224"/>
                </a:moveTo>
                <a:lnTo>
                  <a:pt x="0" y="0"/>
                </a:lnTo>
                <a:lnTo>
                  <a:pt x="21336" y="9143"/>
                </a:lnTo>
                <a:lnTo>
                  <a:pt x="256031" y="128015"/>
                </a:lnTo>
                <a:lnTo>
                  <a:pt x="266700" y="134112"/>
                </a:lnTo>
                <a:lnTo>
                  <a:pt x="256031" y="138684"/>
                </a:lnTo>
                <a:lnTo>
                  <a:pt x="0" y="268224"/>
                </a:lnTo>
                <a:close/>
              </a:path>
              <a:path w="1635760" h="927100">
                <a:moveTo>
                  <a:pt x="528827" y="252984"/>
                </a:moveTo>
                <a:lnTo>
                  <a:pt x="220980" y="252984"/>
                </a:lnTo>
                <a:lnTo>
                  <a:pt x="470916" y="146303"/>
                </a:lnTo>
                <a:lnTo>
                  <a:pt x="231648" y="24384"/>
                </a:lnTo>
                <a:lnTo>
                  <a:pt x="1635379" y="24384"/>
                </a:lnTo>
                <a:lnTo>
                  <a:pt x="1635252" y="36575"/>
                </a:lnTo>
                <a:lnTo>
                  <a:pt x="1630680" y="237743"/>
                </a:lnTo>
                <a:lnTo>
                  <a:pt x="1630680" y="249936"/>
                </a:lnTo>
                <a:lnTo>
                  <a:pt x="528827" y="252984"/>
                </a:lnTo>
                <a:close/>
              </a:path>
              <a:path w="1635760" h="927100">
                <a:moveTo>
                  <a:pt x="1432559" y="662939"/>
                </a:moveTo>
                <a:lnTo>
                  <a:pt x="848868" y="662939"/>
                </a:lnTo>
                <a:lnTo>
                  <a:pt x="848868" y="655319"/>
                </a:lnTo>
                <a:lnTo>
                  <a:pt x="1210056" y="655319"/>
                </a:lnTo>
                <a:lnTo>
                  <a:pt x="1217676" y="661415"/>
                </a:lnTo>
                <a:lnTo>
                  <a:pt x="1217548" y="662559"/>
                </a:lnTo>
                <a:lnTo>
                  <a:pt x="1432559" y="662939"/>
                </a:lnTo>
                <a:close/>
              </a:path>
              <a:path w="1635760" h="927100">
                <a:moveTo>
                  <a:pt x="1434083" y="926718"/>
                </a:moveTo>
                <a:lnTo>
                  <a:pt x="775716" y="926591"/>
                </a:lnTo>
                <a:lnTo>
                  <a:pt x="774827" y="926591"/>
                </a:lnTo>
                <a:lnTo>
                  <a:pt x="773683" y="925449"/>
                </a:lnTo>
                <a:lnTo>
                  <a:pt x="772414" y="924813"/>
                </a:lnTo>
                <a:lnTo>
                  <a:pt x="771779" y="923543"/>
                </a:lnTo>
                <a:lnTo>
                  <a:pt x="771144" y="922019"/>
                </a:lnTo>
                <a:lnTo>
                  <a:pt x="771144" y="667512"/>
                </a:lnTo>
                <a:lnTo>
                  <a:pt x="771779" y="665734"/>
                </a:lnTo>
                <a:lnTo>
                  <a:pt x="772414" y="664463"/>
                </a:lnTo>
                <a:lnTo>
                  <a:pt x="773683" y="663193"/>
                </a:lnTo>
                <a:lnTo>
                  <a:pt x="774954" y="662559"/>
                </a:lnTo>
                <a:lnTo>
                  <a:pt x="1434845" y="662939"/>
                </a:lnTo>
                <a:lnTo>
                  <a:pt x="1435354" y="663193"/>
                </a:lnTo>
                <a:lnTo>
                  <a:pt x="1436623" y="664463"/>
                </a:lnTo>
                <a:lnTo>
                  <a:pt x="1437894" y="667003"/>
                </a:lnTo>
                <a:lnTo>
                  <a:pt x="1438656" y="667512"/>
                </a:lnTo>
                <a:lnTo>
                  <a:pt x="1438656" y="922019"/>
                </a:lnTo>
                <a:lnTo>
                  <a:pt x="1437132" y="923543"/>
                </a:lnTo>
                <a:lnTo>
                  <a:pt x="1436623" y="924813"/>
                </a:lnTo>
                <a:lnTo>
                  <a:pt x="1435354" y="925449"/>
                </a:lnTo>
                <a:lnTo>
                  <a:pt x="1434210" y="926591"/>
                </a:lnTo>
                <a:lnTo>
                  <a:pt x="775716" y="926591"/>
                </a:lnTo>
                <a:lnTo>
                  <a:pt x="774954" y="926718"/>
                </a:lnTo>
                <a:lnTo>
                  <a:pt x="1434083" y="926718"/>
                </a:lnTo>
                <a:close/>
              </a:path>
              <a:path w="1635760" h="927100">
                <a:moveTo>
                  <a:pt x="1434845" y="662939"/>
                </a:moveTo>
                <a:lnTo>
                  <a:pt x="1432559" y="662939"/>
                </a:lnTo>
                <a:lnTo>
                  <a:pt x="1434083" y="662559"/>
                </a:lnTo>
                <a:lnTo>
                  <a:pt x="1434845" y="662939"/>
                </a:lnTo>
                <a:close/>
              </a:path>
            </a:pathLst>
          </a:custGeom>
          <a:solidFill>
            <a:srgbClr val="000000"/>
          </a:solidFill>
        </p:spPr>
        <p:txBody>
          <a:bodyPr wrap="square" lIns="0" tIns="0" rIns="0" bIns="0" rtlCol="0"/>
          <a:lstStyle/>
          <a:p/>
        </p:txBody>
      </p:sp>
      <p:sp>
        <p:nvSpPr>
          <p:cNvPr id="18" name="object 18"/>
          <p:cNvSpPr/>
          <p:nvPr/>
        </p:nvSpPr>
        <p:spPr>
          <a:xfrm>
            <a:off x="766572" y="847344"/>
            <a:ext cx="10689590" cy="1706880"/>
          </a:xfrm>
          <a:custGeom>
            <a:avLst/>
            <a:gdLst/>
            <a:ahLst/>
            <a:cxnLst/>
            <a:rect l="l" t="t" r="r" b="b"/>
            <a:pathLst>
              <a:path w="10689590" h="1706880">
                <a:moveTo>
                  <a:pt x="0" y="0"/>
                </a:moveTo>
                <a:lnTo>
                  <a:pt x="10689336" y="0"/>
                </a:lnTo>
                <a:lnTo>
                  <a:pt x="10689336" y="1706879"/>
                </a:lnTo>
                <a:lnTo>
                  <a:pt x="0" y="1706879"/>
                </a:lnTo>
                <a:lnTo>
                  <a:pt x="0" y="0"/>
                </a:lnTo>
                <a:close/>
              </a:path>
            </a:pathLst>
          </a:custGeom>
          <a:solidFill>
            <a:srgbClr val="FFFFFF"/>
          </a:solidFill>
        </p:spPr>
        <p:txBody>
          <a:bodyPr wrap="square" lIns="0" tIns="0" rIns="0" bIns="0" rtlCol="0"/>
          <a:lstStyle/>
          <a:p/>
        </p:txBody>
      </p:sp>
      <p:sp>
        <p:nvSpPr>
          <p:cNvPr id="19" name="object 19"/>
          <p:cNvSpPr/>
          <p:nvPr/>
        </p:nvSpPr>
        <p:spPr>
          <a:xfrm>
            <a:off x="769620" y="841375"/>
            <a:ext cx="10696575" cy="1719580"/>
          </a:xfrm>
          <a:custGeom>
            <a:avLst/>
            <a:gdLst/>
            <a:ahLst/>
            <a:cxnLst/>
            <a:rect l="l" t="t" r="r" b="b"/>
            <a:pathLst>
              <a:path w="10701655" h="1719580">
                <a:moveTo>
                  <a:pt x="10701528" y="1719071"/>
                </a:moveTo>
                <a:lnTo>
                  <a:pt x="0" y="1719072"/>
                </a:lnTo>
                <a:lnTo>
                  <a:pt x="0" y="0"/>
                </a:lnTo>
                <a:lnTo>
                  <a:pt x="10689336" y="0"/>
                </a:lnTo>
                <a:lnTo>
                  <a:pt x="10689336" y="12191"/>
                </a:lnTo>
                <a:lnTo>
                  <a:pt x="13716" y="12191"/>
                </a:lnTo>
                <a:lnTo>
                  <a:pt x="13716" y="1706879"/>
                </a:lnTo>
                <a:lnTo>
                  <a:pt x="10701528" y="1706879"/>
                </a:lnTo>
                <a:lnTo>
                  <a:pt x="10701528" y="1719071"/>
                </a:lnTo>
                <a:close/>
              </a:path>
              <a:path w="10701655" h="1719580">
                <a:moveTo>
                  <a:pt x="10701528" y="1706879"/>
                </a:moveTo>
                <a:lnTo>
                  <a:pt x="10689336" y="1706879"/>
                </a:lnTo>
                <a:lnTo>
                  <a:pt x="10689336" y="0"/>
                </a:lnTo>
                <a:lnTo>
                  <a:pt x="10701528" y="0"/>
                </a:lnTo>
                <a:lnTo>
                  <a:pt x="10701528" y="1706879"/>
                </a:lnTo>
                <a:close/>
              </a:path>
              <a:path w="10701655" h="1719580">
                <a:moveTo>
                  <a:pt x="3805428" y="1581912"/>
                </a:moveTo>
                <a:lnTo>
                  <a:pt x="1690116" y="1581912"/>
                </a:lnTo>
                <a:lnTo>
                  <a:pt x="1690116" y="79247"/>
                </a:lnTo>
                <a:lnTo>
                  <a:pt x="1711452" y="79247"/>
                </a:lnTo>
                <a:lnTo>
                  <a:pt x="1711452" y="68579"/>
                </a:lnTo>
                <a:lnTo>
                  <a:pt x="3791712" y="68579"/>
                </a:lnTo>
                <a:lnTo>
                  <a:pt x="3791712" y="92963"/>
                </a:lnTo>
                <a:lnTo>
                  <a:pt x="1702308" y="92963"/>
                </a:lnTo>
                <a:lnTo>
                  <a:pt x="1702308" y="1310639"/>
                </a:lnTo>
                <a:lnTo>
                  <a:pt x="3287268" y="1310639"/>
                </a:lnTo>
                <a:lnTo>
                  <a:pt x="3287268" y="1322832"/>
                </a:lnTo>
                <a:lnTo>
                  <a:pt x="2628900" y="1322832"/>
                </a:lnTo>
                <a:lnTo>
                  <a:pt x="2628900" y="1559052"/>
                </a:lnTo>
                <a:lnTo>
                  <a:pt x="3805428" y="1559052"/>
                </a:lnTo>
                <a:lnTo>
                  <a:pt x="3805428" y="1581912"/>
                </a:lnTo>
                <a:close/>
              </a:path>
              <a:path w="10701655" h="1719580">
                <a:moveTo>
                  <a:pt x="3805428" y="1559052"/>
                </a:moveTo>
                <a:lnTo>
                  <a:pt x="3287268" y="1559052"/>
                </a:lnTo>
                <a:lnTo>
                  <a:pt x="3287268" y="1310639"/>
                </a:lnTo>
                <a:lnTo>
                  <a:pt x="3791712" y="1310639"/>
                </a:lnTo>
                <a:lnTo>
                  <a:pt x="3791712" y="68579"/>
                </a:lnTo>
                <a:lnTo>
                  <a:pt x="3803904" y="68579"/>
                </a:lnTo>
                <a:lnTo>
                  <a:pt x="3803904" y="79247"/>
                </a:lnTo>
                <a:lnTo>
                  <a:pt x="3804793" y="79501"/>
                </a:lnTo>
                <a:lnTo>
                  <a:pt x="3805428" y="79501"/>
                </a:lnTo>
                <a:lnTo>
                  <a:pt x="3805428" y="1559052"/>
                </a:lnTo>
                <a:close/>
              </a:path>
              <a:path w="10701655" h="1719580">
                <a:moveTo>
                  <a:pt x="3805428" y="79501"/>
                </a:moveTo>
                <a:lnTo>
                  <a:pt x="3804793" y="79501"/>
                </a:lnTo>
                <a:lnTo>
                  <a:pt x="3805428" y="79247"/>
                </a:lnTo>
                <a:lnTo>
                  <a:pt x="3805428" y="79501"/>
                </a:lnTo>
                <a:close/>
              </a:path>
              <a:path w="10701655" h="1719580">
                <a:moveTo>
                  <a:pt x="3791712" y="330707"/>
                </a:moveTo>
                <a:lnTo>
                  <a:pt x="1711452" y="330707"/>
                </a:lnTo>
                <a:lnTo>
                  <a:pt x="1711452" y="92963"/>
                </a:lnTo>
                <a:lnTo>
                  <a:pt x="3791712" y="92963"/>
                </a:lnTo>
                <a:lnTo>
                  <a:pt x="3791712" y="330707"/>
                </a:lnTo>
                <a:close/>
              </a:path>
              <a:path w="10701655" h="1719580">
                <a:moveTo>
                  <a:pt x="2471928" y="874776"/>
                </a:moveTo>
                <a:lnTo>
                  <a:pt x="2164080" y="874776"/>
                </a:lnTo>
                <a:lnTo>
                  <a:pt x="2412492" y="768095"/>
                </a:lnTo>
                <a:lnTo>
                  <a:pt x="2173224" y="646176"/>
                </a:lnTo>
                <a:lnTo>
                  <a:pt x="3576828" y="646176"/>
                </a:lnTo>
                <a:lnTo>
                  <a:pt x="3577463" y="646557"/>
                </a:lnTo>
                <a:lnTo>
                  <a:pt x="3576828" y="652271"/>
                </a:lnTo>
                <a:lnTo>
                  <a:pt x="3576828" y="658367"/>
                </a:lnTo>
                <a:lnTo>
                  <a:pt x="3572256" y="859535"/>
                </a:lnTo>
                <a:lnTo>
                  <a:pt x="3572256" y="871727"/>
                </a:lnTo>
                <a:lnTo>
                  <a:pt x="2471928" y="874776"/>
                </a:lnTo>
                <a:close/>
              </a:path>
            </a:pathLst>
          </a:custGeom>
          <a:solidFill>
            <a:srgbClr val="000000"/>
          </a:solidFill>
        </p:spPr>
        <p:txBody>
          <a:bodyPr wrap="square" lIns="0" tIns="0" rIns="0" bIns="0" rtlCol="0"/>
          <a:lstStyle/>
          <a:p/>
        </p:txBody>
      </p:sp>
      <p:sp>
        <p:nvSpPr>
          <p:cNvPr id="20" name="object 20"/>
          <p:cNvSpPr/>
          <p:nvPr/>
        </p:nvSpPr>
        <p:spPr>
          <a:xfrm>
            <a:off x="4212335" y="960119"/>
            <a:ext cx="306324" cy="172212"/>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2522220" y="963167"/>
            <a:ext cx="295656" cy="172212"/>
          </a:xfrm>
          <a:prstGeom prst="rect">
            <a:avLst/>
          </a:prstGeom>
          <a:blipFill>
            <a:blip r:embed="rId6" cstate="print"/>
            <a:stretch>
              <a:fillRect/>
            </a:stretch>
          </a:blipFill>
        </p:spPr>
        <p:txBody>
          <a:bodyPr wrap="square" lIns="0" tIns="0" rIns="0" bIns="0" rtlCol="0"/>
          <a:lstStyle/>
          <a:p/>
        </p:txBody>
      </p:sp>
      <p:sp>
        <p:nvSpPr>
          <p:cNvPr id="22" name="object 22"/>
          <p:cNvSpPr/>
          <p:nvPr/>
        </p:nvSpPr>
        <p:spPr>
          <a:xfrm>
            <a:off x="3383279" y="2156460"/>
            <a:ext cx="668020" cy="265430"/>
          </a:xfrm>
          <a:custGeom>
            <a:avLst/>
            <a:gdLst/>
            <a:ahLst/>
            <a:cxnLst/>
            <a:rect l="l" t="t" r="r" b="b"/>
            <a:pathLst>
              <a:path w="668020" h="265430">
                <a:moveTo>
                  <a:pt x="438912" y="265175"/>
                </a:moveTo>
                <a:lnTo>
                  <a:pt x="77724" y="265175"/>
                </a:lnTo>
                <a:lnTo>
                  <a:pt x="77470" y="263525"/>
                </a:lnTo>
                <a:lnTo>
                  <a:pt x="4445" y="263525"/>
                </a:lnTo>
                <a:lnTo>
                  <a:pt x="0" y="259079"/>
                </a:lnTo>
                <a:lnTo>
                  <a:pt x="0" y="4571"/>
                </a:lnTo>
                <a:lnTo>
                  <a:pt x="4572" y="0"/>
                </a:lnTo>
                <a:lnTo>
                  <a:pt x="661416" y="0"/>
                </a:lnTo>
                <a:lnTo>
                  <a:pt x="667512" y="4571"/>
                </a:lnTo>
                <a:lnTo>
                  <a:pt x="667512" y="259079"/>
                </a:lnTo>
                <a:lnTo>
                  <a:pt x="661585" y="263525"/>
                </a:lnTo>
                <a:lnTo>
                  <a:pt x="77470" y="263525"/>
                </a:lnTo>
                <a:lnTo>
                  <a:pt x="441960" y="263651"/>
                </a:lnTo>
                <a:lnTo>
                  <a:pt x="438912" y="265175"/>
                </a:lnTo>
                <a:close/>
              </a:path>
            </a:pathLst>
          </a:custGeom>
          <a:solidFill>
            <a:srgbClr val="000000"/>
          </a:solidFill>
        </p:spPr>
        <p:txBody>
          <a:bodyPr wrap="square" lIns="0" tIns="0" rIns="0" bIns="0" rtlCol="0"/>
          <a:lstStyle/>
          <a:p/>
        </p:txBody>
      </p:sp>
      <p:sp>
        <p:nvSpPr>
          <p:cNvPr id="24" name="object 24"/>
          <p:cNvSpPr txBox="1"/>
          <p:nvPr/>
        </p:nvSpPr>
        <p:spPr>
          <a:xfrm>
            <a:off x="2980690" y="4852670"/>
            <a:ext cx="1206500" cy="196850"/>
          </a:xfrm>
          <a:prstGeom prst="rect">
            <a:avLst/>
          </a:prstGeom>
        </p:spPr>
        <p:txBody>
          <a:bodyPr vert="horz" wrap="square" lIns="0" tIns="12700" rIns="0" bIns="0" rtlCol="0">
            <a:spAutoFit/>
          </a:bodyPr>
          <a:lstStyle/>
          <a:p>
            <a:pPr marL="11430" algn="ctr">
              <a:lnSpc>
                <a:spcPct val="100000"/>
              </a:lnSpc>
              <a:spcBef>
                <a:spcPts val="100"/>
              </a:spcBef>
            </a:pPr>
            <a:r>
              <a:rPr sz="1200" spc="-5" dirty="0">
                <a:solidFill>
                  <a:srgbClr val="FFFFFF"/>
                </a:solidFill>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p:txBody>
      </p:sp>
      <p:sp>
        <p:nvSpPr>
          <p:cNvPr id="43" name="object 43"/>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5</a:t>
            </a:r>
            <a:endParaRPr lang="en-US" sz="1200" dirty="0"/>
          </a:p>
        </p:txBody>
      </p:sp>
      <p:sp>
        <p:nvSpPr>
          <p:cNvPr id="44" name="object 44"/>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25" name="object 25"/>
          <p:cNvSpPr txBox="1"/>
          <p:nvPr/>
        </p:nvSpPr>
        <p:spPr>
          <a:xfrm>
            <a:off x="3081020" y="940434"/>
            <a:ext cx="77406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Language</a:t>
            </a:r>
            <a:endParaRPr sz="1200">
              <a:latin typeface="微软雅黑" panose="020B0503020204020204" charset="-122"/>
              <a:cs typeface="微软雅黑" panose="020B0503020204020204" charset="-122"/>
            </a:endParaRPr>
          </a:p>
        </p:txBody>
      </p:sp>
      <p:sp>
        <p:nvSpPr>
          <p:cNvPr id="26" name="object 26"/>
          <p:cNvSpPr txBox="1"/>
          <p:nvPr/>
        </p:nvSpPr>
        <p:spPr>
          <a:xfrm>
            <a:off x="813308" y="1556130"/>
            <a:ext cx="906144"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panose="020F0502020204030204"/>
                <a:cs typeface="Calibri" panose="020F0502020204030204"/>
              </a:rPr>
              <a:t>Language</a:t>
            </a:r>
            <a:endParaRPr sz="1800">
              <a:latin typeface="Calibri" panose="020F0502020204030204"/>
              <a:cs typeface="Calibri" panose="020F0502020204030204"/>
            </a:endParaRPr>
          </a:p>
        </p:txBody>
      </p:sp>
      <p:sp>
        <p:nvSpPr>
          <p:cNvPr id="27" name="object 27"/>
          <p:cNvSpPr txBox="1"/>
          <p:nvPr/>
        </p:nvSpPr>
        <p:spPr>
          <a:xfrm>
            <a:off x="3397999" y="1482979"/>
            <a:ext cx="5461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Engl</a:t>
            </a:r>
            <a:r>
              <a:rPr sz="1200" spc="-10" dirty="0">
                <a:solidFill>
                  <a:srgbClr val="FFFFFF"/>
                </a:solidFill>
                <a:latin typeface="微软雅黑" panose="020B0503020204020204" charset="-122"/>
                <a:cs typeface="微软雅黑" panose="020B0503020204020204" charset="-122"/>
              </a:rPr>
              <a:t>i</a:t>
            </a:r>
            <a:r>
              <a:rPr sz="1200" spc="-5"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h</a:t>
            </a:r>
            <a:endParaRPr sz="1200">
              <a:latin typeface="微软雅黑" panose="020B0503020204020204" charset="-122"/>
              <a:cs typeface="微软雅黑" panose="020B0503020204020204" charset="-122"/>
            </a:endParaRPr>
          </a:p>
        </p:txBody>
      </p:sp>
      <p:sp>
        <p:nvSpPr>
          <p:cNvPr id="28" name="object 28"/>
          <p:cNvSpPr txBox="1"/>
          <p:nvPr/>
        </p:nvSpPr>
        <p:spPr>
          <a:xfrm>
            <a:off x="5664200" y="1379219"/>
            <a:ext cx="4944110" cy="67310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Selects user's preferred language from </a:t>
            </a:r>
            <a:r>
              <a:rPr sz="1400" dirty="0">
                <a:latin typeface="微软雅黑" panose="020B0503020204020204" charset="-122"/>
                <a:cs typeface="微软雅黑" panose="020B0503020204020204" charset="-122"/>
              </a:rPr>
              <a:t>all </a:t>
            </a:r>
            <a:r>
              <a:rPr lang="en-US" sz="1400" spc="-5" dirty="0">
                <a:latin typeface="微软雅黑" panose="020B0503020204020204" charset="-122"/>
                <a:cs typeface="微软雅黑" panose="020B0503020204020204" charset="-122"/>
              </a:rPr>
              <a:t>ten</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languages.</a:t>
            </a:r>
            <a:endParaRPr sz="1400" spc="-5" dirty="0">
              <a:latin typeface="微软雅黑" panose="020B0503020204020204" charset="-122"/>
              <a:cs typeface="微软雅黑" panose="020B0503020204020204" charset="-122"/>
            </a:endParaRPr>
          </a:p>
          <a:p>
            <a:pPr marL="12700">
              <a:lnSpc>
                <a:spcPct val="100000"/>
              </a:lnSpc>
              <a:spcBef>
                <a:spcPts val="105"/>
              </a:spcBef>
            </a:pPr>
            <a:r>
              <a:rPr sz="1400">
                <a:latin typeface="微软雅黑" panose="020B0503020204020204" charset="-122"/>
                <a:cs typeface="微软雅黑" panose="020B0503020204020204" charset="-122"/>
              </a:rPr>
              <a:t>English,</a:t>
            </a:r>
            <a:r>
              <a:rPr sz="1400">
                <a:latin typeface="微软雅黑" panose="020B0503020204020204" charset="-122"/>
                <a:cs typeface="微软雅黑" panose="020B0503020204020204" charset="-122"/>
                <a:sym typeface="+mn-ea"/>
              </a:rPr>
              <a:t>French</a:t>
            </a:r>
            <a:r>
              <a:rPr sz="1400">
                <a:latin typeface="微软雅黑" panose="020B0503020204020204" charset="-122"/>
                <a:cs typeface="微软雅黑" panose="020B0503020204020204" charset="-122"/>
              </a:rPr>
              <a:t>,</a:t>
            </a:r>
            <a:r>
              <a:rPr lang="en-US" sz="1400">
                <a:latin typeface="微软雅黑" panose="020B0503020204020204" charset="-122"/>
                <a:cs typeface="微软雅黑" panose="020B0503020204020204" charset="-122"/>
              </a:rPr>
              <a:t>German</a:t>
            </a:r>
            <a:r>
              <a:rPr sz="1400">
                <a:latin typeface="微软雅黑" panose="020B0503020204020204" charset="-122"/>
                <a:cs typeface="微软雅黑" panose="020B0503020204020204" charset="-122"/>
              </a:rPr>
              <a:t>,Italian,Russian,Finnish,Spanish</a:t>
            </a:r>
            <a:r>
              <a:rPr lang="en-US" sz="1400">
                <a:latin typeface="微软雅黑" panose="020B0503020204020204" charset="-122"/>
                <a:cs typeface="微软雅黑" panose="020B0503020204020204" charset="-122"/>
              </a:rPr>
              <a:t>,Slovak,</a:t>
            </a:r>
            <a:r>
              <a:rPr sz="1400">
                <a:latin typeface="微软雅黑" panose="020B0503020204020204" charset="-122"/>
                <a:cs typeface="微软雅黑" panose="020B0503020204020204" charset="-122"/>
              </a:rPr>
              <a:t>simplified Chinese,Chinese Traditional</a:t>
            </a:r>
            <a:r>
              <a:rPr lang="en-US" sz="1400">
                <a:latin typeface="微软雅黑" panose="020B0503020204020204" charset="-122"/>
                <a:cs typeface="微软雅黑" panose="020B0503020204020204" charset="-122"/>
              </a:rPr>
              <a:t>.</a:t>
            </a:r>
            <a:endParaRPr lang="en-US" sz="1400">
              <a:latin typeface="微软雅黑" panose="020B0503020204020204" charset="-122"/>
              <a:cs typeface="微软雅黑" panose="020B0503020204020204" charset="-122"/>
            </a:endParaRPr>
          </a:p>
        </p:txBody>
      </p:sp>
      <p:sp>
        <p:nvSpPr>
          <p:cNvPr id="29" name="object 29"/>
          <p:cNvSpPr txBox="1"/>
          <p:nvPr/>
        </p:nvSpPr>
        <p:spPr>
          <a:xfrm>
            <a:off x="3436099" y="219784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0" name="object 30"/>
          <p:cNvSpPr txBox="1"/>
          <p:nvPr/>
        </p:nvSpPr>
        <p:spPr>
          <a:xfrm>
            <a:off x="2543048" y="2182495"/>
            <a:ext cx="1774189" cy="208279"/>
          </a:xfrm>
          <a:prstGeom prst="rect">
            <a:avLst/>
          </a:prstGeom>
        </p:spPr>
        <p:txBody>
          <a:bodyPr vert="horz" wrap="square" lIns="0" tIns="12700" rIns="0" bIns="0" rtlCol="0">
            <a:spAutoFit/>
          </a:bodyPr>
          <a:lstStyle/>
          <a:p>
            <a:pPr marL="12700">
              <a:lnSpc>
                <a:spcPct val="100000"/>
              </a:lnSpc>
              <a:spcBef>
                <a:spcPts val="100"/>
              </a:spcBef>
              <a:tabLst>
                <a:tab pos="472440" algn="l"/>
                <a:tab pos="15030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	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1" name="object 31"/>
          <p:cNvSpPr txBox="1"/>
          <p:nvPr/>
        </p:nvSpPr>
        <p:spPr>
          <a:xfrm>
            <a:off x="823975" y="3204959"/>
            <a:ext cx="1366520" cy="22860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Format</a:t>
            </a:r>
            <a:endParaRPr sz="1400">
              <a:latin typeface="微软雅黑" panose="020B0503020204020204" charset="-122"/>
              <a:cs typeface="微软雅黑" panose="020B0503020204020204" charset="-122"/>
            </a:endParaRPr>
          </a:p>
        </p:txBody>
      </p:sp>
      <p:sp>
        <p:nvSpPr>
          <p:cNvPr id="32" name="object 32"/>
          <p:cNvSpPr txBox="1"/>
          <p:nvPr/>
        </p:nvSpPr>
        <p:spPr>
          <a:xfrm>
            <a:off x="3244088" y="2625978"/>
            <a:ext cx="1230630" cy="19685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Format</a:t>
            </a:r>
            <a:endParaRPr sz="1200">
              <a:latin typeface="微软雅黑" panose="020B0503020204020204" charset="-122"/>
              <a:cs typeface="微软雅黑" panose="020B0503020204020204" charset="-122"/>
            </a:endParaRPr>
          </a:p>
        </p:txBody>
      </p:sp>
      <p:sp>
        <p:nvSpPr>
          <p:cNvPr id="33" name="object 33"/>
          <p:cNvSpPr txBox="1"/>
          <p:nvPr/>
        </p:nvSpPr>
        <p:spPr>
          <a:xfrm>
            <a:off x="3282188" y="3244723"/>
            <a:ext cx="58737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p:txBody>
      </p:sp>
      <p:sp>
        <p:nvSpPr>
          <p:cNvPr id="34" name="object 34"/>
          <p:cNvSpPr txBox="1"/>
          <p:nvPr/>
        </p:nvSpPr>
        <p:spPr>
          <a:xfrm>
            <a:off x="2552179" y="3828415"/>
            <a:ext cx="1285875" cy="208279"/>
          </a:xfrm>
          <a:prstGeom prst="rect">
            <a:avLst/>
          </a:prstGeom>
        </p:spPr>
        <p:txBody>
          <a:bodyPr vert="horz" wrap="square" lIns="0" tIns="12700" rIns="0" bIns="0" rtlCol="0">
            <a:spAutoFit/>
          </a:bodyPr>
          <a:lstStyle/>
          <a:p>
            <a:pPr marL="12700">
              <a:lnSpc>
                <a:spcPct val="100000"/>
              </a:lnSpc>
              <a:spcBef>
                <a:spcPts val="100"/>
              </a:spcBef>
              <a:tabLst>
                <a:tab pos="474345" algn="l"/>
                <a:tab pos="90678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	</a:t>
            </a: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50"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5" name="object 35"/>
          <p:cNvSpPr txBox="1"/>
          <p:nvPr/>
        </p:nvSpPr>
        <p:spPr>
          <a:xfrm>
            <a:off x="4042664" y="3845179"/>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6" name="object 36"/>
          <p:cNvSpPr txBox="1"/>
          <p:nvPr/>
        </p:nvSpPr>
        <p:spPr>
          <a:xfrm>
            <a:off x="5671820" y="2709659"/>
            <a:ext cx="5228590" cy="861903"/>
          </a:xfrm>
          <a:prstGeom prst="rect">
            <a:avLst/>
          </a:prstGeom>
        </p:spPr>
        <p:txBody>
          <a:bodyPr vert="horz" wrap="square" lIns="0" tIns="17145" rIns="0" bIns="0" rtlCol="0">
            <a:spAutoFit/>
          </a:bodyPr>
          <a:lstStyle/>
          <a:p>
            <a:pPr marL="12700" marR="5080">
              <a:lnSpc>
                <a:spcPct val="98000"/>
              </a:lnSpc>
              <a:spcBef>
                <a:spcPts val="135"/>
              </a:spcBef>
            </a:pPr>
            <a:r>
              <a:rPr sz="1400" spc="-5" dirty="0">
                <a:latin typeface="微软雅黑" panose="020B0503020204020204" charset="-122"/>
                <a:cs typeface="微软雅黑" panose="020B0503020204020204" charset="-122"/>
              </a:rPr>
              <a:t>Deletes (erases) </a:t>
            </a:r>
            <a:r>
              <a:rPr sz="1400" dirty="0">
                <a:latin typeface="微软雅黑" panose="020B0503020204020204" charset="-122"/>
                <a:cs typeface="微软雅黑" panose="020B0503020204020204" charset="-122"/>
              </a:rPr>
              <a:t>all </a:t>
            </a:r>
            <a:r>
              <a:rPr sz="1400" spc="-5" dirty="0">
                <a:latin typeface="微软雅黑" panose="020B0503020204020204" charset="-122"/>
                <a:cs typeface="微软雅黑" panose="020B0503020204020204" charset="-122"/>
              </a:rPr>
              <a:t>files stored on </a:t>
            </a:r>
            <a:r>
              <a:rPr sz="1400" dirty="0">
                <a:latin typeface="微软雅黑" panose="020B0503020204020204" charset="-122"/>
                <a:cs typeface="微软雅黑" panose="020B0503020204020204" charset="-122"/>
              </a:rPr>
              <a:t>a card to </a:t>
            </a:r>
            <a:r>
              <a:rPr sz="1400" spc="-5" dirty="0">
                <a:latin typeface="微软雅黑" panose="020B0503020204020204" charset="-122"/>
                <a:cs typeface="微软雅黑" panose="020B0503020204020204" charset="-122"/>
              </a:rPr>
              <a:t>prepare it for  reuse. Always format </a:t>
            </a:r>
            <a:r>
              <a:rPr sz="1400" dirty="0">
                <a:latin typeface="微软雅黑" panose="020B0503020204020204" charset="-122"/>
                <a:cs typeface="微软雅黑" panose="020B0503020204020204" charset="-122"/>
              </a:rPr>
              <a:t>a card </a:t>
            </a:r>
            <a:r>
              <a:rPr sz="1400" spc="-5" dirty="0">
                <a:latin typeface="微软雅黑" panose="020B0503020204020204" charset="-122"/>
                <a:cs typeface="微软雅黑" panose="020B0503020204020204" charset="-122"/>
              </a:rPr>
              <a:t>that has been previously used in  other devices. Press </a:t>
            </a:r>
            <a:r>
              <a:rPr sz="1400" dirty="0">
                <a:latin typeface="微软雅黑" panose="020B0503020204020204" charset="-122"/>
                <a:cs typeface="微软雅黑" panose="020B0503020204020204" charset="-122"/>
              </a:rPr>
              <a:t>OK to  </a:t>
            </a:r>
            <a:r>
              <a:rPr sz="1400" spc="-5" dirty="0">
                <a:latin typeface="微软雅黑" panose="020B0503020204020204" charset="-122"/>
                <a:cs typeface="微软雅黑" panose="020B0503020204020204" charset="-122"/>
              </a:rPr>
              <a:t>execute, press </a:t>
            </a:r>
            <a:r>
              <a:rPr sz="1400" dirty="0">
                <a:latin typeface="微软雅黑" panose="020B0503020204020204" charset="-122"/>
                <a:cs typeface="微软雅黑" panose="020B0503020204020204" charset="-122"/>
              </a:rPr>
              <a:t>MENU </a:t>
            </a:r>
            <a:r>
              <a:rPr sz="1400" spc="-5" dirty="0">
                <a:latin typeface="微软雅黑" panose="020B0503020204020204" charset="-122"/>
                <a:cs typeface="微软雅黑" panose="020B0503020204020204" charset="-122"/>
              </a:rPr>
              <a:t>(or select </a:t>
            </a:r>
            <a:r>
              <a:rPr sz="1400" dirty="0">
                <a:latin typeface="微软雅黑" panose="020B0503020204020204" charset="-122"/>
                <a:cs typeface="微软雅黑" panose="020B0503020204020204" charset="-122"/>
              </a:rPr>
              <a:t>NO </a:t>
            </a:r>
            <a:r>
              <a:rPr sz="1400" spc="-5" dirty="0">
                <a:latin typeface="微软雅黑" panose="020B0503020204020204" charset="-122"/>
                <a:cs typeface="微软雅黑" panose="020B0503020204020204" charset="-122"/>
              </a:rPr>
              <a:t>then press OK) </a:t>
            </a:r>
            <a:r>
              <a:rPr sz="1400" dirty="0">
                <a:latin typeface="微软雅黑" panose="020B0503020204020204" charset="-122"/>
                <a:cs typeface="微软雅黑" panose="020B0503020204020204" charset="-122"/>
              </a:rPr>
              <a:t>to</a:t>
            </a:r>
            <a:r>
              <a:rPr sz="1400" spc="-4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exit</a:t>
            </a:r>
            <a:r>
              <a:rPr lang="en-US" altLang="zh-CN" sz="1400" spc="-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without</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formatting.</a:t>
            </a:r>
            <a:endParaRPr sz="1400" dirty="0">
              <a:latin typeface="微软雅黑" panose="020B0503020204020204" charset="-122"/>
              <a:cs typeface="微软雅黑" panose="020B0503020204020204" charset="-122"/>
            </a:endParaRPr>
          </a:p>
        </p:txBody>
      </p:sp>
      <p:sp>
        <p:nvSpPr>
          <p:cNvPr id="37" name="object 37"/>
          <p:cNvSpPr txBox="1"/>
          <p:nvPr/>
        </p:nvSpPr>
        <p:spPr>
          <a:xfrm>
            <a:off x="3267075" y="4250690"/>
            <a:ext cx="721360" cy="19685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Default</a:t>
            </a:r>
            <a:endParaRPr sz="1200">
              <a:latin typeface="微软雅黑" panose="020B0503020204020204" charset="-122"/>
              <a:cs typeface="微软雅黑" panose="020B0503020204020204" charset="-122"/>
            </a:endParaRPr>
          </a:p>
        </p:txBody>
      </p:sp>
      <p:sp>
        <p:nvSpPr>
          <p:cNvPr id="38" name="object 38"/>
          <p:cNvSpPr txBox="1"/>
          <p:nvPr/>
        </p:nvSpPr>
        <p:spPr>
          <a:xfrm>
            <a:off x="823975" y="4805159"/>
            <a:ext cx="1386840" cy="22860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Default</a:t>
            </a:r>
            <a:endParaRPr sz="1400">
              <a:latin typeface="微软雅黑" panose="020B0503020204020204" charset="-122"/>
              <a:cs typeface="微软雅黑" panose="020B0503020204020204" charset="-122"/>
            </a:endParaRPr>
          </a:p>
        </p:txBody>
      </p:sp>
      <p:sp>
        <p:nvSpPr>
          <p:cNvPr id="39" name="object 39"/>
          <p:cNvSpPr txBox="1"/>
          <p:nvPr/>
        </p:nvSpPr>
        <p:spPr>
          <a:xfrm>
            <a:off x="5671820" y="4642091"/>
            <a:ext cx="5052695" cy="450215"/>
          </a:xfrm>
          <a:prstGeom prst="rect">
            <a:avLst/>
          </a:prstGeom>
        </p:spPr>
        <p:txBody>
          <a:bodyPr vert="horz" wrap="square" lIns="0" tIns="22225" rIns="0" bIns="0" rtlCol="0">
            <a:spAutoFit/>
          </a:bodyPr>
          <a:lstStyle/>
          <a:p>
            <a:pPr marL="12700" marR="5080">
              <a:lnSpc>
                <a:spcPts val="1660"/>
              </a:lnSpc>
              <a:spcBef>
                <a:spcPts val="175"/>
              </a:spcBef>
            </a:pPr>
            <a:r>
              <a:rPr sz="1400" spc="-5" dirty="0">
                <a:latin typeface="微软雅黑" panose="020B0503020204020204" charset="-122"/>
                <a:cs typeface="微软雅黑" panose="020B0503020204020204" charset="-122"/>
              </a:rPr>
              <a:t>Select“Execute”and press </a:t>
            </a:r>
            <a:r>
              <a:rPr sz="1400" dirty="0">
                <a:latin typeface="微软雅黑" panose="020B0503020204020204" charset="-122"/>
                <a:cs typeface="微软雅黑" panose="020B0503020204020204" charset="-122"/>
              </a:rPr>
              <a:t>OK to </a:t>
            </a:r>
            <a:r>
              <a:rPr sz="1400" spc="-5" dirty="0">
                <a:latin typeface="微软雅黑" panose="020B0503020204020204" charset="-122"/>
                <a:cs typeface="微软雅黑" panose="020B0503020204020204" charset="-122"/>
              </a:rPr>
              <a:t>restore </a:t>
            </a:r>
            <a:r>
              <a:rPr sz="1400" dirty="0">
                <a:latin typeface="微软雅黑" panose="020B0503020204020204" charset="-122"/>
                <a:cs typeface="微软雅黑" panose="020B0503020204020204" charset="-122"/>
              </a:rPr>
              <a:t>all </a:t>
            </a:r>
            <a:r>
              <a:rPr sz="1400" spc="-5" dirty="0">
                <a:latin typeface="微软雅黑" panose="020B0503020204020204" charset="-122"/>
                <a:cs typeface="微软雅黑" panose="020B0503020204020204" charset="-122"/>
              </a:rPr>
              <a:t>parameters </a:t>
            </a:r>
            <a:r>
              <a:rPr sz="1400" dirty="0">
                <a:latin typeface="微软雅黑" panose="020B0503020204020204" charset="-122"/>
                <a:cs typeface="微软雅黑" panose="020B0503020204020204" charset="-122"/>
              </a:rPr>
              <a:t>to  the </a:t>
            </a:r>
            <a:r>
              <a:rPr sz="1400" spc="-5" dirty="0">
                <a:latin typeface="微软雅黑" panose="020B0503020204020204" charset="-122"/>
                <a:cs typeface="微软雅黑" panose="020B0503020204020204" charset="-122"/>
              </a:rPr>
              <a:t>original factory default</a:t>
            </a:r>
            <a:r>
              <a:rPr sz="1400" spc="-3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settings.</a:t>
            </a:r>
            <a:endParaRPr sz="1400">
              <a:latin typeface="微软雅黑" panose="020B0503020204020204" charset="-122"/>
              <a:cs typeface="微软雅黑" panose="020B0503020204020204" charset="-122"/>
            </a:endParaRPr>
          </a:p>
        </p:txBody>
      </p:sp>
      <p:sp>
        <p:nvSpPr>
          <p:cNvPr id="40" name="object 40"/>
          <p:cNvSpPr txBox="1"/>
          <p:nvPr/>
        </p:nvSpPr>
        <p:spPr>
          <a:xfrm>
            <a:off x="2550667" y="5469763"/>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41" name="object 41"/>
          <p:cNvSpPr txBox="1"/>
          <p:nvPr/>
        </p:nvSpPr>
        <p:spPr>
          <a:xfrm>
            <a:off x="3443719" y="5479034"/>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42" name="object 42"/>
          <p:cNvSpPr txBox="1"/>
          <p:nvPr/>
        </p:nvSpPr>
        <p:spPr>
          <a:xfrm>
            <a:off x="4041140" y="5466715"/>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45" name="等腰三角形 44"/>
          <p:cNvSpPr/>
          <p:nvPr/>
        </p:nvSpPr>
        <p:spPr>
          <a:xfrm>
            <a:off x="2725420" y="140335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6" name="等腰三角形 45"/>
          <p:cNvSpPr/>
          <p:nvPr/>
        </p:nvSpPr>
        <p:spPr>
          <a:xfrm rot="10800000">
            <a:off x="2725420" y="160020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a:t>
            </a:r>
            <a:endParaRPr sz="1800">
              <a:latin typeface="微软雅黑" panose="020B0503020204020204" charset="-122"/>
              <a:cs typeface="微软雅黑" panose="020B0503020204020204" charset="-122"/>
            </a:endParaRPr>
          </a:p>
        </p:txBody>
      </p:sp>
      <p:sp>
        <p:nvSpPr>
          <p:cNvPr id="5" name="object 5"/>
          <p:cNvSpPr/>
          <p:nvPr/>
        </p:nvSpPr>
        <p:spPr>
          <a:xfrm>
            <a:off x="716280" y="925195"/>
            <a:ext cx="10701655" cy="355981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6" name="object 6"/>
          <p:cNvSpPr/>
          <p:nvPr/>
        </p:nvSpPr>
        <p:spPr>
          <a:xfrm>
            <a:off x="2414015" y="1260347"/>
            <a:ext cx="2101850" cy="992505"/>
          </a:xfrm>
          <a:custGeom>
            <a:avLst/>
            <a:gdLst/>
            <a:ahLst/>
            <a:cxnLst/>
            <a:rect l="l" t="t" r="r" b="b"/>
            <a:pathLst>
              <a:path w="2101850" h="992505">
                <a:moveTo>
                  <a:pt x="0" y="0"/>
                </a:moveTo>
                <a:lnTo>
                  <a:pt x="2101596" y="2"/>
                </a:lnTo>
                <a:lnTo>
                  <a:pt x="2101596" y="992126"/>
                </a:lnTo>
                <a:lnTo>
                  <a:pt x="0" y="992124"/>
                </a:lnTo>
                <a:lnTo>
                  <a:pt x="0" y="0"/>
                </a:lnTo>
                <a:close/>
              </a:path>
            </a:pathLst>
          </a:custGeom>
          <a:solidFill>
            <a:srgbClr val="FFFFFF"/>
          </a:solidFill>
        </p:spPr>
        <p:txBody>
          <a:bodyPr wrap="square" lIns="0" tIns="0" rIns="0" bIns="0" rtlCol="0"/>
          <a:lstStyle/>
          <a:p/>
        </p:txBody>
      </p:sp>
      <p:sp>
        <p:nvSpPr>
          <p:cNvPr id="7" name="object 7"/>
          <p:cNvSpPr/>
          <p:nvPr/>
        </p:nvSpPr>
        <p:spPr>
          <a:xfrm>
            <a:off x="2414015" y="2507742"/>
            <a:ext cx="2101850" cy="0"/>
          </a:xfrm>
          <a:custGeom>
            <a:avLst/>
            <a:gdLst/>
            <a:ahLst/>
            <a:cxnLst/>
            <a:rect l="l" t="t" r="r" b="b"/>
            <a:pathLst>
              <a:path w="2101850">
                <a:moveTo>
                  <a:pt x="0" y="0"/>
                </a:moveTo>
                <a:lnTo>
                  <a:pt x="2101596" y="0"/>
                </a:lnTo>
              </a:path>
            </a:pathLst>
          </a:custGeom>
          <a:ln w="10670">
            <a:solidFill>
              <a:srgbClr val="FFFFFF"/>
            </a:solidFill>
          </a:ln>
        </p:spPr>
        <p:txBody>
          <a:bodyPr wrap="square" lIns="0" tIns="0" rIns="0" bIns="0" rtlCol="0"/>
          <a:lstStyle/>
          <a:p/>
        </p:txBody>
      </p:sp>
      <p:sp>
        <p:nvSpPr>
          <p:cNvPr id="8" name="object 8"/>
          <p:cNvSpPr/>
          <p:nvPr/>
        </p:nvSpPr>
        <p:spPr>
          <a:xfrm>
            <a:off x="2407919" y="1014983"/>
            <a:ext cx="2115820" cy="1504315"/>
          </a:xfrm>
          <a:custGeom>
            <a:avLst/>
            <a:gdLst/>
            <a:ahLst/>
            <a:cxnLst/>
            <a:rect l="l" t="t" r="r" b="b"/>
            <a:pathLst>
              <a:path w="2115820" h="1504314">
                <a:moveTo>
                  <a:pt x="2115312" y="1504190"/>
                </a:moveTo>
                <a:lnTo>
                  <a:pt x="0" y="1504188"/>
                </a:lnTo>
                <a:lnTo>
                  <a:pt x="1" y="0"/>
                </a:lnTo>
                <a:lnTo>
                  <a:pt x="2115313" y="2"/>
                </a:lnTo>
                <a:lnTo>
                  <a:pt x="2115313" y="6098"/>
                </a:lnTo>
                <a:lnTo>
                  <a:pt x="12193" y="6096"/>
                </a:lnTo>
                <a:lnTo>
                  <a:pt x="6097" y="13716"/>
                </a:lnTo>
                <a:lnTo>
                  <a:pt x="12193" y="13716"/>
                </a:lnTo>
                <a:lnTo>
                  <a:pt x="12192" y="1490472"/>
                </a:lnTo>
                <a:lnTo>
                  <a:pt x="6096" y="1490472"/>
                </a:lnTo>
                <a:lnTo>
                  <a:pt x="12192" y="1496568"/>
                </a:lnTo>
                <a:lnTo>
                  <a:pt x="2115312" y="1496570"/>
                </a:lnTo>
                <a:lnTo>
                  <a:pt x="2115312" y="1504190"/>
                </a:lnTo>
                <a:close/>
              </a:path>
              <a:path w="2115820" h="1504314">
                <a:moveTo>
                  <a:pt x="12193" y="13716"/>
                </a:moveTo>
                <a:lnTo>
                  <a:pt x="6097" y="13716"/>
                </a:lnTo>
                <a:lnTo>
                  <a:pt x="12193" y="6096"/>
                </a:lnTo>
                <a:lnTo>
                  <a:pt x="12193" y="13716"/>
                </a:lnTo>
                <a:close/>
              </a:path>
              <a:path w="2115820" h="1504314">
                <a:moveTo>
                  <a:pt x="2101597" y="13718"/>
                </a:moveTo>
                <a:lnTo>
                  <a:pt x="12193" y="13716"/>
                </a:lnTo>
                <a:lnTo>
                  <a:pt x="12193" y="6096"/>
                </a:lnTo>
                <a:lnTo>
                  <a:pt x="2101597" y="6098"/>
                </a:lnTo>
                <a:lnTo>
                  <a:pt x="2101597" y="13718"/>
                </a:lnTo>
                <a:close/>
              </a:path>
              <a:path w="2115820" h="1504314">
                <a:moveTo>
                  <a:pt x="2101596" y="1496570"/>
                </a:moveTo>
                <a:lnTo>
                  <a:pt x="2101597" y="6098"/>
                </a:lnTo>
                <a:lnTo>
                  <a:pt x="2107693" y="13718"/>
                </a:lnTo>
                <a:lnTo>
                  <a:pt x="2115313" y="13718"/>
                </a:lnTo>
                <a:lnTo>
                  <a:pt x="2115312" y="1490474"/>
                </a:lnTo>
                <a:lnTo>
                  <a:pt x="2107692" y="1490474"/>
                </a:lnTo>
                <a:lnTo>
                  <a:pt x="2101596" y="1496570"/>
                </a:lnTo>
                <a:close/>
              </a:path>
              <a:path w="2115820" h="1504314">
                <a:moveTo>
                  <a:pt x="2115313" y="13718"/>
                </a:moveTo>
                <a:lnTo>
                  <a:pt x="2107693" y="13718"/>
                </a:lnTo>
                <a:lnTo>
                  <a:pt x="2101597" y="6098"/>
                </a:lnTo>
                <a:lnTo>
                  <a:pt x="2115313" y="6098"/>
                </a:lnTo>
                <a:lnTo>
                  <a:pt x="2115313" y="13718"/>
                </a:lnTo>
                <a:close/>
              </a:path>
              <a:path w="2115820" h="1504314">
                <a:moveTo>
                  <a:pt x="12192" y="1496568"/>
                </a:moveTo>
                <a:lnTo>
                  <a:pt x="6096" y="1490472"/>
                </a:lnTo>
                <a:lnTo>
                  <a:pt x="12192" y="1490472"/>
                </a:lnTo>
                <a:lnTo>
                  <a:pt x="12192" y="1496568"/>
                </a:lnTo>
                <a:close/>
              </a:path>
              <a:path w="2115820" h="1504314">
                <a:moveTo>
                  <a:pt x="2101596" y="1496570"/>
                </a:moveTo>
                <a:lnTo>
                  <a:pt x="12192" y="1496568"/>
                </a:lnTo>
                <a:lnTo>
                  <a:pt x="12192" y="1490472"/>
                </a:lnTo>
                <a:lnTo>
                  <a:pt x="2101596" y="1490474"/>
                </a:lnTo>
                <a:lnTo>
                  <a:pt x="2101596" y="1496570"/>
                </a:lnTo>
                <a:close/>
              </a:path>
              <a:path w="2115820" h="1504314">
                <a:moveTo>
                  <a:pt x="2115312" y="1496570"/>
                </a:moveTo>
                <a:lnTo>
                  <a:pt x="2101596" y="1496570"/>
                </a:lnTo>
                <a:lnTo>
                  <a:pt x="2107692" y="1490474"/>
                </a:lnTo>
                <a:lnTo>
                  <a:pt x="2115312" y="1490474"/>
                </a:lnTo>
                <a:lnTo>
                  <a:pt x="2115312" y="1496570"/>
                </a:lnTo>
                <a:close/>
              </a:path>
            </a:pathLst>
          </a:custGeom>
          <a:solidFill>
            <a:srgbClr val="000000"/>
          </a:solidFill>
        </p:spPr>
        <p:txBody>
          <a:bodyPr wrap="square" lIns="0" tIns="0" rIns="0" bIns="0" rtlCol="0"/>
          <a:lstStyle/>
          <a:p/>
        </p:txBody>
      </p:sp>
      <p:sp>
        <p:nvSpPr>
          <p:cNvPr id="9" name="object 9"/>
          <p:cNvSpPr/>
          <p:nvPr/>
        </p:nvSpPr>
        <p:spPr>
          <a:xfrm>
            <a:off x="2414015" y="2252471"/>
            <a:ext cx="2101850" cy="250190"/>
          </a:xfrm>
          <a:custGeom>
            <a:avLst/>
            <a:gdLst/>
            <a:ahLst/>
            <a:cxnLst/>
            <a:rect l="l" t="t" r="r" b="b"/>
            <a:pathLst>
              <a:path w="2101850" h="250189">
                <a:moveTo>
                  <a:pt x="0" y="0"/>
                </a:moveTo>
                <a:lnTo>
                  <a:pt x="2101596" y="2"/>
                </a:lnTo>
                <a:lnTo>
                  <a:pt x="2101596" y="249938"/>
                </a:lnTo>
                <a:lnTo>
                  <a:pt x="0" y="249936"/>
                </a:lnTo>
                <a:lnTo>
                  <a:pt x="0" y="0"/>
                </a:lnTo>
                <a:close/>
              </a:path>
            </a:pathLst>
          </a:custGeom>
          <a:solidFill>
            <a:srgbClr val="000000"/>
          </a:solidFill>
        </p:spPr>
        <p:txBody>
          <a:bodyPr wrap="square" lIns="0" tIns="0" rIns="0" bIns="0" rtlCol="0"/>
          <a:lstStyle/>
          <a:p/>
        </p:txBody>
      </p:sp>
      <p:sp>
        <p:nvSpPr>
          <p:cNvPr id="10" name="object 10"/>
          <p:cNvSpPr/>
          <p:nvPr/>
        </p:nvSpPr>
        <p:spPr>
          <a:xfrm>
            <a:off x="2407919" y="2246375"/>
            <a:ext cx="2113915" cy="260985"/>
          </a:xfrm>
          <a:custGeom>
            <a:avLst/>
            <a:gdLst/>
            <a:ahLst/>
            <a:cxnLst/>
            <a:rect l="l" t="t" r="r" b="b"/>
            <a:pathLst>
              <a:path w="2113915" h="260985">
                <a:moveTo>
                  <a:pt x="2113788" y="260606"/>
                </a:moveTo>
                <a:lnTo>
                  <a:pt x="0" y="260603"/>
                </a:lnTo>
                <a:lnTo>
                  <a:pt x="0" y="0"/>
                </a:lnTo>
                <a:lnTo>
                  <a:pt x="2113788" y="2"/>
                </a:lnTo>
                <a:lnTo>
                  <a:pt x="2113788" y="6098"/>
                </a:lnTo>
                <a:lnTo>
                  <a:pt x="12192" y="6096"/>
                </a:lnTo>
                <a:lnTo>
                  <a:pt x="6096" y="12192"/>
                </a:lnTo>
                <a:lnTo>
                  <a:pt x="12192" y="12192"/>
                </a:lnTo>
                <a:lnTo>
                  <a:pt x="12192" y="248412"/>
                </a:lnTo>
                <a:lnTo>
                  <a:pt x="6096" y="248412"/>
                </a:lnTo>
                <a:lnTo>
                  <a:pt x="12192" y="254508"/>
                </a:lnTo>
                <a:lnTo>
                  <a:pt x="2113788" y="254510"/>
                </a:lnTo>
                <a:lnTo>
                  <a:pt x="2113788" y="260606"/>
                </a:lnTo>
                <a:close/>
              </a:path>
              <a:path w="2113915" h="260985">
                <a:moveTo>
                  <a:pt x="12192" y="12192"/>
                </a:moveTo>
                <a:lnTo>
                  <a:pt x="6096" y="12192"/>
                </a:lnTo>
                <a:lnTo>
                  <a:pt x="12192" y="6096"/>
                </a:lnTo>
                <a:lnTo>
                  <a:pt x="12192" y="12192"/>
                </a:lnTo>
                <a:close/>
              </a:path>
              <a:path w="2113915" h="260985">
                <a:moveTo>
                  <a:pt x="2100072" y="12194"/>
                </a:moveTo>
                <a:lnTo>
                  <a:pt x="12192" y="12192"/>
                </a:lnTo>
                <a:lnTo>
                  <a:pt x="12192" y="6096"/>
                </a:lnTo>
                <a:lnTo>
                  <a:pt x="2100072" y="6098"/>
                </a:lnTo>
                <a:lnTo>
                  <a:pt x="2100072" y="12194"/>
                </a:lnTo>
                <a:close/>
              </a:path>
              <a:path w="2113915" h="260985">
                <a:moveTo>
                  <a:pt x="2100072" y="254510"/>
                </a:moveTo>
                <a:lnTo>
                  <a:pt x="2100072" y="6098"/>
                </a:lnTo>
                <a:lnTo>
                  <a:pt x="2107692" y="12194"/>
                </a:lnTo>
                <a:lnTo>
                  <a:pt x="2113788" y="12194"/>
                </a:lnTo>
                <a:lnTo>
                  <a:pt x="2113788" y="248414"/>
                </a:lnTo>
                <a:lnTo>
                  <a:pt x="2107692" y="248414"/>
                </a:lnTo>
                <a:lnTo>
                  <a:pt x="2100072" y="254510"/>
                </a:lnTo>
                <a:close/>
              </a:path>
              <a:path w="2113915" h="260985">
                <a:moveTo>
                  <a:pt x="2113788" y="12194"/>
                </a:moveTo>
                <a:lnTo>
                  <a:pt x="2107692" y="12194"/>
                </a:lnTo>
                <a:lnTo>
                  <a:pt x="2100072" y="6098"/>
                </a:lnTo>
                <a:lnTo>
                  <a:pt x="2113788" y="6098"/>
                </a:lnTo>
                <a:lnTo>
                  <a:pt x="2113788" y="12194"/>
                </a:lnTo>
                <a:close/>
              </a:path>
              <a:path w="2113915" h="260985">
                <a:moveTo>
                  <a:pt x="12192" y="254508"/>
                </a:moveTo>
                <a:lnTo>
                  <a:pt x="6096" y="248412"/>
                </a:lnTo>
                <a:lnTo>
                  <a:pt x="12192" y="248412"/>
                </a:lnTo>
                <a:lnTo>
                  <a:pt x="12192" y="254508"/>
                </a:lnTo>
                <a:close/>
              </a:path>
              <a:path w="2113915" h="260985">
                <a:moveTo>
                  <a:pt x="2100072" y="254510"/>
                </a:moveTo>
                <a:lnTo>
                  <a:pt x="12192" y="254508"/>
                </a:lnTo>
                <a:lnTo>
                  <a:pt x="12192" y="248412"/>
                </a:lnTo>
                <a:lnTo>
                  <a:pt x="2100072" y="248414"/>
                </a:lnTo>
                <a:lnTo>
                  <a:pt x="2100072" y="254510"/>
                </a:lnTo>
                <a:close/>
              </a:path>
              <a:path w="2113915" h="260985">
                <a:moveTo>
                  <a:pt x="2113788" y="254510"/>
                </a:moveTo>
                <a:lnTo>
                  <a:pt x="2100072" y="254510"/>
                </a:lnTo>
                <a:lnTo>
                  <a:pt x="2107692" y="248414"/>
                </a:lnTo>
                <a:lnTo>
                  <a:pt x="2113788" y="248414"/>
                </a:lnTo>
                <a:lnTo>
                  <a:pt x="2113788" y="254510"/>
                </a:lnTo>
                <a:close/>
              </a:path>
            </a:pathLst>
          </a:custGeom>
          <a:solidFill>
            <a:srgbClr val="000000"/>
          </a:solidFill>
        </p:spPr>
        <p:txBody>
          <a:bodyPr wrap="square" lIns="0" tIns="0" rIns="0" bIns="0" rtlCol="0"/>
          <a:lstStyle/>
          <a:p/>
        </p:txBody>
      </p:sp>
      <p:sp>
        <p:nvSpPr>
          <p:cNvPr id="11" name="object 11"/>
          <p:cNvSpPr/>
          <p:nvPr/>
        </p:nvSpPr>
        <p:spPr>
          <a:xfrm>
            <a:off x="2412492" y="1011935"/>
            <a:ext cx="2103120" cy="248920"/>
          </a:xfrm>
          <a:custGeom>
            <a:avLst/>
            <a:gdLst/>
            <a:ahLst/>
            <a:cxnLst/>
            <a:rect l="l" t="t" r="r" b="b"/>
            <a:pathLst>
              <a:path w="2103120" h="248919">
                <a:moveTo>
                  <a:pt x="0" y="0"/>
                </a:moveTo>
                <a:lnTo>
                  <a:pt x="2103120" y="2"/>
                </a:lnTo>
                <a:lnTo>
                  <a:pt x="2103119" y="248414"/>
                </a:lnTo>
                <a:lnTo>
                  <a:pt x="0" y="248411"/>
                </a:lnTo>
                <a:lnTo>
                  <a:pt x="0" y="0"/>
                </a:lnTo>
                <a:close/>
              </a:path>
            </a:pathLst>
          </a:custGeom>
          <a:solidFill>
            <a:srgbClr val="000000"/>
          </a:solidFill>
        </p:spPr>
        <p:txBody>
          <a:bodyPr wrap="square" lIns="0" tIns="0" rIns="0" bIns="0" rtlCol="0"/>
          <a:lstStyle/>
          <a:p/>
        </p:txBody>
      </p:sp>
      <p:sp>
        <p:nvSpPr>
          <p:cNvPr id="12" name="object 12"/>
          <p:cNvSpPr/>
          <p:nvPr/>
        </p:nvSpPr>
        <p:spPr>
          <a:xfrm>
            <a:off x="2406396" y="1004315"/>
            <a:ext cx="2115820" cy="262255"/>
          </a:xfrm>
          <a:custGeom>
            <a:avLst/>
            <a:gdLst/>
            <a:ahLst/>
            <a:cxnLst/>
            <a:rect l="l" t="t" r="r" b="b"/>
            <a:pathLst>
              <a:path w="2115820" h="262255">
                <a:moveTo>
                  <a:pt x="2115312" y="262130"/>
                </a:moveTo>
                <a:lnTo>
                  <a:pt x="0" y="262128"/>
                </a:lnTo>
                <a:lnTo>
                  <a:pt x="0" y="0"/>
                </a:lnTo>
                <a:lnTo>
                  <a:pt x="2115312" y="2"/>
                </a:lnTo>
                <a:lnTo>
                  <a:pt x="2115312" y="6098"/>
                </a:lnTo>
                <a:lnTo>
                  <a:pt x="13716" y="6096"/>
                </a:lnTo>
                <a:lnTo>
                  <a:pt x="6096" y="13716"/>
                </a:lnTo>
                <a:lnTo>
                  <a:pt x="13716" y="13716"/>
                </a:lnTo>
                <a:lnTo>
                  <a:pt x="13716" y="249936"/>
                </a:lnTo>
                <a:lnTo>
                  <a:pt x="6096" y="249936"/>
                </a:lnTo>
                <a:lnTo>
                  <a:pt x="13716" y="256032"/>
                </a:lnTo>
                <a:lnTo>
                  <a:pt x="2115312" y="256034"/>
                </a:lnTo>
                <a:lnTo>
                  <a:pt x="2115312" y="262130"/>
                </a:lnTo>
                <a:close/>
              </a:path>
              <a:path w="2115820" h="262255">
                <a:moveTo>
                  <a:pt x="13716" y="13716"/>
                </a:moveTo>
                <a:lnTo>
                  <a:pt x="6096" y="13716"/>
                </a:lnTo>
                <a:lnTo>
                  <a:pt x="13716" y="6096"/>
                </a:lnTo>
                <a:lnTo>
                  <a:pt x="13716" y="13716"/>
                </a:lnTo>
                <a:close/>
              </a:path>
              <a:path w="2115820" h="262255">
                <a:moveTo>
                  <a:pt x="2101596" y="13718"/>
                </a:moveTo>
                <a:lnTo>
                  <a:pt x="13716" y="13716"/>
                </a:lnTo>
                <a:lnTo>
                  <a:pt x="13716" y="6096"/>
                </a:lnTo>
                <a:lnTo>
                  <a:pt x="2101596" y="6098"/>
                </a:lnTo>
                <a:lnTo>
                  <a:pt x="2101596" y="13718"/>
                </a:lnTo>
                <a:close/>
              </a:path>
              <a:path w="2115820" h="262255">
                <a:moveTo>
                  <a:pt x="2101596" y="256034"/>
                </a:moveTo>
                <a:lnTo>
                  <a:pt x="2101596" y="6098"/>
                </a:lnTo>
                <a:lnTo>
                  <a:pt x="2109216" y="13718"/>
                </a:lnTo>
                <a:lnTo>
                  <a:pt x="2115312" y="13718"/>
                </a:lnTo>
                <a:lnTo>
                  <a:pt x="2115312" y="249938"/>
                </a:lnTo>
                <a:lnTo>
                  <a:pt x="2109216" y="249938"/>
                </a:lnTo>
                <a:lnTo>
                  <a:pt x="2101596" y="256034"/>
                </a:lnTo>
                <a:close/>
              </a:path>
              <a:path w="2115820" h="262255">
                <a:moveTo>
                  <a:pt x="2115312" y="13718"/>
                </a:moveTo>
                <a:lnTo>
                  <a:pt x="2109216" y="13718"/>
                </a:lnTo>
                <a:lnTo>
                  <a:pt x="2101596" y="6098"/>
                </a:lnTo>
                <a:lnTo>
                  <a:pt x="2115312" y="6098"/>
                </a:lnTo>
                <a:lnTo>
                  <a:pt x="2115312" y="13718"/>
                </a:lnTo>
                <a:close/>
              </a:path>
              <a:path w="2115820" h="262255">
                <a:moveTo>
                  <a:pt x="13716" y="256032"/>
                </a:moveTo>
                <a:lnTo>
                  <a:pt x="6096" y="249936"/>
                </a:lnTo>
                <a:lnTo>
                  <a:pt x="13716" y="249936"/>
                </a:lnTo>
                <a:lnTo>
                  <a:pt x="13716" y="256032"/>
                </a:lnTo>
                <a:close/>
              </a:path>
              <a:path w="2115820" h="262255">
                <a:moveTo>
                  <a:pt x="2101596" y="256034"/>
                </a:moveTo>
                <a:lnTo>
                  <a:pt x="13716" y="256032"/>
                </a:lnTo>
                <a:lnTo>
                  <a:pt x="13716" y="249936"/>
                </a:lnTo>
                <a:lnTo>
                  <a:pt x="2101596" y="249938"/>
                </a:lnTo>
                <a:lnTo>
                  <a:pt x="2101596" y="256034"/>
                </a:lnTo>
                <a:close/>
              </a:path>
              <a:path w="2115820" h="262255">
                <a:moveTo>
                  <a:pt x="2115312" y="256034"/>
                </a:moveTo>
                <a:lnTo>
                  <a:pt x="2101596" y="256034"/>
                </a:lnTo>
                <a:lnTo>
                  <a:pt x="2109216" y="249938"/>
                </a:lnTo>
                <a:lnTo>
                  <a:pt x="2115312" y="249938"/>
                </a:lnTo>
                <a:lnTo>
                  <a:pt x="2115312" y="256034"/>
                </a:lnTo>
                <a:close/>
              </a:path>
            </a:pathLst>
          </a:custGeom>
          <a:solidFill>
            <a:srgbClr val="000000"/>
          </a:solidFill>
        </p:spPr>
        <p:txBody>
          <a:bodyPr wrap="square" lIns="0" tIns="0" rIns="0" bIns="0" rtlCol="0"/>
          <a:lstStyle/>
          <a:p/>
        </p:txBody>
      </p:sp>
      <p:sp>
        <p:nvSpPr>
          <p:cNvPr id="13" name="object 13"/>
          <p:cNvSpPr/>
          <p:nvPr/>
        </p:nvSpPr>
        <p:spPr>
          <a:xfrm>
            <a:off x="2424683" y="2263139"/>
            <a:ext cx="477520" cy="250190"/>
          </a:xfrm>
          <a:custGeom>
            <a:avLst/>
            <a:gdLst/>
            <a:ahLst/>
            <a:cxnLst/>
            <a:rect l="l" t="t" r="r" b="b"/>
            <a:pathLst>
              <a:path w="477519" h="250189">
                <a:moveTo>
                  <a:pt x="353568" y="249936"/>
                </a:moveTo>
                <a:lnTo>
                  <a:pt x="0" y="249936"/>
                </a:lnTo>
                <a:lnTo>
                  <a:pt x="0" y="0"/>
                </a:lnTo>
                <a:lnTo>
                  <a:pt x="353568" y="0"/>
                </a:lnTo>
                <a:lnTo>
                  <a:pt x="477012" y="124968"/>
                </a:lnTo>
                <a:lnTo>
                  <a:pt x="353568" y="249936"/>
                </a:lnTo>
                <a:close/>
              </a:path>
            </a:pathLst>
          </a:custGeom>
          <a:solidFill>
            <a:srgbClr val="000000"/>
          </a:solidFill>
        </p:spPr>
        <p:txBody>
          <a:bodyPr wrap="square" lIns="0" tIns="0" rIns="0" bIns="0" rtlCol="0"/>
          <a:lstStyle/>
          <a:p/>
        </p:txBody>
      </p:sp>
      <p:sp>
        <p:nvSpPr>
          <p:cNvPr id="14" name="object 14"/>
          <p:cNvSpPr/>
          <p:nvPr/>
        </p:nvSpPr>
        <p:spPr>
          <a:xfrm>
            <a:off x="2418587" y="2257043"/>
            <a:ext cx="492759" cy="262255"/>
          </a:xfrm>
          <a:custGeom>
            <a:avLst/>
            <a:gdLst/>
            <a:ahLst/>
            <a:cxnLst/>
            <a:rect l="l" t="t" r="r" b="b"/>
            <a:pathLst>
              <a:path w="492760" h="262255">
                <a:moveTo>
                  <a:pt x="361188" y="262128"/>
                </a:moveTo>
                <a:lnTo>
                  <a:pt x="0" y="262127"/>
                </a:lnTo>
                <a:lnTo>
                  <a:pt x="0" y="0"/>
                </a:lnTo>
                <a:lnTo>
                  <a:pt x="361188" y="0"/>
                </a:lnTo>
                <a:lnTo>
                  <a:pt x="367284" y="6096"/>
                </a:lnTo>
                <a:lnTo>
                  <a:pt x="12192" y="6096"/>
                </a:lnTo>
                <a:lnTo>
                  <a:pt x="6096" y="12192"/>
                </a:lnTo>
                <a:lnTo>
                  <a:pt x="12192" y="12192"/>
                </a:lnTo>
                <a:lnTo>
                  <a:pt x="12192" y="248412"/>
                </a:lnTo>
                <a:lnTo>
                  <a:pt x="6096" y="248412"/>
                </a:lnTo>
                <a:lnTo>
                  <a:pt x="12192" y="254508"/>
                </a:lnTo>
                <a:lnTo>
                  <a:pt x="367284" y="254508"/>
                </a:lnTo>
                <a:lnTo>
                  <a:pt x="361188" y="262128"/>
                </a:lnTo>
                <a:close/>
              </a:path>
              <a:path w="492760" h="262255">
                <a:moveTo>
                  <a:pt x="12192" y="12192"/>
                </a:moveTo>
                <a:lnTo>
                  <a:pt x="6096" y="12192"/>
                </a:lnTo>
                <a:lnTo>
                  <a:pt x="12192" y="6096"/>
                </a:lnTo>
                <a:lnTo>
                  <a:pt x="12192" y="12192"/>
                </a:lnTo>
                <a:close/>
              </a:path>
              <a:path w="492760" h="262255">
                <a:moveTo>
                  <a:pt x="356596" y="12192"/>
                </a:moveTo>
                <a:lnTo>
                  <a:pt x="12192" y="12192"/>
                </a:lnTo>
                <a:lnTo>
                  <a:pt x="12192" y="6096"/>
                </a:lnTo>
                <a:lnTo>
                  <a:pt x="367284" y="6096"/>
                </a:lnTo>
                <a:lnTo>
                  <a:pt x="371856" y="10668"/>
                </a:lnTo>
                <a:lnTo>
                  <a:pt x="355092" y="10668"/>
                </a:lnTo>
                <a:lnTo>
                  <a:pt x="356596" y="12192"/>
                </a:lnTo>
                <a:close/>
              </a:path>
              <a:path w="492760" h="262255">
                <a:moveTo>
                  <a:pt x="359664" y="12192"/>
                </a:moveTo>
                <a:lnTo>
                  <a:pt x="356616" y="12192"/>
                </a:lnTo>
                <a:lnTo>
                  <a:pt x="355092" y="10668"/>
                </a:lnTo>
                <a:lnTo>
                  <a:pt x="359664" y="12192"/>
                </a:lnTo>
                <a:close/>
              </a:path>
              <a:path w="492760" h="262255">
                <a:moveTo>
                  <a:pt x="473964" y="131064"/>
                </a:moveTo>
                <a:lnTo>
                  <a:pt x="356596" y="12192"/>
                </a:lnTo>
                <a:lnTo>
                  <a:pt x="359664" y="12192"/>
                </a:lnTo>
                <a:lnTo>
                  <a:pt x="355092" y="10668"/>
                </a:lnTo>
                <a:lnTo>
                  <a:pt x="371856" y="10668"/>
                </a:lnTo>
                <a:lnTo>
                  <a:pt x="374904" y="12192"/>
                </a:lnTo>
                <a:lnTo>
                  <a:pt x="487680" y="126492"/>
                </a:lnTo>
                <a:lnTo>
                  <a:pt x="478536" y="126492"/>
                </a:lnTo>
                <a:lnTo>
                  <a:pt x="473964" y="131064"/>
                </a:lnTo>
                <a:close/>
              </a:path>
              <a:path w="492760" h="262255">
                <a:moveTo>
                  <a:pt x="478536" y="135636"/>
                </a:moveTo>
                <a:lnTo>
                  <a:pt x="473964" y="131064"/>
                </a:lnTo>
                <a:lnTo>
                  <a:pt x="478536" y="126492"/>
                </a:lnTo>
                <a:lnTo>
                  <a:pt x="478536" y="135636"/>
                </a:lnTo>
                <a:close/>
              </a:path>
              <a:path w="492760" h="262255">
                <a:moveTo>
                  <a:pt x="487680" y="135636"/>
                </a:moveTo>
                <a:lnTo>
                  <a:pt x="478536" y="135636"/>
                </a:lnTo>
                <a:lnTo>
                  <a:pt x="478536" y="126492"/>
                </a:lnTo>
                <a:lnTo>
                  <a:pt x="487680" y="126492"/>
                </a:lnTo>
                <a:lnTo>
                  <a:pt x="492252" y="131064"/>
                </a:lnTo>
                <a:lnTo>
                  <a:pt x="487680" y="135636"/>
                </a:lnTo>
                <a:close/>
              </a:path>
              <a:path w="492760" h="262255">
                <a:moveTo>
                  <a:pt x="355092" y="249936"/>
                </a:moveTo>
                <a:lnTo>
                  <a:pt x="473964" y="131064"/>
                </a:lnTo>
                <a:lnTo>
                  <a:pt x="478536" y="135636"/>
                </a:lnTo>
                <a:lnTo>
                  <a:pt x="487680" y="135636"/>
                </a:lnTo>
                <a:lnTo>
                  <a:pt x="374904" y="248412"/>
                </a:lnTo>
                <a:lnTo>
                  <a:pt x="359664" y="248412"/>
                </a:lnTo>
                <a:lnTo>
                  <a:pt x="355092" y="249936"/>
                </a:lnTo>
                <a:close/>
              </a:path>
              <a:path w="492760" h="262255">
                <a:moveTo>
                  <a:pt x="12192" y="254508"/>
                </a:moveTo>
                <a:lnTo>
                  <a:pt x="6096" y="248412"/>
                </a:lnTo>
                <a:lnTo>
                  <a:pt x="12192" y="248412"/>
                </a:lnTo>
                <a:lnTo>
                  <a:pt x="12192" y="254508"/>
                </a:lnTo>
                <a:close/>
              </a:path>
              <a:path w="492760" h="262255">
                <a:moveTo>
                  <a:pt x="367284" y="254508"/>
                </a:moveTo>
                <a:lnTo>
                  <a:pt x="12192" y="254508"/>
                </a:lnTo>
                <a:lnTo>
                  <a:pt x="12192" y="248412"/>
                </a:lnTo>
                <a:lnTo>
                  <a:pt x="356616" y="248412"/>
                </a:lnTo>
                <a:lnTo>
                  <a:pt x="355092" y="249936"/>
                </a:lnTo>
                <a:lnTo>
                  <a:pt x="371856" y="249936"/>
                </a:lnTo>
                <a:lnTo>
                  <a:pt x="367284" y="254508"/>
                </a:lnTo>
                <a:close/>
              </a:path>
              <a:path w="492760" h="262255">
                <a:moveTo>
                  <a:pt x="371856" y="249936"/>
                </a:moveTo>
                <a:lnTo>
                  <a:pt x="355092" y="249936"/>
                </a:lnTo>
                <a:lnTo>
                  <a:pt x="359664" y="248412"/>
                </a:lnTo>
                <a:lnTo>
                  <a:pt x="374904" y="248412"/>
                </a:lnTo>
                <a:lnTo>
                  <a:pt x="371856" y="249936"/>
                </a:lnTo>
                <a:close/>
              </a:path>
            </a:pathLst>
          </a:custGeom>
          <a:solidFill>
            <a:srgbClr val="000000"/>
          </a:solidFill>
        </p:spPr>
        <p:txBody>
          <a:bodyPr wrap="square" lIns="0" tIns="0" rIns="0" bIns="0" rtlCol="0"/>
          <a:lstStyle/>
          <a:p/>
        </p:txBody>
      </p:sp>
      <p:sp>
        <p:nvSpPr>
          <p:cNvPr id="15" name="object 15"/>
          <p:cNvSpPr/>
          <p:nvPr/>
        </p:nvSpPr>
        <p:spPr>
          <a:xfrm>
            <a:off x="4169663" y="1054608"/>
            <a:ext cx="306324" cy="172212"/>
          </a:xfrm>
          <a:prstGeom prst="rect">
            <a:avLst/>
          </a:prstGeom>
          <a:blipFill>
            <a:blip r:embed="rId1" cstate="print"/>
            <a:stretch>
              <a:fillRect/>
            </a:stretch>
          </a:blipFill>
        </p:spPr>
        <p:txBody>
          <a:bodyPr wrap="square" lIns="0" tIns="0" rIns="0" bIns="0" rtlCol="0"/>
          <a:lstStyle/>
          <a:p/>
        </p:txBody>
      </p:sp>
      <p:sp>
        <p:nvSpPr>
          <p:cNvPr id="16" name="object 16"/>
          <p:cNvSpPr/>
          <p:nvPr/>
        </p:nvSpPr>
        <p:spPr>
          <a:xfrm>
            <a:off x="2481072" y="1057655"/>
            <a:ext cx="295656" cy="172212"/>
          </a:xfrm>
          <a:prstGeom prst="rect">
            <a:avLst/>
          </a:prstGeom>
          <a:blipFill>
            <a:blip r:embed="rId2" cstate="print"/>
            <a:stretch>
              <a:fillRect/>
            </a:stretch>
          </a:blipFill>
        </p:spPr>
        <p:txBody>
          <a:bodyPr wrap="square" lIns="0" tIns="0" rIns="0" bIns="0" rtlCol="0"/>
          <a:lstStyle/>
          <a:p/>
        </p:txBody>
      </p:sp>
      <p:sp>
        <p:nvSpPr>
          <p:cNvPr id="17" name="object 17"/>
          <p:cNvSpPr/>
          <p:nvPr/>
        </p:nvSpPr>
        <p:spPr>
          <a:xfrm>
            <a:off x="3425951" y="2261616"/>
            <a:ext cx="477520" cy="248920"/>
          </a:xfrm>
          <a:custGeom>
            <a:avLst/>
            <a:gdLst/>
            <a:ahLst/>
            <a:cxnLst/>
            <a:rect l="l" t="t" r="r" b="b"/>
            <a:pathLst>
              <a:path w="477520" h="248919">
                <a:moveTo>
                  <a:pt x="353568" y="248412"/>
                </a:moveTo>
                <a:lnTo>
                  <a:pt x="0" y="248411"/>
                </a:lnTo>
                <a:lnTo>
                  <a:pt x="0" y="0"/>
                </a:lnTo>
                <a:lnTo>
                  <a:pt x="353568" y="0"/>
                </a:lnTo>
                <a:lnTo>
                  <a:pt x="477012" y="123444"/>
                </a:lnTo>
                <a:lnTo>
                  <a:pt x="353568" y="248412"/>
                </a:lnTo>
                <a:close/>
              </a:path>
            </a:pathLst>
          </a:custGeom>
          <a:solidFill>
            <a:srgbClr val="000000"/>
          </a:solidFill>
        </p:spPr>
        <p:txBody>
          <a:bodyPr wrap="square" lIns="0" tIns="0" rIns="0" bIns="0" rtlCol="0"/>
          <a:lstStyle/>
          <a:p/>
        </p:txBody>
      </p:sp>
      <p:sp>
        <p:nvSpPr>
          <p:cNvPr id="18" name="object 18"/>
          <p:cNvSpPr/>
          <p:nvPr/>
        </p:nvSpPr>
        <p:spPr>
          <a:xfrm>
            <a:off x="3419855" y="2253996"/>
            <a:ext cx="492759" cy="262255"/>
          </a:xfrm>
          <a:custGeom>
            <a:avLst/>
            <a:gdLst/>
            <a:ahLst/>
            <a:cxnLst/>
            <a:rect l="l" t="t" r="r" b="b"/>
            <a:pathLst>
              <a:path w="492760" h="262255">
                <a:moveTo>
                  <a:pt x="361188" y="262128"/>
                </a:moveTo>
                <a:lnTo>
                  <a:pt x="0" y="262127"/>
                </a:lnTo>
                <a:lnTo>
                  <a:pt x="0" y="0"/>
                </a:lnTo>
                <a:lnTo>
                  <a:pt x="361188" y="0"/>
                </a:lnTo>
                <a:lnTo>
                  <a:pt x="367284" y="6096"/>
                </a:lnTo>
                <a:lnTo>
                  <a:pt x="12192" y="6096"/>
                </a:lnTo>
                <a:lnTo>
                  <a:pt x="6096" y="13716"/>
                </a:lnTo>
                <a:lnTo>
                  <a:pt x="12192" y="13716"/>
                </a:lnTo>
                <a:lnTo>
                  <a:pt x="12192" y="249936"/>
                </a:lnTo>
                <a:lnTo>
                  <a:pt x="6096" y="249936"/>
                </a:lnTo>
                <a:lnTo>
                  <a:pt x="12192" y="256032"/>
                </a:lnTo>
                <a:lnTo>
                  <a:pt x="367284" y="256032"/>
                </a:lnTo>
                <a:lnTo>
                  <a:pt x="361188" y="262128"/>
                </a:lnTo>
                <a:close/>
              </a:path>
              <a:path w="492760" h="262255">
                <a:moveTo>
                  <a:pt x="12192" y="13716"/>
                </a:moveTo>
                <a:lnTo>
                  <a:pt x="6096" y="13716"/>
                </a:lnTo>
                <a:lnTo>
                  <a:pt x="12192" y="6096"/>
                </a:lnTo>
                <a:lnTo>
                  <a:pt x="12192" y="13716"/>
                </a:lnTo>
                <a:close/>
              </a:path>
              <a:path w="492760" h="262255">
                <a:moveTo>
                  <a:pt x="356616" y="13716"/>
                </a:moveTo>
                <a:lnTo>
                  <a:pt x="12192" y="13716"/>
                </a:lnTo>
                <a:lnTo>
                  <a:pt x="12192" y="6096"/>
                </a:lnTo>
                <a:lnTo>
                  <a:pt x="367284" y="6096"/>
                </a:lnTo>
                <a:lnTo>
                  <a:pt x="371856" y="10668"/>
                </a:lnTo>
                <a:lnTo>
                  <a:pt x="355092" y="10668"/>
                </a:lnTo>
                <a:lnTo>
                  <a:pt x="356616" y="13716"/>
                </a:lnTo>
                <a:close/>
              </a:path>
              <a:path w="492760" h="262255">
                <a:moveTo>
                  <a:pt x="473964" y="131064"/>
                </a:moveTo>
                <a:lnTo>
                  <a:pt x="355092" y="10668"/>
                </a:lnTo>
                <a:lnTo>
                  <a:pt x="359664" y="13716"/>
                </a:lnTo>
                <a:lnTo>
                  <a:pt x="374904" y="13716"/>
                </a:lnTo>
                <a:lnTo>
                  <a:pt x="487680" y="126492"/>
                </a:lnTo>
                <a:lnTo>
                  <a:pt x="478536" y="126492"/>
                </a:lnTo>
                <a:lnTo>
                  <a:pt x="473964" y="131064"/>
                </a:lnTo>
                <a:close/>
              </a:path>
              <a:path w="492760" h="262255">
                <a:moveTo>
                  <a:pt x="374904" y="13716"/>
                </a:moveTo>
                <a:lnTo>
                  <a:pt x="359664" y="13716"/>
                </a:lnTo>
                <a:lnTo>
                  <a:pt x="355092" y="10668"/>
                </a:lnTo>
                <a:lnTo>
                  <a:pt x="371856" y="10668"/>
                </a:lnTo>
                <a:lnTo>
                  <a:pt x="374904" y="13716"/>
                </a:lnTo>
                <a:close/>
              </a:path>
              <a:path w="492760" h="262255">
                <a:moveTo>
                  <a:pt x="478536" y="135636"/>
                </a:moveTo>
                <a:lnTo>
                  <a:pt x="473964" y="131064"/>
                </a:lnTo>
                <a:lnTo>
                  <a:pt x="478536" y="126492"/>
                </a:lnTo>
                <a:lnTo>
                  <a:pt x="478536" y="135636"/>
                </a:lnTo>
                <a:close/>
              </a:path>
              <a:path w="492760" h="262255">
                <a:moveTo>
                  <a:pt x="487680" y="135636"/>
                </a:moveTo>
                <a:lnTo>
                  <a:pt x="478536" y="135636"/>
                </a:lnTo>
                <a:lnTo>
                  <a:pt x="478536" y="126492"/>
                </a:lnTo>
                <a:lnTo>
                  <a:pt x="487680" y="126492"/>
                </a:lnTo>
                <a:lnTo>
                  <a:pt x="492252" y="131064"/>
                </a:lnTo>
                <a:lnTo>
                  <a:pt x="487680" y="135636"/>
                </a:lnTo>
                <a:close/>
              </a:path>
              <a:path w="492760" h="262255">
                <a:moveTo>
                  <a:pt x="371856" y="251460"/>
                </a:moveTo>
                <a:lnTo>
                  <a:pt x="355092" y="251460"/>
                </a:lnTo>
                <a:lnTo>
                  <a:pt x="359664" y="249936"/>
                </a:lnTo>
                <a:lnTo>
                  <a:pt x="356596" y="249936"/>
                </a:lnTo>
                <a:lnTo>
                  <a:pt x="473964" y="131064"/>
                </a:lnTo>
                <a:lnTo>
                  <a:pt x="478536" y="135636"/>
                </a:lnTo>
                <a:lnTo>
                  <a:pt x="487680" y="135636"/>
                </a:lnTo>
                <a:lnTo>
                  <a:pt x="374904" y="249936"/>
                </a:lnTo>
                <a:lnTo>
                  <a:pt x="371856" y="251460"/>
                </a:lnTo>
                <a:close/>
              </a:path>
              <a:path w="492760" h="262255">
                <a:moveTo>
                  <a:pt x="12192" y="256032"/>
                </a:moveTo>
                <a:lnTo>
                  <a:pt x="6096" y="249936"/>
                </a:lnTo>
                <a:lnTo>
                  <a:pt x="12192" y="249936"/>
                </a:lnTo>
                <a:lnTo>
                  <a:pt x="12192" y="256032"/>
                </a:lnTo>
                <a:close/>
              </a:path>
              <a:path w="492760" h="262255">
                <a:moveTo>
                  <a:pt x="367284" y="256032"/>
                </a:moveTo>
                <a:lnTo>
                  <a:pt x="12192" y="256032"/>
                </a:lnTo>
                <a:lnTo>
                  <a:pt x="12192" y="249936"/>
                </a:lnTo>
                <a:lnTo>
                  <a:pt x="356596" y="249936"/>
                </a:lnTo>
                <a:lnTo>
                  <a:pt x="355092" y="251460"/>
                </a:lnTo>
                <a:lnTo>
                  <a:pt x="371856" y="251460"/>
                </a:lnTo>
                <a:lnTo>
                  <a:pt x="367284" y="256032"/>
                </a:lnTo>
                <a:close/>
              </a:path>
              <a:path w="492760" h="262255">
                <a:moveTo>
                  <a:pt x="355092" y="251460"/>
                </a:moveTo>
                <a:lnTo>
                  <a:pt x="356616" y="249936"/>
                </a:lnTo>
                <a:lnTo>
                  <a:pt x="359664" y="249936"/>
                </a:lnTo>
                <a:lnTo>
                  <a:pt x="355092" y="251460"/>
                </a:lnTo>
                <a:close/>
              </a:path>
            </a:pathLst>
          </a:custGeom>
          <a:solidFill>
            <a:srgbClr val="000000"/>
          </a:solidFill>
        </p:spPr>
        <p:txBody>
          <a:bodyPr wrap="square" lIns="0" tIns="0" rIns="0" bIns="0" rtlCol="0"/>
          <a:lstStyle/>
          <a:p/>
        </p:txBody>
      </p:sp>
      <p:sp>
        <p:nvSpPr>
          <p:cNvPr id="19" name="object 19"/>
          <p:cNvSpPr/>
          <p:nvPr/>
        </p:nvSpPr>
        <p:spPr>
          <a:xfrm>
            <a:off x="3346703" y="2255520"/>
            <a:ext cx="657225" cy="254635"/>
          </a:xfrm>
          <a:custGeom>
            <a:avLst/>
            <a:gdLst/>
            <a:ahLst/>
            <a:cxnLst/>
            <a:rect l="l" t="t" r="r" b="b"/>
            <a:pathLst>
              <a:path w="657225" h="254635">
                <a:moveTo>
                  <a:pt x="0" y="0"/>
                </a:moveTo>
                <a:lnTo>
                  <a:pt x="656844" y="0"/>
                </a:lnTo>
                <a:lnTo>
                  <a:pt x="656844" y="254508"/>
                </a:lnTo>
                <a:lnTo>
                  <a:pt x="0" y="254507"/>
                </a:lnTo>
                <a:lnTo>
                  <a:pt x="0" y="0"/>
                </a:lnTo>
                <a:close/>
              </a:path>
            </a:pathLst>
          </a:custGeom>
          <a:solidFill>
            <a:srgbClr val="000000"/>
          </a:solidFill>
        </p:spPr>
        <p:txBody>
          <a:bodyPr wrap="square" lIns="0" tIns="0" rIns="0" bIns="0" rtlCol="0"/>
          <a:lstStyle/>
          <a:p/>
        </p:txBody>
      </p:sp>
      <p:sp>
        <p:nvSpPr>
          <p:cNvPr id="20" name="object 20"/>
          <p:cNvSpPr/>
          <p:nvPr/>
        </p:nvSpPr>
        <p:spPr>
          <a:xfrm>
            <a:off x="3342004" y="2249424"/>
            <a:ext cx="666115" cy="265430"/>
          </a:xfrm>
          <a:custGeom>
            <a:avLst/>
            <a:gdLst/>
            <a:ahLst/>
            <a:cxnLst/>
            <a:rect l="l" t="t" r="r" b="b"/>
            <a:pathLst>
              <a:path w="666114" h="265430">
                <a:moveTo>
                  <a:pt x="661542" y="265176"/>
                </a:moveTo>
                <a:lnTo>
                  <a:pt x="5079" y="264541"/>
                </a:lnTo>
                <a:lnTo>
                  <a:pt x="3809" y="264540"/>
                </a:lnTo>
                <a:lnTo>
                  <a:pt x="2539" y="263905"/>
                </a:lnTo>
                <a:lnTo>
                  <a:pt x="1269" y="262635"/>
                </a:lnTo>
                <a:lnTo>
                  <a:pt x="634" y="261365"/>
                </a:lnTo>
                <a:lnTo>
                  <a:pt x="126" y="260603"/>
                </a:lnTo>
                <a:lnTo>
                  <a:pt x="0" y="5460"/>
                </a:lnTo>
                <a:lnTo>
                  <a:pt x="1270" y="2920"/>
                </a:lnTo>
                <a:lnTo>
                  <a:pt x="2540" y="1650"/>
                </a:lnTo>
                <a:lnTo>
                  <a:pt x="3810" y="1015"/>
                </a:lnTo>
                <a:lnTo>
                  <a:pt x="4699" y="0"/>
                </a:lnTo>
                <a:lnTo>
                  <a:pt x="661670" y="381"/>
                </a:lnTo>
                <a:lnTo>
                  <a:pt x="664210" y="1651"/>
                </a:lnTo>
                <a:lnTo>
                  <a:pt x="665480" y="2921"/>
                </a:lnTo>
                <a:lnTo>
                  <a:pt x="666115" y="4191"/>
                </a:lnTo>
                <a:lnTo>
                  <a:pt x="666114" y="6096"/>
                </a:lnTo>
                <a:lnTo>
                  <a:pt x="9270" y="6096"/>
                </a:lnTo>
                <a:lnTo>
                  <a:pt x="4698" y="10668"/>
                </a:lnTo>
                <a:lnTo>
                  <a:pt x="9270" y="10668"/>
                </a:lnTo>
                <a:lnTo>
                  <a:pt x="9270" y="254508"/>
                </a:lnTo>
                <a:lnTo>
                  <a:pt x="4698" y="254508"/>
                </a:lnTo>
                <a:lnTo>
                  <a:pt x="9270" y="260604"/>
                </a:lnTo>
                <a:lnTo>
                  <a:pt x="666114" y="260604"/>
                </a:lnTo>
                <a:lnTo>
                  <a:pt x="666114" y="261366"/>
                </a:lnTo>
                <a:lnTo>
                  <a:pt x="665479" y="262636"/>
                </a:lnTo>
                <a:lnTo>
                  <a:pt x="664209" y="263906"/>
                </a:lnTo>
                <a:lnTo>
                  <a:pt x="662939" y="264541"/>
                </a:lnTo>
                <a:lnTo>
                  <a:pt x="661542" y="265176"/>
                </a:lnTo>
                <a:close/>
              </a:path>
              <a:path w="666114" h="265430">
                <a:moveTo>
                  <a:pt x="9270" y="10668"/>
                </a:moveTo>
                <a:lnTo>
                  <a:pt x="4698" y="10668"/>
                </a:lnTo>
                <a:lnTo>
                  <a:pt x="9270" y="6096"/>
                </a:lnTo>
                <a:lnTo>
                  <a:pt x="9270" y="10668"/>
                </a:lnTo>
                <a:close/>
              </a:path>
              <a:path w="666114" h="265430">
                <a:moveTo>
                  <a:pt x="656970" y="10668"/>
                </a:moveTo>
                <a:lnTo>
                  <a:pt x="9270" y="10668"/>
                </a:lnTo>
                <a:lnTo>
                  <a:pt x="9270" y="6096"/>
                </a:lnTo>
                <a:lnTo>
                  <a:pt x="656970" y="6096"/>
                </a:lnTo>
                <a:lnTo>
                  <a:pt x="656970" y="10668"/>
                </a:lnTo>
                <a:close/>
              </a:path>
              <a:path w="666114" h="265430">
                <a:moveTo>
                  <a:pt x="656970" y="260103"/>
                </a:moveTo>
                <a:lnTo>
                  <a:pt x="656970" y="6096"/>
                </a:lnTo>
                <a:lnTo>
                  <a:pt x="661542" y="10668"/>
                </a:lnTo>
                <a:lnTo>
                  <a:pt x="666114" y="10668"/>
                </a:lnTo>
                <a:lnTo>
                  <a:pt x="666114" y="254508"/>
                </a:lnTo>
                <a:lnTo>
                  <a:pt x="661542" y="254508"/>
                </a:lnTo>
                <a:lnTo>
                  <a:pt x="657346" y="260103"/>
                </a:lnTo>
                <a:lnTo>
                  <a:pt x="656970" y="260103"/>
                </a:lnTo>
                <a:close/>
              </a:path>
              <a:path w="666114" h="265430">
                <a:moveTo>
                  <a:pt x="666114" y="10668"/>
                </a:moveTo>
                <a:lnTo>
                  <a:pt x="661542" y="10668"/>
                </a:lnTo>
                <a:lnTo>
                  <a:pt x="656970" y="6096"/>
                </a:lnTo>
                <a:lnTo>
                  <a:pt x="666114" y="6096"/>
                </a:lnTo>
                <a:lnTo>
                  <a:pt x="666114" y="10668"/>
                </a:lnTo>
                <a:close/>
              </a:path>
              <a:path w="666114" h="265430">
                <a:moveTo>
                  <a:pt x="9270" y="260604"/>
                </a:moveTo>
                <a:lnTo>
                  <a:pt x="4698" y="254508"/>
                </a:lnTo>
                <a:lnTo>
                  <a:pt x="9270" y="254508"/>
                </a:lnTo>
                <a:lnTo>
                  <a:pt x="9270" y="260604"/>
                </a:lnTo>
                <a:close/>
              </a:path>
              <a:path w="666114" h="265430">
                <a:moveTo>
                  <a:pt x="9270" y="260604"/>
                </a:moveTo>
                <a:lnTo>
                  <a:pt x="9270" y="254508"/>
                </a:lnTo>
                <a:lnTo>
                  <a:pt x="656970" y="254508"/>
                </a:lnTo>
                <a:lnTo>
                  <a:pt x="656970" y="260103"/>
                </a:lnTo>
                <a:lnTo>
                  <a:pt x="9270" y="260604"/>
                </a:lnTo>
                <a:close/>
              </a:path>
              <a:path w="666114" h="265430">
                <a:moveTo>
                  <a:pt x="657346" y="260103"/>
                </a:moveTo>
                <a:lnTo>
                  <a:pt x="661542" y="254508"/>
                </a:lnTo>
                <a:lnTo>
                  <a:pt x="666114" y="254508"/>
                </a:lnTo>
                <a:lnTo>
                  <a:pt x="666114" y="260096"/>
                </a:lnTo>
                <a:lnTo>
                  <a:pt x="657346" y="260103"/>
                </a:lnTo>
                <a:close/>
              </a:path>
            </a:pathLst>
          </a:custGeom>
          <a:solidFill>
            <a:srgbClr val="000000"/>
          </a:solidFill>
        </p:spPr>
        <p:txBody>
          <a:bodyPr wrap="square" lIns="0" tIns="0" rIns="0" bIns="0" rtlCol="0"/>
          <a:lstStyle/>
          <a:p/>
        </p:txBody>
      </p:sp>
      <p:sp>
        <p:nvSpPr>
          <p:cNvPr id="22" name="object 22"/>
          <p:cNvSpPr txBox="1"/>
          <p:nvPr/>
        </p:nvSpPr>
        <p:spPr>
          <a:xfrm>
            <a:off x="2824480" y="1027430"/>
            <a:ext cx="1292860" cy="19685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FFFFFF"/>
                </a:solidFill>
                <a:latin typeface="微软雅黑" panose="020B0503020204020204" charset="-122"/>
                <a:cs typeface="微软雅黑" panose="020B0503020204020204" charset="-122"/>
              </a:rPr>
              <a:t>Firmware</a:t>
            </a:r>
            <a:r>
              <a:rPr sz="1200" b="1" spc="-10" dirty="0">
                <a:solidFill>
                  <a:srgbClr val="FFFFFF"/>
                </a:solidFill>
                <a:latin typeface="微软雅黑" panose="020B0503020204020204" charset="-122"/>
                <a:cs typeface="微软雅黑" panose="020B0503020204020204" charset="-122"/>
              </a:rPr>
              <a:t>V</a:t>
            </a:r>
            <a:r>
              <a:rPr sz="1200" b="1" spc="-15" dirty="0">
                <a:solidFill>
                  <a:srgbClr val="FFFFFF"/>
                </a:solidFill>
                <a:latin typeface="微软雅黑" panose="020B0503020204020204" charset="-122"/>
                <a:cs typeface="微软雅黑" panose="020B0503020204020204" charset="-122"/>
              </a:rPr>
              <a:t>e</a:t>
            </a:r>
            <a:r>
              <a:rPr sz="1200" b="1" spc="-20" dirty="0">
                <a:solidFill>
                  <a:srgbClr val="FFFFFF"/>
                </a:solidFill>
                <a:latin typeface="微软雅黑" panose="020B0503020204020204" charset="-122"/>
                <a:cs typeface="微软雅黑" panose="020B0503020204020204" charset="-122"/>
              </a:rPr>
              <a:t>rs</a:t>
            </a:r>
            <a:r>
              <a:rPr sz="1200" b="1" spc="-10" dirty="0">
                <a:solidFill>
                  <a:srgbClr val="FFFFFF"/>
                </a:solidFill>
                <a:latin typeface="微软雅黑" panose="020B0503020204020204" charset="-122"/>
                <a:cs typeface="微软雅黑" panose="020B0503020204020204" charset="-122"/>
              </a:rPr>
              <a:t>io</a:t>
            </a:r>
            <a:r>
              <a:rPr sz="1200" b="1" dirty="0">
                <a:solidFill>
                  <a:srgbClr val="FFFFFF"/>
                </a:solidFill>
                <a:latin typeface="微软雅黑" panose="020B0503020204020204" charset="-122"/>
                <a:cs typeface="微软雅黑" panose="020B0503020204020204" charset="-122"/>
              </a:rPr>
              <a:t>n</a:t>
            </a:r>
            <a:endParaRPr sz="1200">
              <a:latin typeface="微软雅黑" panose="020B0503020204020204" charset="-122"/>
              <a:cs typeface="微软雅黑" panose="020B0503020204020204" charset="-122"/>
            </a:endParaRPr>
          </a:p>
        </p:txBody>
      </p:sp>
      <p:sp>
        <p:nvSpPr>
          <p:cNvPr id="23" name="object 23"/>
          <p:cNvSpPr txBox="1"/>
          <p:nvPr/>
        </p:nvSpPr>
        <p:spPr>
          <a:xfrm>
            <a:off x="801370" y="1614170"/>
            <a:ext cx="1125855" cy="443865"/>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Firmware V</a:t>
            </a:r>
            <a:r>
              <a:rPr sz="1400" spc="-20" dirty="0">
                <a:latin typeface="微软雅黑" panose="020B0503020204020204" charset="-122"/>
                <a:cs typeface="微软雅黑" panose="020B0503020204020204" charset="-122"/>
              </a:rPr>
              <a:t>ersion</a:t>
            </a:r>
            <a:endParaRPr sz="1400">
              <a:latin typeface="微软雅黑" panose="020B0503020204020204" charset="-122"/>
              <a:cs typeface="微软雅黑" panose="020B0503020204020204" charset="-122"/>
            </a:endParaRPr>
          </a:p>
        </p:txBody>
      </p:sp>
      <p:sp>
        <p:nvSpPr>
          <p:cNvPr id="24" name="object 24"/>
          <p:cNvSpPr txBox="1"/>
          <p:nvPr/>
        </p:nvSpPr>
        <p:spPr>
          <a:xfrm>
            <a:off x="2527807" y="2263254"/>
            <a:ext cx="718185"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25" name="object 25"/>
          <p:cNvSpPr txBox="1"/>
          <p:nvPr/>
        </p:nvSpPr>
        <p:spPr>
          <a:xfrm>
            <a:off x="3425444" y="2283205"/>
            <a:ext cx="415925" cy="177165"/>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微软雅黑" panose="020B0503020204020204" charset="-122"/>
                <a:cs typeface="微软雅黑" panose="020B0503020204020204" charset="-122"/>
              </a:rPr>
              <a:t>M</a:t>
            </a:r>
            <a:r>
              <a:rPr sz="1000" spc="-5" dirty="0">
                <a:solidFill>
                  <a:srgbClr val="FFFFFF"/>
                </a:solidFill>
                <a:latin typeface="微软雅黑" panose="020B0503020204020204" charset="-122"/>
                <a:cs typeface="微软雅黑" panose="020B0503020204020204" charset="-122"/>
              </a:rPr>
              <a:t>E</a:t>
            </a:r>
            <a:r>
              <a:rPr sz="1000" spc="-10" dirty="0">
                <a:solidFill>
                  <a:srgbClr val="FFFFFF"/>
                </a:solidFill>
                <a:latin typeface="微软雅黑" panose="020B0503020204020204" charset="-122"/>
                <a:cs typeface="微软雅黑" panose="020B0503020204020204" charset="-122"/>
              </a:rPr>
              <a:t>N</a:t>
            </a:r>
            <a:r>
              <a:rPr sz="1000" spc="-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6" name="object 26"/>
          <p:cNvSpPr txBox="1"/>
          <p:nvPr/>
        </p:nvSpPr>
        <p:spPr>
          <a:xfrm>
            <a:off x="4021328" y="226325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1" name="object 31"/>
          <p:cNvSpPr txBox="1"/>
          <p:nvPr/>
        </p:nvSpPr>
        <p:spPr>
          <a:xfrm>
            <a:off x="2025650" y="1367790"/>
            <a:ext cx="2373630" cy="789305"/>
          </a:xfrm>
          <a:prstGeom prst="rect">
            <a:avLst/>
          </a:prstGeom>
        </p:spPr>
        <p:txBody>
          <a:bodyPr vert="horz" wrap="square" lIns="0" tIns="12700" rIns="0" bIns="0" rtlCol="0">
            <a:spAutoFit/>
          </a:bodyPr>
          <a:lstStyle/>
          <a:p>
            <a:pPr marL="591820">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ICCID:</a:t>
            </a:r>
            <a:endParaRPr lang="en-US" sz="12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123456789123456789</a:t>
            </a:r>
            <a:endParaRPr lang="en-US" sz="12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IMEI:123456789123456</a:t>
            </a:r>
            <a:endParaRPr lang="en-US" sz="12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endParaRPr sz="1200" dirty="0">
              <a:ln>
                <a:noFill/>
              </a:ln>
              <a:solidFill>
                <a:schemeClr val="tx1"/>
              </a:solidFill>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16</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27" name="TextBox 26"/>
          <p:cNvSpPr txBox="1"/>
          <p:nvPr/>
        </p:nvSpPr>
        <p:spPr>
          <a:xfrm>
            <a:off x="5804407" y="1260347"/>
            <a:ext cx="5092193" cy="646331"/>
          </a:xfrm>
          <a:prstGeom prst="rect">
            <a:avLst/>
          </a:prstGeom>
          <a:noFill/>
        </p:spPr>
        <p:txBody>
          <a:bodyPr wrap="square" rtlCol="0">
            <a:spAutoFit/>
          </a:bodyPr>
          <a:lstStyle/>
          <a:p>
            <a:r>
              <a:rPr lang="en-US" altLang="zh-CN" dirty="0"/>
              <a:t>This Page shows Modem, Sim card , and camera firmware information.</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953770" y="1219835"/>
            <a:ext cx="1932940" cy="1804035"/>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微软雅黑" panose="020B0503020204020204" charset="-122"/>
                <a:cs typeface="微软雅黑" panose="020B0503020204020204" charset="-122"/>
              </a:rPr>
              <a:t>1)SETUP APP</a:t>
            </a:r>
            <a:endParaRPr lang="en-US" sz="1400" dirty="0">
              <a:latin typeface="微软雅黑" panose="020B0503020204020204" charset="-122"/>
              <a:cs typeface="微软雅黑" panose="020B0503020204020204" charset="-122"/>
            </a:endParaRPr>
          </a:p>
          <a:p>
            <a:pPr marL="12700">
              <a:lnSpc>
                <a:spcPct val="100000"/>
              </a:lnSpc>
              <a:spcBef>
                <a:spcPts val="105"/>
              </a:spcBef>
            </a:pPr>
            <a:endParaRPr lang="en-US" sz="1400" dirty="0">
              <a:latin typeface="微软雅黑" panose="020B0503020204020204" charset="-122"/>
              <a:cs typeface="微软雅黑" panose="020B0503020204020204" charset="-122"/>
            </a:endParaRPr>
          </a:p>
          <a:p>
            <a:pPr marL="12700">
              <a:lnSpc>
                <a:spcPct val="100000"/>
              </a:lnSpc>
              <a:spcBef>
                <a:spcPts val="105"/>
              </a:spcBef>
            </a:pPr>
            <a:r>
              <a:rPr lang="en-US" sz="1400" dirty="0">
                <a:latin typeface="微软雅黑" panose="020B0503020204020204" charset="-122"/>
                <a:cs typeface="微软雅黑" panose="020B0503020204020204" charset="-122"/>
                <a:sym typeface="+mn-ea"/>
              </a:rPr>
              <a:t>Search </a:t>
            </a:r>
            <a:r>
              <a:rPr lang="en-US" sz="1400" b="1" dirty="0">
                <a:latin typeface="微软雅黑" panose="020B0503020204020204" charset="-122"/>
                <a:cs typeface="微软雅黑" panose="020B0503020204020204" charset="-122"/>
                <a:sym typeface="+mn-ea"/>
              </a:rPr>
              <a:t>GUARDPOINT</a:t>
            </a:r>
            <a:endParaRPr lang="en-US" sz="1400" dirty="0">
              <a:latin typeface="微软雅黑" panose="020B0503020204020204" charset="-122"/>
              <a:cs typeface="微软雅黑" panose="020B0503020204020204" charset="-122"/>
              <a:sym typeface="+mn-ea"/>
            </a:endParaRPr>
          </a:p>
          <a:p>
            <a:pPr marL="12700">
              <a:lnSpc>
                <a:spcPct val="100000"/>
              </a:lnSpc>
              <a:spcBef>
                <a:spcPts val="105"/>
              </a:spcBef>
            </a:pPr>
            <a:r>
              <a:rPr lang="en-US" sz="1400" dirty="0">
                <a:latin typeface="微软雅黑" panose="020B0503020204020204" charset="-122"/>
                <a:cs typeface="微软雅黑" panose="020B0503020204020204" charset="-122"/>
                <a:sym typeface="+mn-ea"/>
              </a:rPr>
              <a:t>in APP store, or scan below the code,then install the APP</a:t>
            </a:r>
            <a:endParaRPr lang="en-US" sz="1400"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dirty="0">
              <a:latin typeface="微软雅黑" panose="020B0503020204020204" charset="-122"/>
              <a:cs typeface="微软雅黑" panose="020B0503020204020204" charset="-122"/>
            </a:endParaRPr>
          </a:p>
          <a:p>
            <a:pPr marL="12700">
              <a:lnSpc>
                <a:spcPct val="100000"/>
              </a:lnSpc>
              <a:spcBef>
                <a:spcPts val="105"/>
              </a:spcBef>
            </a:pPr>
            <a:r>
              <a:rPr lang="en-US" sz="1400" dirty="0">
                <a:latin typeface="微软雅黑" panose="020B0503020204020204" charset="-122"/>
                <a:cs typeface="微软雅黑" panose="020B0503020204020204" charset="-122"/>
              </a:rPr>
              <a:t> </a:t>
            </a:r>
            <a:endParaRPr lang="en-US" sz="1400" dirty="0">
              <a:latin typeface="微软雅黑" panose="020B0503020204020204" charset="-122"/>
              <a:cs typeface="微软雅黑" panose="020B0503020204020204" charset="-122"/>
            </a:endParaRPr>
          </a:p>
        </p:txBody>
      </p:sp>
      <p:sp>
        <p:nvSpPr>
          <p:cNvPr id="31" name="object 31"/>
          <p:cNvSpPr txBox="1"/>
          <p:nvPr/>
        </p:nvSpPr>
        <p:spPr>
          <a:xfrm>
            <a:off x="3352800" y="1219835"/>
            <a:ext cx="2007235" cy="1128395"/>
          </a:xfrm>
          <a:prstGeom prst="rect">
            <a:avLst/>
          </a:prstGeom>
        </p:spPr>
        <p:txBody>
          <a:bodyPr vert="horz" wrap="square" lIns="0" tIns="12700" rIns="0" bIns="0" rtlCol="0">
            <a:spAutoFit/>
          </a:bodyPr>
          <a:lstStyle/>
          <a:p>
            <a:pPr marL="591820">
              <a:lnSpc>
                <a:spcPct val="100000"/>
              </a:lnSpc>
              <a:spcBef>
                <a:spcPts val="100"/>
              </a:spcBef>
            </a:pPr>
            <a:r>
              <a:rPr lang="en-US" sz="1400" spc="-5" dirty="0">
                <a:ln>
                  <a:noFill/>
                </a:ln>
                <a:solidFill>
                  <a:schemeClr val="tx1"/>
                </a:solidFill>
                <a:latin typeface="微软雅黑" panose="020B0503020204020204" charset="-122"/>
                <a:cs typeface="微软雅黑" panose="020B0503020204020204" charset="-122"/>
              </a:rPr>
              <a:t>2</a:t>
            </a:r>
            <a:r>
              <a:rPr lang="zh-CN" altLang="en-US" sz="1400" spc="-5" dirty="0">
                <a:ln>
                  <a:noFill/>
                </a:ln>
                <a:solidFill>
                  <a:schemeClr val="tx1"/>
                </a:solidFill>
                <a:latin typeface="微软雅黑" panose="020B0503020204020204" charset="-122"/>
                <a:cs typeface="微软雅黑" panose="020B0503020204020204" charset="-122"/>
              </a:rPr>
              <a:t>）</a:t>
            </a:r>
            <a:r>
              <a:rPr lang="en-US" sz="1400" spc="-5" dirty="0">
                <a:ln>
                  <a:noFill/>
                </a:ln>
                <a:solidFill>
                  <a:schemeClr val="tx1"/>
                </a:solidFill>
                <a:latin typeface="微软雅黑" panose="020B0503020204020204" charset="-122"/>
                <a:cs typeface="微软雅黑" panose="020B0503020204020204" charset="-122"/>
              </a:rPr>
              <a:t>Account registration</a:t>
            </a: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400" spc="-5" dirty="0">
                <a:ln>
                  <a:noFill/>
                </a:ln>
                <a:solidFill>
                  <a:schemeClr val="tx1"/>
                </a:solidFill>
                <a:latin typeface="微软雅黑" panose="020B0503020204020204" charset="-122"/>
                <a:cs typeface="微软雅黑" panose="020B0503020204020204" charset="-122"/>
              </a:rPr>
              <a:t>ADD A CAMERA</a:t>
            </a:r>
            <a:endParaRPr lang="en-US" sz="1400" spc="-5" dirty="0">
              <a:ln>
                <a:noFill/>
              </a:ln>
              <a:solidFill>
                <a:schemeClr val="tx1"/>
              </a:solidFill>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17</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pic>
        <p:nvPicPr>
          <p:cNvPr id="38" name="图片 37" descr="注册帐号"/>
          <p:cNvPicPr>
            <a:picLocks noChangeAspect="1"/>
          </p:cNvPicPr>
          <p:nvPr/>
        </p:nvPicPr>
        <p:blipFill>
          <a:blip r:embed="rId1"/>
          <a:stretch>
            <a:fillRect/>
          </a:stretch>
        </p:blipFill>
        <p:spPr>
          <a:xfrm>
            <a:off x="5249545" y="1034415"/>
            <a:ext cx="2852420" cy="5073650"/>
          </a:xfrm>
          <a:prstGeom prst="rect">
            <a:avLst/>
          </a:prstGeom>
        </p:spPr>
      </p:pic>
      <p:pic>
        <p:nvPicPr>
          <p:cNvPr id="39" name="图片 38" descr="进入APP添加相机"/>
          <p:cNvPicPr>
            <a:picLocks noChangeAspect="1"/>
          </p:cNvPicPr>
          <p:nvPr/>
        </p:nvPicPr>
        <p:blipFill>
          <a:blip r:embed="rId2"/>
          <a:stretch>
            <a:fillRect/>
          </a:stretch>
        </p:blipFill>
        <p:spPr>
          <a:xfrm>
            <a:off x="8289925" y="1033780"/>
            <a:ext cx="2852420" cy="5074285"/>
          </a:xfrm>
          <a:prstGeom prst="rect">
            <a:avLst/>
          </a:prstGeom>
        </p:spPr>
      </p:pic>
      <p:cxnSp>
        <p:nvCxnSpPr>
          <p:cNvPr id="40" name="直接箭头连接符 39"/>
          <p:cNvCxnSpPr/>
          <p:nvPr/>
        </p:nvCxnSpPr>
        <p:spPr>
          <a:xfrm flipH="1">
            <a:off x="4419600" y="1701800"/>
            <a:ext cx="5080" cy="35560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pic>
        <p:nvPicPr>
          <p:cNvPr id="6" name="图片 5" descr="GuardPoint  ISO"/>
          <p:cNvPicPr>
            <a:picLocks noChangeAspect="1"/>
          </p:cNvPicPr>
          <p:nvPr/>
        </p:nvPicPr>
        <p:blipFill>
          <a:blip r:embed="rId3"/>
          <a:stretch>
            <a:fillRect/>
          </a:stretch>
        </p:blipFill>
        <p:spPr>
          <a:xfrm>
            <a:off x="953770" y="2743200"/>
            <a:ext cx="1546860" cy="1546860"/>
          </a:xfrm>
          <a:prstGeom prst="rect">
            <a:avLst/>
          </a:prstGeom>
          <a:ln w="12700">
            <a:solidFill>
              <a:schemeClr val="tx1"/>
            </a:solidFill>
          </a:ln>
        </p:spPr>
      </p:pic>
      <p:pic>
        <p:nvPicPr>
          <p:cNvPr id="7" name="图片 6" descr="GUARDPOINT Android"/>
          <p:cNvPicPr>
            <a:picLocks noChangeAspect="1"/>
          </p:cNvPicPr>
          <p:nvPr/>
        </p:nvPicPr>
        <p:blipFill>
          <a:blip r:embed="rId4"/>
          <a:stretch>
            <a:fillRect/>
          </a:stretch>
        </p:blipFill>
        <p:spPr>
          <a:xfrm>
            <a:off x="954405" y="4402455"/>
            <a:ext cx="1546860" cy="1546860"/>
          </a:xfrm>
          <a:prstGeom prst="rect">
            <a:avLst/>
          </a:prstGeom>
          <a:ln w="12700">
            <a:solidFill>
              <a:schemeClr val="tx1"/>
            </a:solidFill>
          </a:ln>
        </p:spPr>
      </p:pic>
      <p:sp>
        <p:nvSpPr>
          <p:cNvPr id="9" name="文本框 8"/>
          <p:cNvSpPr txBox="1"/>
          <p:nvPr/>
        </p:nvSpPr>
        <p:spPr>
          <a:xfrm>
            <a:off x="2505710" y="3417570"/>
            <a:ext cx="1313180" cy="306705"/>
          </a:xfrm>
          <a:prstGeom prst="rect">
            <a:avLst/>
          </a:prstGeom>
          <a:noFill/>
        </p:spPr>
        <p:txBody>
          <a:bodyPr wrap="square" rtlCol="0" anchor="t">
            <a:spAutoFit/>
          </a:bodyPr>
          <a:p>
            <a:pPr marL="12700">
              <a:lnSpc>
                <a:spcPct val="100000"/>
              </a:lnSpc>
              <a:spcBef>
                <a:spcPts val="105"/>
              </a:spcBef>
            </a:pPr>
            <a:r>
              <a:rPr lang="en-US" sz="1400" dirty="0">
                <a:latin typeface="微软雅黑" panose="020B0503020204020204" charset="-122"/>
                <a:cs typeface="微软雅黑" panose="020B0503020204020204" charset="-122"/>
                <a:sym typeface="+mn-ea"/>
              </a:rPr>
              <a:t>IOS APP</a:t>
            </a:r>
            <a:endParaRPr lang="en-US" altLang="en-US" sz="1400" dirty="0">
              <a:latin typeface="微软雅黑" panose="020B0503020204020204" charset="-122"/>
              <a:cs typeface="微软雅黑" panose="020B0503020204020204" charset="-122"/>
              <a:sym typeface="+mn-ea"/>
            </a:endParaRPr>
          </a:p>
        </p:txBody>
      </p:sp>
      <p:sp>
        <p:nvSpPr>
          <p:cNvPr id="10" name="文本框 9"/>
          <p:cNvSpPr txBox="1"/>
          <p:nvPr/>
        </p:nvSpPr>
        <p:spPr>
          <a:xfrm>
            <a:off x="2505710" y="5071110"/>
            <a:ext cx="1546860" cy="306705"/>
          </a:xfrm>
          <a:prstGeom prst="rect">
            <a:avLst/>
          </a:prstGeom>
          <a:noFill/>
        </p:spPr>
        <p:txBody>
          <a:bodyPr wrap="square" rtlCol="0" anchor="t">
            <a:spAutoFit/>
          </a:bodyPr>
          <a:p>
            <a:pPr marL="12700">
              <a:lnSpc>
                <a:spcPct val="100000"/>
              </a:lnSpc>
              <a:spcBef>
                <a:spcPts val="105"/>
              </a:spcBef>
            </a:pPr>
            <a:r>
              <a:rPr lang="en-US" sz="1400" dirty="0">
                <a:latin typeface="微软雅黑" panose="020B0503020204020204" charset="-122"/>
                <a:cs typeface="微软雅黑" panose="020B0503020204020204" charset="-122"/>
                <a:sym typeface="+mn-ea"/>
              </a:rPr>
              <a:t>Android APP</a:t>
            </a:r>
            <a:endParaRPr lang="en-US" altLang="en-US" sz="1400" dirty="0">
              <a:latin typeface="微软雅黑" panose="020B0503020204020204" charset="-122"/>
              <a:cs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SN IMEI"/>
          <p:cNvPicPr>
            <a:picLocks noChangeAspect="1"/>
          </p:cNvPicPr>
          <p:nvPr/>
        </p:nvPicPr>
        <p:blipFill>
          <a:blip r:embed="rId1"/>
          <a:stretch>
            <a:fillRect/>
          </a:stretch>
        </p:blipFill>
        <p:spPr>
          <a:xfrm>
            <a:off x="9372600" y="4344035"/>
            <a:ext cx="1938655" cy="541020"/>
          </a:xfrm>
          <a:prstGeom prst="rect">
            <a:avLst/>
          </a:prstGeom>
        </p:spPr>
      </p:pic>
      <p:pic>
        <p:nvPicPr>
          <p:cNvPr id="7" name="图片 6" descr="Add camera"/>
          <p:cNvPicPr>
            <a:picLocks noChangeAspect="1"/>
          </p:cNvPicPr>
          <p:nvPr/>
        </p:nvPicPr>
        <p:blipFill>
          <a:blip r:embed="rId2"/>
          <a:stretch>
            <a:fillRect/>
          </a:stretch>
        </p:blipFill>
        <p:spPr>
          <a:xfrm>
            <a:off x="5942965" y="1034415"/>
            <a:ext cx="2852420" cy="5074920"/>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801370" y="1677035"/>
            <a:ext cx="1932940" cy="686435"/>
          </a:xfrm>
          <a:prstGeom prst="rect">
            <a:avLst/>
          </a:prstGeom>
        </p:spPr>
        <p:txBody>
          <a:bodyPr vert="horz" wrap="square" lIns="0" tIns="13335" rIns="0" bIns="0" rtlCol="0">
            <a:spAutoFit/>
          </a:bodyPr>
          <a:lstStyle/>
          <a:p>
            <a:pPr marL="12700">
              <a:lnSpc>
                <a:spcPct val="100000"/>
              </a:lnSpc>
              <a:spcBef>
                <a:spcPts val="105"/>
              </a:spcBef>
            </a:pPr>
            <a:r>
              <a:rPr lang="en-US" sz="1400">
                <a:latin typeface="微软雅黑" panose="020B0503020204020204" charset="-122"/>
                <a:cs typeface="微软雅黑" panose="020B0503020204020204" charset="-122"/>
              </a:rPr>
              <a:t>3)ADD A CAMERA</a:t>
            </a:r>
            <a:endParaRPr lang="en-US" sz="1400">
              <a:latin typeface="微软雅黑" panose="020B0503020204020204" charset="-122"/>
              <a:cs typeface="微软雅黑" panose="020B0503020204020204" charset="-122"/>
            </a:endParaRPr>
          </a:p>
          <a:p>
            <a:pPr marL="12700">
              <a:lnSpc>
                <a:spcPct val="100000"/>
              </a:lnSpc>
              <a:spcBef>
                <a:spcPts val="105"/>
              </a:spcBef>
            </a:pPr>
            <a:endParaRPr lang="en-US" sz="1400">
              <a:latin typeface="微软雅黑" panose="020B0503020204020204" charset="-122"/>
              <a:cs typeface="微软雅黑" panose="020B0503020204020204" charset="-122"/>
            </a:endParaRPr>
          </a:p>
          <a:p>
            <a:pPr marL="12700">
              <a:lnSpc>
                <a:spcPct val="100000"/>
              </a:lnSpc>
              <a:spcBef>
                <a:spcPts val="105"/>
              </a:spcBef>
            </a:pPr>
            <a:r>
              <a:rPr lang="en-US" sz="1400">
                <a:latin typeface="微软雅黑" panose="020B0503020204020204" charset="-122"/>
                <a:cs typeface="微软雅黑" panose="020B0503020204020204" charset="-122"/>
              </a:rPr>
              <a:t> </a:t>
            </a:r>
            <a:endParaRPr lang="en-US" sz="1400">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18</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cxnSp>
        <p:nvCxnSpPr>
          <p:cNvPr id="40" name="直接箭头连接符 39"/>
          <p:cNvCxnSpPr/>
          <p:nvPr/>
        </p:nvCxnSpPr>
        <p:spPr>
          <a:xfrm flipH="1">
            <a:off x="4038600" y="2159000"/>
            <a:ext cx="5080" cy="35560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pic>
        <p:nvPicPr>
          <p:cNvPr id="6" name="图片 5" descr="添加相机"/>
          <p:cNvPicPr>
            <a:picLocks noChangeAspect="1"/>
          </p:cNvPicPr>
          <p:nvPr/>
        </p:nvPicPr>
        <p:blipFill>
          <a:blip r:embed="rId3"/>
          <a:stretch>
            <a:fillRect/>
          </a:stretch>
        </p:blipFill>
        <p:spPr>
          <a:xfrm>
            <a:off x="2811145" y="1034415"/>
            <a:ext cx="2852420" cy="5074285"/>
          </a:xfrm>
          <a:prstGeom prst="rect">
            <a:avLst/>
          </a:prstGeom>
        </p:spPr>
      </p:pic>
      <p:cxnSp>
        <p:nvCxnSpPr>
          <p:cNvPr id="29" name="肘形连接符 16"/>
          <p:cNvCxnSpPr/>
          <p:nvPr/>
        </p:nvCxnSpPr>
        <p:spPr>
          <a:xfrm>
            <a:off x="7653655" y="3749675"/>
            <a:ext cx="1718945" cy="746125"/>
          </a:xfrm>
          <a:prstGeom prst="bentConnector3">
            <a:avLst>
              <a:gd name="adj1" fmla="val 81492"/>
            </a:avLst>
          </a:prstGeom>
          <a:ln>
            <a:solidFill>
              <a:srgbClr val="FF0000"/>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4" name="肘形连接符 19"/>
          <p:cNvCxnSpPr/>
          <p:nvPr/>
        </p:nvCxnSpPr>
        <p:spPr>
          <a:xfrm flipV="1">
            <a:off x="7646035" y="4724400"/>
            <a:ext cx="1726565" cy="69215"/>
          </a:xfrm>
          <a:prstGeom prst="bentConnector3">
            <a:avLst>
              <a:gd name="adj1" fmla="val 81353"/>
            </a:avLst>
          </a:prstGeom>
          <a:ln>
            <a:solidFill>
              <a:srgbClr val="FF0000"/>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1" name="object 31"/>
          <p:cNvSpPr txBox="1"/>
          <p:nvPr/>
        </p:nvSpPr>
        <p:spPr>
          <a:xfrm>
            <a:off x="267970" y="2363470"/>
            <a:ext cx="2494915" cy="1974215"/>
          </a:xfrm>
          <a:prstGeom prst="rect">
            <a:avLst/>
          </a:prstGeom>
        </p:spPr>
        <p:txBody>
          <a:bodyPr vert="horz" wrap="square" lIns="0" tIns="12700" rIns="0" bIns="0" rtlCol="0">
            <a:spAutoFit/>
          </a:bodyPr>
          <a:lstStyle/>
          <a:p>
            <a:pPr marL="591820" algn="l">
              <a:lnSpc>
                <a:spcPct val="100000"/>
              </a:lnSpc>
              <a:spcBef>
                <a:spcPts val="100"/>
              </a:spcBef>
            </a:pPr>
            <a:r>
              <a:rPr lang="en-US" sz="1200" b="1" spc="-5" dirty="0">
                <a:ln>
                  <a:noFill/>
                </a:ln>
                <a:solidFill>
                  <a:schemeClr val="tx1"/>
                </a:solidFill>
                <a:latin typeface="微软雅黑" panose="020B0503020204020204" charset="-122"/>
                <a:cs typeface="微软雅黑" panose="020B0503020204020204" charset="-122"/>
              </a:rPr>
              <a:t>Serial Number:</a:t>
            </a: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Find it on the camera</a:t>
            </a: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b="1" spc="-5" dirty="0">
                <a:ln>
                  <a:noFill/>
                </a:ln>
                <a:solidFill>
                  <a:schemeClr val="tx1"/>
                </a:solidFill>
                <a:latin typeface="微软雅黑" panose="020B0503020204020204" charset="-122"/>
                <a:cs typeface="微软雅黑" panose="020B0503020204020204" charset="-122"/>
              </a:rPr>
              <a:t>ICCID:</a:t>
            </a:r>
            <a:endParaRPr lang="en-US" sz="1200" b="1"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Find it </a:t>
            </a:r>
            <a:r>
              <a:rPr lang="en-US" sz="1200" spc="-5" dirty="0">
                <a:ln>
                  <a:noFill/>
                </a:ln>
                <a:latin typeface="微软雅黑" panose="020B0503020204020204" charset="-122"/>
                <a:cs typeface="微软雅黑" panose="020B0503020204020204" charset="-122"/>
                <a:sym typeface="+mn-ea"/>
              </a:rPr>
              <a:t> in camera's MENU</a:t>
            </a:r>
            <a:endParaRPr lang="en-US" sz="1200"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b="1" spc="-5" dirty="0">
                <a:ln>
                  <a:noFill/>
                </a:ln>
                <a:solidFill>
                  <a:schemeClr val="tx1"/>
                </a:solidFill>
                <a:latin typeface="微软雅黑" panose="020B0503020204020204" charset="-122"/>
                <a:cs typeface="微软雅黑" panose="020B0503020204020204" charset="-122"/>
              </a:rPr>
              <a:t>IMEI:</a:t>
            </a: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spc="-5" dirty="0">
                <a:ln>
                  <a:noFill/>
                </a:ln>
                <a:latin typeface="微软雅黑" panose="020B0503020204020204" charset="-122"/>
                <a:cs typeface="微软雅黑" panose="020B0503020204020204" charset="-122"/>
                <a:sym typeface="+mn-ea"/>
              </a:rPr>
              <a:t>Find it on the camera</a:t>
            </a:r>
            <a:endParaRPr lang="en-US" sz="1200" spc="-5" dirty="0">
              <a:ln>
                <a:noFill/>
              </a:ln>
              <a:latin typeface="微软雅黑" panose="020B0503020204020204" charset="-122"/>
              <a:cs typeface="微软雅黑" panose="020B0503020204020204" charset="-122"/>
              <a:sym typeface="+mn-ea"/>
            </a:endParaRPr>
          </a:p>
          <a:p>
            <a:pPr marL="591820" algn="l">
              <a:lnSpc>
                <a:spcPct val="100000"/>
              </a:lnSpc>
              <a:spcBef>
                <a:spcPts val="100"/>
              </a:spcBef>
            </a:pP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endParaRPr lang="en-US" sz="1200" dirty="0">
              <a:ln>
                <a:noFill/>
              </a:ln>
              <a:solidFill>
                <a:schemeClr val="tx1"/>
              </a:solidFill>
              <a:latin typeface="微软雅黑" panose="020B0503020204020204" charset="-122"/>
              <a:cs typeface="微软雅黑" panose="020B0503020204020204" charset="-122"/>
            </a:endParaRPr>
          </a:p>
        </p:txBody>
      </p:sp>
      <p:cxnSp>
        <p:nvCxnSpPr>
          <p:cNvPr id="12" name="直接箭头连接符 11"/>
          <p:cNvCxnSpPr/>
          <p:nvPr/>
        </p:nvCxnSpPr>
        <p:spPr>
          <a:xfrm>
            <a:off x="5692140" y="3352800"/>
            <a:ext cx="22860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grpSp>
        <p:nvGrpSpPr>
          <p:cNvPr id="78" name="组合 77"/>
          <p:cNvGrpSpPr/>
          <p:nvPr/>
        </p:nvGrpSpPr>
        <p:grpSpPr>
          <a:xfrm>
            <a:off x="8706485" y="1718945"/>
            <a:ext cx="2498090" cy="1514475"/>
            <a:chOff x="3190" y="1582"/>
            <a:chExt cx="3934" cy="2385"/>
          </a:xfrm>
        </p:grpSpPr>
        <p:sp>
          <p:nvSpPr>
            <p:cNvPr id="58" name="object 6"/>
            <p:cNvSpPr/>
            <p:nvPr/>
          </p:nvSpPr>
          <p:spPr>
            <a:xfrm>
              <a:off x="3802" y="1985"/>
              <a:ext cx="3310" cy="1563"/>
            </a:xfrm>
            <a:custGeom>
              <a:avLst/>
              <a:gdLst/>
              <a:ahLst/>
              <a:cxnLst/>
              <a:rect l="l" t="t" r="r" b="b"/>
              <a:pathLst>
                <a:path w="2101850" h="992505">
                  <a:moveTo>
                    <a:pt x="0" y="0"/>
                  </a:moveTo>
                  <a:lnTo>
                    <a:pt x="2101596" y="2"/>
                  </a:lnTo>
                  <a:lnTo>
                    <a:pt x="2101596" y="992126"/>
                  </a:lnTo>
                  <a:lnTo>
                    <a:pt x="0" y="992124"/>
                  </a:lnTo>
                  <a:lnTo>
                    <a:pt x="0" y="0"/>
                  </a:lnTo>
                  <a:close/>
                </a:path>
              </a:pathLst>
            </a:custGeom>
            <a:solidFill>
              <a:srgbClr val="FFFFFF"/>
            </a:solidFill>
          </p:spPr>
          <p:txBody>
            <a:bodyPr wrap="square" lIns="0" tIns="0" rIns="0" bIns="0" rtlCol="0"/>
            <a:lstStyle/>
            <a:p/>
          </p:txBody>
        </p:sp>
        <p:sp>
          <p:nvSpPr>
            <p:cNvPr id="59" name="object 7"/>
            <p:cNvSpPr/>
            <p:nvPr/>
          </p:nvSpPr>
          <p:spPr>
            <a:xfrm>
              <a:off x="3802" y="3949"/>
              <a:ext cx="3310" cy="0"/>
            </a:xfrm>
            <a:custGeom>
              <a:avLst/>
              <a:gdLst/>
              <a:ahLst/>
              <a:cxnLst/>
              <a:rect l="l" t="t" r="r" b="b"/>
              <a:pathLst>
                <a:path w="2101850">
                  <a:moveTo>
                    <a:pt x="0" y="0"/>
                  </a:moveTo>
                  <a:lnTo>
                    <a:pt x="2101596" y="0"/>
                  </a:lnTo>
                </a:path>
              </a:pathLst>
            </a:custGeom>
            <a:ln w="10670">
              <a:solidFill>
                <a:srgbClr val="FFFFFF"/>
              </a:solidFill>
            </a:ln>
          </p:spPr>
          <p:txBody>
            <a:bodyPr wrap="square" lIns="0" tIns="0" rIns="0" bIns="0" rtlCol="0"/>
            <a:lstStyle/>
            <a:p/>
          </p:txBody>
        </p:sp>
        <p:sp>
          <p:nvSpPr>
            <p:cNvPr id="60" name="object 8"/>
            <p:cNvSpPr/>
            <p:nvPr/>
          </p:nvSpPr>
          <p:spPr>
            <a:xfrm>
              <a:off x="3792" y="1598"/>
              <a:ext cx="3332" cy="2369"/>
            </a:xfrm>
            <a:custGeom>
              <a:avLst/>
              <a:gdLst/>
              <a:ahLst/>
              <a:cxnLst/>
              <a:rect l="l" t="t" r="r" b="b"/>
              <a:pathLst>
                <a:path w="2115820" h="1504314">
                  <a:moveTo>
                    <a:pt x="2115312" y="1504190"/>
                  </a:moveTo>
                  <a:lnTo>
                    <a:pt x="0" y="1504188"/>
                  </a:lnTo>
                  <a:lnTo>
                    <a:pt x="1" y="0"/>
                  </a:lnTo>
                  <a:lnTo>
                    <a:pt x="2115313" y="2"/>
                  </a:lnTo>
                  <a:lnTo>
                    <a:pt x="2115313" y="6098"/>
                  </a:lnTo>
                  <a:lnTo>
                    <a:pt x="12193" y="6096"/>
                  </a:lnTo>
                  <a:lnTo>
                    <a:pt x="6097" y="13716"/>
                  </a:lnTo>
                  <a:lnTo>
                    <a:pt x="12193" y="13716"/>
                  </a:lnTo>
                  <a:lnTo>
                    <a:pt x="12192" y="1490472"/>
                  </a:lnTo>
                  <a:lnTo>
                    <a:pt x="6096" y="1490472"/>
                  </a:lnTo>
                  <a:lnTo>
                    <a:pt x="12192" y="1496568"/>
                  </a:lnTo>
                  <a:lnTo>
                    <a:pt x="2115312" y="1496570"/>
                  </a:lnTo>
                  <a:lnTo>
                    <a:pt x="2115312" y="1504190"/>
                  </a:lnTo>
                  <a:close/>
                </a:path>
                <a:path w="2115820" h="1504314">
                  <a:moveTo>
                    <a:pt x="12193" y="13716"/>
                  </a:moveTo>
                  <a:lnTo>
                    <a:pt x="6097" y="13716"/>
                  </a:lnTo>
                  <a:lnTo>
                    <a:pt x="12193" y="6096"/>
                  </a:lnTo>
                  <a:lnTo>
                    <a:pt x="12193" y="13716"/>
                  </a:lnTo>
                  <a:close/>
                </a:path>
                <a:path w="2115820" h="1504314">
                  <a:moveTo>
                    <a:pt x="2101597" y="13718"/>
                  </a:moveTo>
                  <a:lnTo>
                    <a:pt x="12193" y="13716"/>
                  </a:lnTo>
                  <a:lnTo>
                    <a:pt x="12193" y="6096"/>
                  </a:lnTo>
                  <a:lnTo>
                    <a:pt x="2101597" y="6098"/>
                  </a:lnTo>
                  <a:lnTo>
                    <a:pt x="2101597" y="13718"/>
                  </a:lnTo>
                  <a:close/>
                </a:path>
                <a:path w="2115820" h="1504314">
                  <a:moveTo>
                    <a:pt x="2101596" y="1496570"/>
                  </a:moveTo>
                  <a:lnTo>
                    <a:pt x="2101597" y="6098"/>
                  </a:lnTo>
                  <a:lnTo>
                    <a:pt x="2107693" y="13718"/>
                  </a:lnTo>
                  <a:lnTo>
                    <a:pt x="2115313" y="13718"/>
                  </a:lnTo>
                  <a:lnTo>
                    <a:pt x="2115312" y="1490474"/>
                  </a:lnTo>
                  <a:lnTo>
                    <a:pt x="2107692" y="1490474"/>
                  </a:lnTo>
                  <a:lnTo>
                    <a:pt x="2101596" y="1496570"/>
                  </a:lnTo>
                  <a:close/>
                </a:path>
                <a:path w="2115820" h="1504314">
                  <a:moveTo>
                    <a:pt x="2115313" y="13718"/>
                  </a:moveTo>
                  <a:lnTo>
                    <a:pt x="2107693" y="13718"/>
                  </a:lnTo>
                  <a:lnTo>
                    <a:pt x="2101597" y="6098"/>
                  </a:lnTo>
                  <a:lnTo>
                    <a:pt x="2115313" y="6098"/>
                  </a:lnTo>
                  <a:lnTo>
                    <a:pt x="2115313" y="13718"/>
                  </a:lnTo>
                  <a:close/>
                </a:path>
                <a:path w="2115820" h="1504314">
                  <a:moveTo>
                    <a:pt x="12192" y="1496568"/>
                  </a:moveTo>
                  <a:lnTo>
                    <a:pt x="6096" y="1490472"/>
                  </a:lnTo>
                  <a:lnTo>
                    <a:pt x="12192" y="1490472"/>
                  </a:lnTo>
                  <a:lnTo>
                    <a:pt x="12192" y="1496568"/>
                  </a:lnTo>
                  <a:close/>
                </a:path>
                <a:path w="2115820" h="1504314">
                  <a:moveTo>
                    <a:pt x="2101596" y="1496570"/>
                  </a:moveTo>
                  <a:lnTo>
                    <a:pt x="12192" y="1496568"/>
                  </a:lnTo>
                  <a:lnTo>
                    <a:pt x="12192" y="1490472"/>
                  </a:lnTo>
                  <a:lnTo>
                    <a:pt x="2101596" y="1490474"/>
                  </a:lnTo>
                  <a:lnTo>
                    <a:pt x="2101596" y="1496570"/>
                  </a:lnTo>
                  <a:close/>
                </a:path>
                <a:path w="2115820" h="1504314">
                  <a:moveTo>
                    <a:pt x="2115312" y="1496570"/>
                  </a:moveTo>
                  <a:lnTo>
                    <a:pt x="2101596" y="1496570"/>
                  </a:lnTo>
                  <a:lnTo>
                    <a:pt x="2107692" y="1490474"/>
                  </a:lnTo>
                  <a:lnTo>
                    <a:pt x="2115312" y="1490474"/>
                  </a:lnTo>
                  <a:lnTo>
                    <a:pt x="2115312" y="1496570"/>
                  </a:lnTo>
                  <a:close/>
                </a:path>
              </a:pathLst>
            </a:custGeom>
            <a:solidFill>
              <a:srgbClr val="000000"/>
            </a:solidFill>
          </p:spPr>
          <p:txBody>
            <a:bodyPr wrap="square" lIns="0" tIns="0" rIns="0" bIns="0" rtlCol="0"/>
            <a:lstStyle/>
            <a:p/>
          </p:txBody>
        </p:sp>
        <p:sp>
          <p:nvSpPr>
            <p:cNvPr id="61" name="object 9"/>
            <p:cNvSpPr/>
            <p:nvPr/>
          </p:nvSpPr>
          <p:spPr>
            <a:xfrm>
              <a:off x="3802" y="3547"/>
              <a:ext cx="3310" cy="394"/>
            </a:xfrm>
            <a:custGeom>
              <a:avLst/>
              <a:gdLst/>
              <a:ahLst/>
              <a:cxnLst/>
              <a:rect l="l" t="t" r="r" b="b"/>
              <a:pathLst>
                <a:path w="2101850" h="250189">
                  <a:moveTo>
                    <a:pt x="0" y="0"/>
                  </a:moveTo>
                  <a:lnTo>
                    <a:pt x="2101596" y="2"/>
                  </a:lnTo>
                  <a:lnTo>
                    <a:pt x="2101596" y="249938"/>
                  </a:lnTo>
                  <a:lnTo>
                    <a:pt x="0" y="249936"/>
                  </a:lnTo>
                  <a:lnTo>
                    <a:pt x="0" y="0"/>
                  </a:lnTo>
                  <a:close/>
                </a:path>
              </a:pathLst>
            </a:custGeom>
            <a:solidFill>
              <a:srgbClr val="000000"/>
            </a:solidFill>
          </p:spPr>
          <p:txBody>
            <a:bodyPr wrap="square" lIns="0" tIns="0" rIns="0" bIns="0" rtlCol="0"/>
            <a:lstStyle/>
            <a:p/>
          </p:txBody>
        </p:sp>
        <p:sp>
          <p:nvSpPr>
            <p:cNvPr id="62" name="object 10"/>
            <p:cNvSpPr/>
            <p:nvPr/>
          </p:nvSpPr>
          <p:spPr>
            <a:xfrm>
              <a:off x="3792" y="3538"/>
              <a:ext cx="3329" cy="411"/>
            </a:xfrm>
            <a:custGeom>
              <a:avLst/>
              <a:gdLst/>
              <a:ahLst/>
              <a:cxnLst/>
              <a:rect l="l" t="t" r="r" b="b"/>
              <a:pathLst>
                <a:path w="2113915" h="260985">
                  <a:moveTo>
                    <a:pt x="2113788" y="260606"/>
                  </a:moveTo>
                  <a:lnTo>
                    <a:pt x="0" y="260603"/>
                  </a:lnTo>
                  <a:lnTo>
                    <a:pt x="0" y="0"/>
                  </a:lnTo>
                  <a:lnTo>
                    <a:pt x="2113788" y="2"/>
                  </a:lnTo>
                  <a:lnTo>
                    <a:pt x="2113788" y="6098"/>
                  </a:lnTo>
                  <a:lnTo>
                    <a:pt x="12192" y="6096"/>
                  </a:lnTo>
                  <a:lnTo>
                    <a:pt x="6096" y="12192"/>
                  </a:lnTo>
                  <a:lnTo>
                    <a:pt x="12192" y="12192"/>
                  </a:lnTo>
                  <a:lnTo>
                    <a:pt x="12192" y="248412"/>
                  </a:lnTo>
                  <a:lnTo>
                    <a:pt x="6096" y="248412"/>
                  </a:lnTo>
                  <a:lnTo>
                    <a:pt x="12192" y="254508"/>
                  </a:lnTo>
                  <a:lnTo>
                    <a:pt x="2113788" y="254510"/>
                  </a:lnTo>
                  <a:lnTo>
                    <a:pt x="2113788" y="260606"/>
                  </a:lnTo>
                  <a:close/>
                </a:path>
                <a:path w="2113915" h="260985">
                  <a:moveTo>
                    <a:pt x="12192" y="12192"/>
                  </a:moveTo>
                  <a:lnTo>
                    <a:pt x="6096" y="12192"/>
                  </a:lnTo>
                  <a:lnTo>
                    <a:pt x="12192" y="6096"/>
                  </a:lnTo>
                  <a:lnTo>
                    <a:pt x="12192" y="12192"/>
                  </a:lnTo>
                  <a:close/>
                </a:path>
                <a:path w="2113915" h="260985">
                  <a:moveTo>
                    <a:pt x="2100072" y="12194"/>
                  </a:moveTo>
                  <a:lnTo>
                    <a:pt x="12192" y="12192"/>
                  </a:lnTo>
                  <a:lnTo>
                    <a:pt x="12192" y="6096"/>
                  </a:lnTo>
                  <a:lnTo>
                    <a:pt x="2100072" y="6098"/>
                  </a:lnTo>
                  <a:lnTo>
                    <a:pt x="2100072" y="12194"/>
                  </a:lnTo>
                  <a:close/>
                </a:path>
                <a:path w="2113915" h="260985">
                  <a:moveTo>
                    <a:pt x="2100072" y="254510"/>
                  </a:moveTo>
                  <a:lnTo>
                    <a:pt x="2100072" y="6098"/>
                  </a:lnTo>
                  <a:lnTo>
                    <a:pt x="2107692" y="12194"/>
                  </a:lnTo>
                  <a:lnTo>
                    <a:pt x="2113788" y="12194"/>
                  </a:lnTo>
                  <a:lnTo>
                    <a:pt x="2113788" y="248414"/>
                  </a:lnTo>
                  <a:lnTo>
                    <a:pt x="2107692" y="248414"/>
                  </a:lnTo>
                  <a:lnTo>
                    <a:pt x="2100072" y="254510"/>
                  </a:lnTo>
                  <a:close/>
                </a:path>
                <a:path w="2113915" h="260985">
                  <a:moveTo>
                    <a:pt x="2113788" y="12194"/>
                  </a:moveTo>
                  <a:lnTo>
                    <a:pt x="2107692" y="12194"/>
                  </a:lnTo>
                  <a:lnTo>
                    <a:pt x="2100072" y="6098"/>
                  </a:lnTo>
                  <a:lnTo>
                    <a:pt x="2113788" y="6098"/>
                  </a:lnTo>
                  <a:lnTo>
                    <a:pt x="2113788" y="12194"/>
                  </a:lnTo>
                  <a:close/>
                </a:path>
                <a:path w="2113915" h="260985">
                  <a:moveTo>
                    <a:pt x="12192" y="254508"/>
                  </a:moveTo>
                  <a:lnTo>
                    <a:pt x="6096" y="248412"/>
                  </a:lnTo>
                  <a:lnTo>
                    <a:pt x="12192" y="248412"/>
                  </a:lnTo>
                  <a:lnTo>
                    <a:pt x="12192" y="254508"/>
                  </a:lnTo>
                  <a:close/>
                </a:path>
                <a:path w="2113915" h="260985">
                  <a:moveTo>
                    <a:pt x="2100072" y="254510"/>
                  </a:moveTo>
                  <a:lnTo>
                    <a:pt x="12192" y="254508"/>
                  </a:lnTo>
                  <a:lnTo>
                    <a:pt x="12192" y="248412"/>
                  </a:lnTo>
                  <a:lnTo>
                    <a:pt x="2100072" y="248414"/>
                  </a:lnTo>
                  <a:lnTo>
                    <a:pt x="2100072" y="254510"/>
                  </a:lnTo>
                  <a:close/>
                </a:path>
                <a:path w="2113915" h="260985">
                  <a:moveTo>
                    <a:pt x="2113788" y="254510"/>
                  </a:moveTo>
                  <a:lnTo>
                    <a:pt x="2100072" y="254510"/>
                  </a:lnTo>
                  <a:lnTo>
                    <a:pt x="2107692" y="248414"/>
                  </a:lnTo>
                  <a:lnTo>
                    <a:pt x="2113788" y="248414"/>
                  </a:lnTo>
                  <a:lnTo>
                    <a:pt x="2113788" y="254510"/>
                  </a:lnTo>
                  <a:close/>
                </a:path>
              </a:pathLst>
            </a:custGeom>
            <a:solidFill>
              <a:srgbClr val="000000"/>
            </a:solidFill>
          </p:spPr>
          <p:txBody>
            <a:bodyPr wrap="square" lIns="0" tIns="0" rIns="0" bIns="0" rtlCol="0"/>
            <a:lstStyle/>
            <a:p/>
          </p:txBody>
        </p:sp>
        <p:sp>
          <p:nvSpPr>
            <p:cNvPr id="63" name="object 11"/>
            <p:cNvSpPr/>
            <p:nvPr/>
          </p:nvSpPr>
          <p:spPr>
            <a:xfrm>
              <a:off x="3799" y="1594"/>
              <a:ext cx="3312" cy="392"/>
            </a:xfrm>
            <a:custGeom>
              <a:avLst/>
              <a:gdLst/>
              <a:ahLst/>
              <a:cxnLst/>
              <a:rect l="l" t="t" r="r" b="b"/>
              <a:pathLst>
                <a:path w="2103120" h="248919">
                  <a:moveTo>
                    <a:pt x="0" y="0"/>
                  </a:moveTo>
                  <a:lnTo>
                    <a:pt x="2103120" y="2"/>
                  </a:lnTo>
                  <a:lnTo>
                    <a:pt x="2103119" y="248414"/>
                  </a:lnTo>
                  <a:lnTo>
                    <a:pt x="0" y="248411"/>
                  </a:lnTo>
                  <a:lnTo>
                    <a:pt x="0" y="0"/>
                  </a:lnTo>
                  <a:close/>
                </a:path>
              </a:pathLst>
            </a:custGeom>
            <a:solidFill>
              <a:srgbClr val="000000"/>
            </a:solidFill>
          </p:spPr>
          <p:txBody>
            <a:bodyPr wrap="square" lIns="0" tIns="0" rIns="0" bIns="0" rtlCol="0"/>
            <a:lstStyle/>
            <a:p/>
          </p:txBody>
        </p:sp>
        <p:sp>
          <p:nvSpPr>
            <p:cNvPr id="64" name="object 12"/>
            <p:cNvSpPr/>
            <p:nvPr/>
          </p:nvSpPr>
          <p:spPr>
            <a:xfrm>
              <a:off x="3790" y="1582"/>
              <a:ext cx="3332" cy="413"/>
            </a:xfrm>
            <a:custGeom>
              <a:avLst/>
              <a:gdLst/>
              <a:ahLst/>
              <a:cxnLst/>
              <a:rect l="l" t="t" r="r" b="b"/>
              <a:pathLst>
                <a:path w="2115820" h="262255">
                  <a:moveTo>
                    <a:pt x="2115312" y="262130"/>
                  </a:moveTo>
                  <a:lnTo>
                    <a:pt x="0" y="262128"/>
                  </a:lnTo>
                  <a:lnTo>
                    <a:pt x="0" y="0"/>
                  </a:lnTo>
                  <a:lnTo>
                    <a:pt x="2115312" y="2"/>
                  </a:lnTo>
                  <a:lnTo>
                    <a:pt x="2115312" y="6098"/>
                  </a:lnTo>
                  <a:lnTo>
                    <a:pt x="13716" y="6096"/>
                  </a:lnTo>
                  <a:lnTo>
                    <a:pt x="6096" y="13716"/>
                  </a:lnTo>
                  <a:lnTo>
                    <a:pt x="13716" y="13716"/>
                  </a:lnTo>
                  <a:lnTo>
                    <a:pt x="13716" y="249936"/>
                  </a:lnTo>
                  <a:lnTo>
                    <a:pt x="6096" y="249936"/>
                  </a:lnTo>
                  <a:lnTo>
                    <a:pt x="13716" y="256032"/>
                  </a:lnTo>
                  <a:lnTo>
                    <a:pt x="2115312" y="256034"/>
                  </a:lnTo>
                  <a:lnTo>
                    <a:pt x="2115312" y="262130"/>
                  </a:lnTo>
                  <a:close/>
                </a:path>
                <a:path w="2115820" h="262255">
                  <a:moveTo>
                    <a:pt x="13716" y="13716"/>
                  </a:moveTo>
                  <a:lnTo>
                    <a:pt x="6096" y="13716"/>
                  </a:lnTo>
                  <a:lnTo>
                    <a:pt x="13716" y="6096"/>
                  </a:lnTo>
                  <a:lnTo>
                    <a:pt x="13716" y="13716"/>
                  </a:lnTo>
                  <a:close/>
                </a:path>
                <a:path w="2115820" h="262255">
                  <a:moveTo>
                    <a:pt x="2101596" y="13718"/>
                  </a:moveTo>
                  <a:lnTo>
                    <a:pt x="13716" y="13716"/>
                  </a:lnTo>
                  <a:lnTo>
                    <a:pt x="13716" y="6096"/>
                  </a:lnTo>
                  <a:lnTo>
                    <a:pt x="2101596" y="6098"/>
                  </a:lnTo>
                  <a:lnTo>
                    <a:pt x="2101596" y="13718"/>
                  </a:lnTo>
                  <a:close/>
                </a:path>
                <a:path w="2115820" h="262255">
                  <a:moveTo>
                    <a:pt x="2101596" y="256034"/>
                  </a:moveTo>
                  <a:lnTo>
                    <a:pt x="2101596" y="6098"/>
                  </a:lnTo>
                  <a:lnTo>
                    <a:pt x="2109216" y="13718"/>
                  </a:lnTo>
                  <a:lnTo>
                    <a:pt x="2115312" y="13718"/>
                  </a:lnTo>
                  <a:lnTo>
                    <a:pt x="2115312" y="249938"/>
                  </a:lnTo>
                  <a:lnTo>
                    <a:pt x="2109216" y="249938"/>
                  </a:lnTo>
                  <a:lnTo>
                    <a:pt x="2101596" y="256034"/>
                  </a:lnTo>
                  <a:close/>
                </a:path>
                <a:path w="2115820" h="262255">
                  <a:moveTo>
                    <a:pt x="2115312" y="13718"/>
                  </a:moveTo>
                  <a:lnTo>
                    <a:pt x="2109216" y="13718"/>
                  </a:lnTo>
                  <a:lnTo>
                    <a:pt x="2101596" y="6098"/>
                  </a:lnTo>
                  <a:lnTo>
                    <a:pt x="2115312" y="6098"/>
                  </a:lnTo>
                  <a:lnTo>
                    <a:pt x="2115312" y="13718"/>
                  </a:lnTo>
                  <a:close/>
                </a:path>
                <a:path w="2115820" h="262255">
                  <a:moveTo>
                    <a:pt x="13716" y="256032"/>
                  </a:moveTo>
                  <a:lnTo>
                    <a:pt x="6096" y="249936"/>
                  </a:lnTo>
                  <a:lnTo>
                    <a:pt x="13716" y="249936"/>
                  </a:lnTo>
                  <a:lnTo>
                    <a:pt x="13716" y="256032"/>
                  </a:lnTo>
                  <a:close/>
                </a:path>
                <a:path w="2115820" h="262255">
                  <a:moveTo>
                    <a:pt x="2101596" y="256034"/>
                  </a:moveTo>
                  <a:lnTo>
                    <a:pt x="13716" y="256032"/>
                  </a:lnTo>
                  <a:lnTo>
                    <a:pt x="13716" y="249936"/>
                  </a:lnTo>
                  <a:lnTo>
                    <a:pt x="2101596" y="249938"/>
                  </a:lnTo>
                  <a:lnTo>
                    <a:pt x="2101596" y="256034"/>
                  </a:lnTo>
                  <a:close/>
                </a:path>
                <a:path w="2115820" h="262255">
                  <a:moveTo>
                    <a:pt x="2115312" y="256034"/>
                  </a:moveTo>
                  <a:lnTo>
                    <a:pt x="2101596" y="256034"/>
                  </a:lnTo>
                  <a:lnTo>
                    <a:pt x="2109216" y="249938"/>
                  </a:lnTo>
                  <a:lnTo>
                    <a:pt x="2115312" y="249938"/>
                  </a:lnTo>
                  <a:lnTo>
                    <a:pt x="2115312" y="256034"/>
                  </a:lnTo>
                  <a:close/>
                </a:path>
              </a:pathLst>
            </a:custGeom>
            <a:solidFill>
              <a:srgbClr val="000000"/>
            </a:solidFill>
          </p:spPr>
          <p:txBody>
            <a:bodyPr wrap="square" lIns="0" tIns="0" rIns="0" bIns="0" rtlCol="0"/>
            <a:lstStyle/>
            <a:p/>
          </p:txBody>
        </p:sp>
        <p:sp>
          <p:nvSpPr>
            <p:cNvPr id="65" name="object 13"/>
            <p:cNvSpPr/>
            <p:nvPr/>
          </p:nvSpPr>
          <p:spPr>
            <a:xfrm>
              <a:off x="3818" y="3564"/>
              <a:ext cx="752" cy="394"/>
            </a:xfrm>
            <a:custGeom>
              <a:avLst/>
              <a:gdLst/>
              <a:ahLst/>
              <a:cxnLst/>
              <a:rect l="l" t="t" r="r" b="b"/>
              <a:pathLst>
                <a:path w="477519" h="250189">
                  <a:moveTo>
                    <a:pt x="353568" y="249936"/>
                  </a:moveTo>
                  <a:lnTo>
                    <a:pt x="0" y="249936"/>
                  </a:lnTo>
                  <a:lnTo>
                    <a:pt x="0" y="0"/>
                  </a:lnTo>
                  <a:lnTo>
                    <a:pt x="353568" y="0"/>
                  </a:lnTo>
                  <a:lnTo>
                    <a:pt x="477012" y="124968"/>
                  </a:lnTo>
                  <a:lnTo>
                    <a:pt x="353568" y="249936"/>
                  </a:lnTo>
                  <a:close/>
                </a:path>
              </a:pathLst>
            </a:custGeom>
            <a:solidFill>
              <a:srgbClr val="000000"/>
            </a:solidFill>
          </p:spPr>
          <p:txBody>
            <a:bodyPr wrap="square" lIns="0" tIns="0" rIns="0" bIns="0" rtlCol="0"/>
            <a:lstStyle/>
            <a:p/>
          </p:txBody>
        </p:sp>
        <p:sp>
          <p:nvSpPr>
            <p:cNvPr id="66" name="object 14"/>
            <p:cNvSpPr/>
            <p:nvPr/>
          </p:nvSpPr>
          <p:spPr>
            <a:xfrm>
              <a:off x="3809" y="3554"/>
              <a:ext cx="776" cy="413"/>
            </a:xfrm>
            <a:custGeom>
              <a:avLst/>
              <a:gdLst/>
              <a:ahLst/>
              <a:cxnLst/>
              <a:rect l="l" t="t" r="r" b="b"/>
              <a:pathLst>
                <a:path w="492760" h="262255">
                  <a:moveTo>
                    <a:pt x="361188" y="262128"/>
                  </a:moveTo>
                  <a:lnTo>
                    <a:pt x="0" y="262127"/>
                  </a:lnTo>
                  <a:lnTo>
                    <a:pt x="0" y="0"/>
                  </a:lnTo>
                  <a:lnTo>
                    <a:pt x="361188" y="0"/>
                  </a:lnTo>
                  <a:lnTo>
                    <a:pt x="367284" y="6096"/>
                  </a:lnTo>
                  <a:lnTo>
                    <a:pt x="12192" y="6096"/>
                  </a:lnTo>
                  <a:lnTo>
                    <a:pt x="6096" y="12192"/>
                  </a:lnTo>
                  <a:lnTo>
                    <a:pt x="12192" y="12192"/>
                  </a:lnTo>
                  <a:lnTo>
                    <a:pt x="12192" y="248412"/>
                  </a:lnTo>
                  <a:lnTo>
                    <a:pt x="6096" y="248412"/>
                  </a:lnTo>
                  <a:lnTo>
                    <a:pt x="12192" y="254508"/>
                  </a:lnTo>
                  <a:lnTo>
                    <a:pt x="367284" y="254508"/>
                  </a:lnTo>
                  <a:lnTo>
                    <a:pt x="361188" y="262128"/>
                  </a:lnTo>
                  <a:close/>
                </a:path>
                <a:path w="492760" h="262255">
                  <a:moveTo>
                    <a:pt x="12192" y="12192"/>
                  </a:moveTo>
                  <a:lnTo>
                    <a:pt x="6096" y="12192"/>
                  </a:lnTo>
                  <a:lnTo>
                    <a:pt x="12192" y="6096"/>
                  </a:lnTo>
                  <a:lnTo>
                    <a:pt x="12192" y="12192"/>
                  </a:lnTo>
                  <a:close/>
                </a:path>
                <a:path w="492760" h="262255">
                  <a:moveTo>
                    <a:pt x="356596" y="12192"/>
                  </a:moveTo>
                  <a:lnTo>
                    <a:pt x="12192" y="12192"/>
                  </a:lnTo>
                  <a:lnTo>
                    <a:pt x="12192" y="6096"/>
                  </a:lnTo>
                  <a:lnTo>
                    <a:pt x="367284" y="6096"/>
                  </a:lnTo>
                  <a:lnTo>
                    <a:pt x="371856" y="10668"/>
                  </a:lnTo>
                  <a:lnTo>
                    <a:pt x="355092" y="10668"/>
                  </a:lnTo>
                  <a:lnTo>
                    <a:pt x="356596" y="12192"/>
                  </a:lnTo>
                  <a:close/>
                </a:path>
                <a:path w="492760" h="262255">
                  <a:moveTo>
                    <a:pt x="359664" y="12192"/>
                  </a:moveTo>
                  <a:lnTo>
                    <a:pt x="356616" y="12192"/>
                  </a:lnTo>
                  <a:lnTo>
                    <a:pt x="355092" y="10668"/>
                  </a:lnTo>
                  <a:lnTo>
                    <a:pt x="359664" y="12192"/>
                  </a:lnTo>
                  <a:close/>
                </a:path>
                <a:path w="492760" h="262255">
                  <a:moveTo>
                    <a:pt x="473964" y="131064"/>
                  </a:moveTo>
                  <a:lnTo>
                    <a:pt x="356596" y="12192"/>
                  </a:lnTo>
                  <a:lnTo>
                    <a:pt x="359664" y="12192"/>
                  </a:lnTo>
                  <a:lnTo>
                    <a:pt x="355092" y="10668"/>
                  </a:lnTo>
                  <a:lnTo>
                    <a:pt x="371856" y="10668"/>
                  </a:lnTo>
                  <a:lnTo>
                    <a:pt x="374904" y="12192"/>
                  </a:lnTo>
                  <a:lnTo>
                    <a:pt x="487680" y="126492"/>
                  </a:lnTo>
                  <a:lnTo>
                    <a:pt x="478536" y="126492"/>
                  </a:lnTo>
                  <a:lnTo>
                    <a:pt x="473964" y="131064"/>
                  </a:lnTo>
                  <a:close/>
                </a:path>
                <a:path w="492760" h="262255">
                  <a:moveTo>
                    <a:pt x="478536" y="135636"/>
                  </a:moveTo>
                  <a:lnTo>
                    <a:pt x="473964" y="131064"/>
                  </a:lnTo>
                  <a:lnTo>
                    <a:pt x="478536" y="126492"/>
                  </a:lnTo>
                  <a:lnTo>
                    <a:pt x="478536" y="135636"/>
                  </a:lnTo>
                  <a:close/>
                </a:path>
                <a:path w="492760" h="262255">
                  <a:moveTo>
                    <a:pt x="487680" y="135636"/>
                  </a:moveTo>
                  <a:lnTo>
                    <a:pt x="478536" y="135636"/>
                  </a:lnTo>
                  <a:lnTo>
                    <a:pt x="478536" y="126492"/>
                  </a:lnTo>
                  <a:lnTo>
                    <a:pt x="487680" y="126492"/>
                  </a:lnTo>
                  <a:lnTo>
                    <a:pt x="492252" y="131064"/>
                  </a:lnTo>
                  <a:lnTo>
                    <a:pt x="487680" y="135636"/>
                  </a:lnTo>
                  <a:close/>
                </a:path>
                <a:path w="492760" h="262255">
                  <a:moveTo>
                    <a:pt x="355092" y="249936"/>
                  </a:moveTo>
                  <a:lnTo>
                    <a:pt x="473964" y="131064"/>
                  </a:lnTo>
                  <a:lnTo>
                    <a:pt x="478536" y="135636"/>
                  </a:lnTo>
                  <a:lnTo>
                    <a:pt x="487680" y="135636"/>
                  </a:lnTo>
                  <a:lnTo>
                    <a:pt x="374904" y="248412"/>
                  </a:lnTo>
                  <a:lnTo>
                    <a:pt x="359664" y="248412"/>
                  </a:lnTo>
                  <a:lnTo>
                    <a:pt x="355092" y="249936"/>
                  </a:lnTo>
                  <a:close/>
                </a:path>
                <a:path w="492760" h="262255">
                  <a:moveTo>
                    <a:pt x="12192" y="254508"/>
                  </a:moveTo>
                  <a:lnTo>
                    <a:pt x="6096" y="248412"/>
                  </a:lnTo>
                  <a:lnTo>
                    <a:pt x="12192" y="248412"/>
                  </a:lnTo>
                  <a:lnTo>
                    <a:pt x="12192" y="254508"/>
                  </a:lnTo>
                  <a:close/>
                </a:path>
                <a:path w="492760" h="262255">
                  <a:moveTo>
                    <a:pt x="367284" y="254508"/>
                  </a:moveTo>
                  <a:lnTo>
                    <a:pt x="12192" y="254508"/>
                  </a:lnTo>
                  <a:lnTo>
                    <a:pt x="12192" y="248412"/>
                  </a:lnTo>
                  <a:lnTo>
                    <a:pt x="356616" y="248412"/>
                  </a:lnTo>
                  <a:lnTo>
                    <a:pt x="355092" y="249936"/>
                  </a:lnTo>
                  <a:lnTo>
                    <a:pt x="371856" y="249936"/>
                  </a:lnTo>
                  <a:lnTo>
                    <a:pt x="367284" y="254508"/>
                  </a:lnTo>
                  <a:close/>
                </a:path>
                <a:path w="492760" h="262255">
                  <a:moveTo>
                    <a:pt x="371856" y="249936"/>
                  </a:moveTo>
                  <a:lnTo>
                    <a:pt x="355092" y="249936"/>
                  </a:lnTo>
                  <a:lnTo>
                    <a:pt x="359664" y="248412"/>
                  </a:lnTo>
                  <a:lnTo>
                    <a:pt x="374904" y="248412"/>
                  </a:lnTo>
                  <a:lnTo>
                    <a:pt x="371856" y="249936"/>
                  </a:lnTo>
                  <a:close/>
                </a:path>
              </a:pathLst>
            </a:custGeom>
            <a:solidFill>
              <a:srgbClr val="000000"/>
            </a:solidFill>
          </p:spPr>
          <p:txBody>
            <a:bodyPr wrap="square" lIns="0" tIns="0" rIns="0" bIns="0" rtlCol="0"/>
            <a:lstStyle/>
            <a:p/>
          </p:txBody>
        </p:sp>
        <p:sp>
          <p:nvSpPr>
            <p:cNvPr id="67" name="object 15"/>
            <p:cNvSpPr/>
            <p:nvPr/>
          </p:nvSpPr>
          <p:spPr>
            <a:xfrm>
              <a:off x="6566" y="1661"/>
              <a:ext cx="482" cy="271"/>
            </a:xfrm>
            <a:prstGeom prst="rect">
              <a:avLst/>
            </a:prstGeom>
            <a:blipFill>
              <a:blip r:embed="rId4" cstate="print"/>
              <a:stretch>
                <a:fillRect/>
              </a:stretch>
            </a:blipFill>
          </p:spPr>
          <p:txBody>
            <a:bodyPr wrap="square" lIns="0" tIns="0" rIns="0" bIns="0" rtlCol="0"/>
            <a:lstStyle/>
            <a:p/>
          </p:txBody>
        </p:sp>
        <p:sp>
          <p:nvSpPr>
            <p:cNvPr id="68" name="object 16"/>
            <p:cNvSpPr/>
            <p:nvPr/>
          </p:nvSpPr>
          <p:spPr>
            <a:xfrm>
              <a:off x="3907" y="1666"/>
              <a:ext cx="466" cy="271"/>
            </a:xfrm>
            <a:prstGeom prst="rect">
              <a:avLst/>
            </a:prstGeom>
            <a:blipFill>
              <a:blip r:embed="rId5" cstate="print"/>
              <a:stretch>
                <a:fillRect/>
              </a:stretch>
            </a:blipFill>
          </p:spPr>
          <p:txBody>
            <a:bodyPr wrap="square" lIns="0" tIns="0" rIns="0" bIns="0" rtlCol="0"/>
            <a:lstStyle/>
            <a:p/>
          </p:txBody>
        </p:sp>
        <p:sp>
          <p:nvSpPr>
            <p:cNvPr id="69" name="object 17"/>
            <p:cNvSpPr/>
            <p:nvPr/>
          </p:nvSpPr>
          <p:spPr>
            <a:xfrm>
              <a:off x="5395" y="3562"/>
              <a:ext cx="752" cy="392"/>
            </a:xfrm>
            <a:custGeom>
              <a:avLst/>
              <a:gdLst/>
              <a:ahLst/>
              <a:cxnLst/>
              <a:rect l="l" t="t" r="r" b="b"/>
              <a:pathLst>
                <a:path w="477520" h="248919">
                  <a:moveTo>
                    <a:pt x="353568" y="248412"/>
                  </a:moveTo>
                  <a:lnTo>
                    <a:pt x="0" y="248411"/>
                  </a:lnTo>
                  <a:lnTo>
                    <a:pt x="0" y="0"/>
                  </a:lnTo>
                  <a:lnTo>
                    <a:pt x="353568" y="0"/>
                  </a:lnTo>
                  <a:lnTo>
                    <a:pt x="477012" y="123444"/>
                  </a:lnTo>
                  <a:lnTo>
                    <a:pt x="353568" y="248412"/>
                  </a:lnTo>
                  <a:close/>
                </a:path>
              </a:pathLst>
            </a:custGeom>
            <a:solidFill>
              <a:srgbClr val="000000"/>
            </a:solidFill>
          </p:spPr>
          <p:txBody>
            <a:bodyPr wrap="square" lIns="0" tIns="0" rIns="0" bIns="0" rtlCol="0"/>
            <a:lstStyle/>
            <a:p/>
          </p:txBody>
        </p:sp>
        <p:sp>
          <p:nvSpPr>
            <p:cNvPr id="70" name="object 18"/>
            <p:cNvSpPr/>
            <p:nvPr/>
          </p:nvSpPr>
          <p:spPr>
            <a:xfrm>
              <a:off x="5386" y="3550"/>
              <a:ext cx="776" cy="413"/>
            </a:xfrm>
            <a:custGeom>
              <a:avLst/>
              <a:gdLst/>
              <a:ahLst/>
              <a:cxnLst/>
              <a:rect l="l" t="t" r="r" b="b"/>
              <a:pathLst>
                <a:path w="492760" h="262255">
                  <a:moveTo>
                    <a:pt x="361188" y="262128"/>
                  </a:moveTo>
                  <a:lnTo>
                    <a:pt x="0" y="262127"/>
                  </a:lnTo>
                  <a:lnTo>
                    <a:pt x="0" y="0"/>
                  </a:lnTo>
                  <a:lnTo>
                    <a:pt x="361188" y="0"/>
                  </a:lnTo>
                  <a:lnTo>
                    <a:pt x="367284" y="6096"/>
                  </a:lnTo>
                  <a:lnTo>
                    <a:pt x="12192" y="6096"/>
                  </a:lnTo>
                  <a:lnTo>
                    <a:pt x="6096" y="13716"/>
                  </a:lnTo>
                  <a:lnTo>
                    <a:pt x="12192" y="13716"/>
                  </a:lnTo>
                  <a:lnTo>
                    <a:pt x="12192" y="249936"/>
                  </a:lnTo>
                  <a:lnTo>
                    <a:pt x="6096" y="249936"/>
                  </a:lnTo>
                  <a:lnTo>
                    <a:pt x="12192" y="256032"/>
                  </a:lnTo>
                  <a:lnTo>
                    <a:pt x="367284" y="256032"/>
                  </a:lnTo>
                  <a:lnTo>
                    <a:pt x="361188" y="262128"/>
                  </a:lnTo>
                  <a:close/>
                </a:path>
                <a:path w="492760" h="262255">
                  <a:moveTo>
                    <a:pt x="12192" y="13716"/>
                  </a:moveTo>
                  <a:lnTo>
                    <a:pt x="6096" y="13716"/>
                  </a:lnTo>
                  <a:lnTo>
                    <a:pt x="12192" y="6096"/>
                  </a:lnTo>
                  <a:lnTo>
                    <a:pt x="12192" y="13716"/>
                  </a:lnTo>
                  <a:close/>
                </a:path>
                <a:path w="492760" h="262255">
                  <a:moveTo>
                    <a:pt x="356616" y="13716"/>
                  </a:moveTo>
                  <a:lnTo>
                    <a:pt x="12192" y="13716"/>
                  </a:lnTo>
                  <a:lnTo>
                    <a:pt x="12192" y="6096"/>
                  </a:lnTo>
                  <a:lnTo>
                    <a:pt x="367284" y="6096"/>
                  </a:lnTo>
                  <a:lnTo>
                    <a:pt x="371856" y="10668"/>
                  </a:lnTo>
                  <a:lnTo>
                    <a:pt x="355092" y="10668"/>
                  </a:lnTo>
                  <a:lnTo>
                    <a:pt x="356616" y="13716"/>
                  </a:lnTo>
                  <a:close/>
                </a:path>
                <a:path w="492760" h="262255">
                  <a:moveTo>
                    <a:pt x="473964" y="131064"/>
                  </a:moveTo>
                  <a:lnTo>
                    <a:pt x="355092" y="10668"/>
                  </a:lnTo>
                  <a:lnTo>
                    <a:pt x="359664" y="13716"/>
                  </a:lnTo>
                  <a:lnTo>
                    <a:pt x="374904" y="13716"/>
                  </a:lnTo>
                  <a:lnTo>
                    <a:pt x="487680" y="126492"/>
                  </a:lnTo>
                  <a:lnTo>
                    <a:pt x="478536" y="126492"/>
                  </a:lnTo>
                  <a:lnTo>
                    <a:pt x="473964" y="131064"/>
                  </a:lnTo>
                  <a:close/>
                </a:path>
                <a:path w="492760" h="262255">
                  <a:moveTo>
                    <a:pt x="374904" y="13716"/>
                  </a:moveTo>
                  <a:lnTo>
                    <a:pt x="359664" y="13716"/>
                  </a:lnTo>
                  <a:lnTo>
                    <a:pt x="355092" y="10668"/>
                  </a:lnTo>
                  <a:lnTo>
                    <a:pt x="371856" y="10668"/>
                  </a:lnTo>
                  <a:lnTo>
                    <a:pt x="374904" y="13716"/>
                  </a:lnTo>
                  <a:close/>
                </a:path>
                <a:path w="492760" h="262255">
                  <a:moveTo>
                    <a:pt x="478536" y="135636"/>
                  </a:moveTo>
                  <a:lnTo>
                    <a:pt x="473964" y="131064"/>
                  </a:lnTo>
                  <a:lnTo>
                    <a:pt x="478536" y="126492"/>
                  </a:lnTo>
                  <a:lnTo>
                    <a:pt x="478536" y="135636"/>
                  </a:lnTo>
                  <a:close/>
                </a:path>
                <a:path w="492760" h="262255">
                  <a:moveTo>
                    <a:pt x="487680" y="135636"/>
                  </a:moveTo>
                  <a:lnTo>
                    <a:pt x="478536" y="135636"/>
                  </a:lnTo>
                  <a:lnTo>
                    <a:pt x="478536" y="126492"/>
                  </a:lnTo>
                  <a:lnTo>
                    <a:pt x="487680" y="126492"/>
                  </a:lnTo>
                  <a:lnTo>
                    <a:pt x="492252" y="131064"/>
                  </a:lnTo>
                  <a:lnTo>
                    <a:pt x="487680" y="135636"/>
                  </a:lnTo>
                  <a:close/>
                </a:path>
                <a:path w="492760" h="262255">
                  <a:moveTo>
                    <a:pt x="371856" y="251460"/>
                  </a:moveTo>
                  <a:lnTo>
                    <a:pt x="355092" y="251460"/>
                  </a:lnTo>
                  <a:lnTo>
                    <a:pt x="359664" y="249936"/>
                  </a:lnTo>
                  <a:lnTo>
                    <a:pt x="356596" y="249936"/>
                  </a:lnTo>
                  <a:lnTo>
                    <a:pt x="473964" y="131064"/>
                  </a:lnTo>
                  <a:lnTo>
                    <a:pt x="478536" y="135636"/>
                  </a:lnTo>
                  <a:lnTo>
                    <a:pt x="487680" y="135636"/>
                  </a:lnTo>
                  <a:lnTo>
                    <a:pt x="374904" y="249936"/>
                  </a:lnTo>
                  <a:lnTo>
                    <a:pt x="371856" y="251460"/>
                  </a:lnTo>
                  <a:close/>
                </a:path>
                <a:path w="492760" h="262255">
                  <a:moveTo>
                    <a:pt x="12192" y="256032"/>
                  </a:moveTo>
                  <a:lnTo>
                    <a:pt x="6096" y="249936"/>
                  </a:lnTo>
                  <a:lnTo>
                    <a:pt x="12192" y="249936"/>
                  </a:lnTo>
                  <a:lnTo>
                    <a:pt x="12192" y="256032"/>
                  </a:lnTo>
                  <a:close/>
                </a:path>
                <a:path w="492760" h="262255">
                  <a:moveTo>
                    <a:pt x="367284" y="256032"/>
                  </a:moveTo>
                  <a:lnTo>
                    <a:pt x="12192" y="256032"/>
                  </a:lnTo>
                  <a:lnTo>
                    <a:pt x="12192" y="249936"/>
                  </a:lnTo>
                  <a:lnTo>
                    <a:pt x="356596" y="249936"/>
                  </a:lnTo>
                  <a:lnTo>
                    <a:pt x="355092" y="251460"/>
                  </a:lnTo>
                  <a:lnTo>
                    <a:pt x="371856" y="251460"/>
                  </a:lnTo>
                  <a:lnTo>
                    <a:pt x="367284" y="256032"/>
                  </a:lnTo>
                  <a:close/>
                </a:path>
                <a:path w="492760" h="262255">
                  <a:moveTo>
                    <a:pt x="355092" y="251460"/>
                  </a:moveTo>
                  <a:lnTo>
                    <a:pt x="356616" y="249936"/>
                  </a:lnTo>
                  <a:lnTo>
                    <a:pt x="359664" y="249936"/>
                  </a:lnTo>
                  <a:lnTo>
                    <a:pt x="355092" y="251460"/>
                  </a:lnTo>
                  <a:close/>
                </a:path>
              </a:pathLst>
            </a:custGeom>
            <a:solidFill>
              <a:srgbClr val="000000"/>
            </a:solidFill>
          </p:spPr>
          <p:txBody>
            <a:bodyPr wrap="square" lIns="0" tIns="0" rIns="0" bIns="0" rtlCol="0"/>
            <a:lstStyle/>
            <a:p/>
          </p:txBody>
        </p:sp>
        <p:sp>
          <p:nvSpPr>
            <p:cNvPr id="71" name="object 19"/>
            <p:cNvSpPr/>
            <p:nvPr/>
          </p:nvSpPr>
          <p:spPr>
            <a:xfrm>
              <a:off x="5270" y="3552"/>
              <a:ext cx="1035" cy="401"/>
            </a:xfrm>
            <a:custGeom>
              <a:avLst/>
              <a:gdLst/>
              <a:ahLst/>
              <a:cxnLst/>
              <a:rect l="l" t="t" r="r" b="b"/>
              <a:pathLst>
                <a:path w="657225" h="254635">
                  <a:moveTo>
                    <a:pt x="0" y="0"/>
                  </a:moveTo>
                  <a:lnTo>
                    <a:pt x="656844" y="0"/>
                  </a:lnTo>
                  <a:lnTo>
                    <a:pt x="656844" y="254508"/>
                  </a:lnTo>
                  <a:lnTo>
                    <a:pt x="0" y="254507"/>
                  </a:lnTo>
                  <a:lnTo>
                    <a:pt x="0" y="0"/>
                  </a:lnTo>
                  <a:close/>
                </a:path>
              </a:pathLst>
            </a:custGeom>
            <a:solidFill>
              <a:srgbClr val="000000"/>
            </a:solidFill>
          </p:spPr>
          <p:txBody>
            <a:bodyPr wrap="square" lIns="0" tIns="0" rIns="0" bIns="0" rtlCol="0"/>
            <a:lstStyle/>
            <a:p/>
          </p:txBody>
        </p:sp>
        <p:sp>
          <p:nvSpPr>
            <p:cNvPr id="72" name="object 20"/>
            <p:cNvSpPr/>
            <p:nvPr/>
          </p:nvSpPr>
          <p:spPr>
            <a:xfrm>
              <a:off x="5263" y="3542"/>
              <a:ext cx="1049" cy="418"/>
            </a:xfrm>
            <a:custGeom>
              <a:avLst/>
              <a:gdLst/>
              <a:ahLst/>
              <a:cxnLst/>
              <a:rect l="l" t="t" r="r" b="b"/>
              <a:pathLst>
                <a:path w="666114" h="265430">
                  <a:moveTo>
                    <a:pt x="661542" y="265176"/>
                  </a:moveTo>
                  <a:lnTo>
                    <a:pt x="5079" y="264541"/>
                  </a:lnTo>
                  <a:lnTo>
                    <a:pt x="3809" y="264540"/>
                  </a:lnTo>
                  <a:lnTo>
                    <a:pt x="2539" y="263905"/>
                  </a:lnTo>
                  <a:lnTo>
                    <a:pt x="1269" y="262635"/>
                  </a:lnTo>
                  <a:lnTo>
                    <a:pt x="634" y="261365"/>
                  </a:lnTo>
                  <a:lnTo>
                    <a:pt x="126" y="260603"/>
                  </a:lnTo>
                  <a:lnTo>
                    <a:pt x="0" y="5460"/>
                  </a:lnTo>
                  <a:lnTo>
                    <a:pt x="1270" y="2920"/>
                  </a:lnTo>
                  <a:lnTo>
                    <a:pt x="2540" y="1650"/>
                  </a:lnTo>
                  <a:lnTo>
                    <a:pt x="3810" y="1015"/>
                  </a:lnTo>
                  <a:lnTo>
                    <a:pt x="4699" y="0"/>
                  </a:lnTo>
                  <a:lnTo>
                    <a:pt x="661670" y="381"/>
                  </a:lnTo>
                  <a:lnTo>
                    <a:pt x="664210" y="1651"/>
                  </a:lnTo>
                  <a:lnTo>
                    <a:pt x="665480" y="2921"/>
                  </a:lnTo>
                  <a:lnTo>
                    <a:pt x="666115" y="4191"/>
                  </a:lnTo>
                  <a:lnTo>
                    <a:pt x="666114" y="6096"/>
                  </a:lnTo>
                  <a:lnTo>
                    <a:pt x="9270" y="6096"/>
                  </a:lnTo>
                  <a:lnTo>
                    <a:pt x="4698" y="10668"/>
                  </a:lnTo>
                  <a:lnTo>
                    <a:pt x="9270" y="10668"/>
                  </a:lnTo>
                  <a:lnTo>
                    <a:pt x="9270" y="254508"/>
                  </a:lnTo>
                  <a:lnTo>
                    <a:pt x="4698" y="254508"/>
                  </a:lnTo>
                  <a:lnTo>
                    <a:pt x="9270" y="260604"/>
                  </a:lnTo>
                  <a:lnTo>
                    <a:pt x="666114" y="260604"/>
                  </a:lnTo>
                  <a:lnTo>
                    <a:pt x="666114" y="261366"/>
                  </a:lnTo>
                  <a:lnTo>
                    <a:pt x="665479" y="262636"/>
                  </a:lnTo>
                  <a:lnTo>
                    <a:pt x="664209" y="263906"/>
                  </a:lnTo>
                  <a:lnTo>
                    <a:pt x="662939" y="264541"/>
                  </a:lnTo>
                  <a:lnTo>
                    <a:pt x="661542" y="265176"/>
                  </a:lnTo>
                  <a:close/>
                </a:path>
                <a:path w="666114" h="265430">
                  <a:moveTo>
                    <a:pt x="9270" y="10668"/>
                  </a:moveTo>
                  <a:lnTo>
                    <a:pt x="4698" y="10668"/>
                  </a:lnTo>
                  <a:lnTo>
                    <a:pt x="9270" y="6096"/>
                  </a:lnTo>
                  <a:lnTo>
                    <a:pt x="9270" y="10668"/>
                  </a:lnTo>
                  <a:close/>
                </a:path>
                <a:path w="666114" h="265430">
                  <a:moveTo>
                    <a:pt x="656970" y="10668"/>
                  </a:moveTo>
                  <a:lnTo>
                    <a:pt x="9270" y="10668"/>
                  </a:lnTo>
                  <a:lnTo>
                    <a:pt x="9270" y="6096"/>
                  </a:lnTo>
                  <a:lnTo>
                    <a:pt x="656970" y="6096"/>
                  </a:lnTo>
                  <a:lnTo>
                    <a:pt x="656970" y="10668"/>
                  </a:lnTo>
                  <a:close/>
                </a:path>
                <a:path w="666114" h="265430">
                  <a:moveTo>
                    <a:pt x="656970" y="260103"/>
                  </a:moveTo>
                  <a:lnTo>
                    <a:pt x="656970" y="6096"/>
                  </a:lnTo>
                  <a:lnTo>
                    <a:pt x="661542" y="10668"/>
                  </a:lnTo>
                  <a:lnTo>
                    <a:pt x="666114" y="10668"/>
                  </a:lnTo>
                  <a:lnTo>
                    <a:pt x="666114" y="254508"/>
                  </a:lnTo>
                  <a:lnTo>
                    <a:pt x="661542" y="254508"/>
                  </a:lnTo>
                  <a:lnTo>
                    <a:pt x="657346" y="260103"/>
                  </a:lnTo>
                  <a:lnTo>
                    <a:pt x="656970" y="260103"/>
                  </a:lnTo>
                  <a:close/>
                </a:path>
                <a:path w="666114" h="265430">
                  <a:moveTo>
                    <a:pt x="666114" y="10668"/>
                  </a:moveTo>
                  <a:lnTo>
                    <a:pt x="661542" y="10668"/>
                  </a:lnTo>
                  <a:lnTo>
                    <a:pt x="656970" y="6096"/>
                  </a:lnTo>
                  <a:lnTo>
                    <a:pt x="666114" y="6096"/>
                  </a:lnTo>
                  <a:lnTo>
                    <a:pt x="666114" y="10668"/>
                  </a:lnTo>
                  <a:close/>
                </a:path>
                <a:path w="666114" h="265430">
                  <a:moveTo>
                    <a:pt x="9270" y="260604"/>
                  </a:moveTo>
                  <a:lnTo>
                    <a:pt x="4698" y="254508"/>
                  </a:lnTo>
                  <a:lnTo>
                    <a:pt x="9270" y="254508"/>
                  </a:lnTo>
                  <a:lnTo>
                    <a:pt x="9270" y="260604"/>
                  </a:lnTo>
                  <a:close/>
                </a:path>
                <a:path w="666114" h="265430">
                  <a:moveTo>
                    <a:pt x="9270" y="260604"/>
                  </a:moveTo>
                  <a:lnTo>
                    <a:pt x="9270" y="254508"/>
                  </a:lnTo>
                  <a:lnTo>
                    <a:pt x="656970" y="254508"/>
                  </a:lnTo>
                  <a:lnTo>
                    <a:pt x="656970" y="260103"/>
                  </a:lnTo>
                  <a:lnTo>
                    <a:pt x="9270" y="260604"/>
                  </a:lnTo>
                  <a:close/>
                </a:path>
                <a:path w="666114" h="265430">
                  <a:moveTo>
                    <a:pt x="657346" y="260103"/>
                  </a:moveTo>
                  <a:lnTo>
                    <a:pt x="661542" y="254508"/>
                  </a:lnTo>
                  <a:lnTo>
                    <a:pt x="666114" y="254508"/>
                  </a:lnTo>
                  <a:lnTo>
                    <a:pt x="666114" y="260096"/>
                  </a:lnTo>
                  <a:lnTo>
                    <a:pt x="657346" y="260103"/>
                  </a:lnTo>
                  <a:close/>
                </a:path>
              </a:pathLst>
            </a:custGeom>
            <a:solidFill>
              <a:srgbClr val="000000"/>
            </a:solidFill>
          </p:spPr>
          <p:txBody>
            <a:bodyPr wrap="square" lIns="0" tIns="0" rIns="0" bIns="0" rtlCol="0"/>
            <a:lstStyle/>
            <a:p/>
          </p:txBody>
        </p:sp>
        <p:sp>
          <p:nvSpPr>
            <p:cNvPr id="73" name="object 22"/>
            <p:cNvSpPr txBox="1"/>
            <p:nvPr/>
          </p:nvSpPr>
          <p:spPr>
            <a:xfrm>
              <a:off x="4448" y="1618"/>
              <a:ext cx="2036" cy="31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FFFFFF"/>
                  </a:solidFill>
                  <a:latin typeface="微软雅黑" panose="020B0503020204020204" charset="-122"/>
                  <a:cs typeface="微软雅黑" panose="020B0503020204020204" charset="-122"/>
                </a:rPr>
                <a:t>Firmware</a:t>
              </a:r>
              <a:r>
                <a:rPr sz="1200" b="1" spc="-10" dirty="0">
                  <a:solidFill>
                    <a:srgbClr val="FFFFFF"/>
                  </a:solidFill>
                  <a:latin typeface="微软雅黑" panose="020B0503020204020204" charset="-122"/>
                  <a:cs typeface="微软雅黑" panose="020B0503020204020204" charset="-122"/>
                </a:rPr>
                <a:t>V</a:t>
              </a:r>
              <a:r>
                <a:rPr sz="1200" b="1" spc="-15" dirty="0">
                  <a:solidFill>
                    <a:srgbClr val="FFFFFF"/>
                  </a:solidFill>
                  <a:latin typeface="微软雅黑" panose="020B0503020204020204" charset="-122"/>
                  <a:cs typeface="微软雅黑" panose="020B0503020204020204" charset="-122"/>
                </a:rPr>
                <a:t>e</a:t>
              </a:r>
              <a:r>
                <a:rPr sz="1200" b="1" spc="-20" dirty="0">
                  <a:solidFill>
                    <a:srgbClr val="FFFFFF"/>
                  </a:solidFill>
                  <a:latin typeface="微软雅黑" panose="020B0503020204020204" charset="-122"/>
                  <a:cs typeface="微软雅黑" panose="020B0503020204020204" charset="-122"/>
                </a:rPr>
                <a:t>rs</a:t>
              </a:r>
              <a:r>
                <a:rPr sz="1200" b="1" spc="-10" dirty="0">
                  <a:solidFill>
                    <a:srgbClr val="FFFFFF"/>
                  </a:solidFill>
                  <a:latin typeface="微软雅黑" panose="020B0503020204020204" charset="-122"/>
                  <a:cs typeface="微软雅黑" panose="020B0503020204020204" charset="-122"/>
                </a:rPr>
                <a:t>io</a:t>
              </a:r>
              <a:r>
                <a:rPr sz="1200" b="1" dirty="0">
                  <a:solidFill>
                    <a:srgbClr val="FFFFFF"/>
                  </a:solidFill>
                  <a:latin typeface="微软雅黑" panose="020B0503020204020204" charset="-122"/>
                  <a:cs typeface="微软雅黑" panose="020B0503020204020204" charset="-122"/>
                </a:rPr>
                <a:t>n</a:t>
              </a:r>
              <a:endParaRPr sz="1200">
                <a:latin typeface="微软雅黑" panose="020B0503020204020204" charset="-122"/>
                <a:cs typeface="微软雅黑" panose="020B0503020204020204" charset="-122"/>
              </a:endParaRPr>
            </a:p>
          </p:txBody>
        </p:sp>
        <p:sp>
          <p:nvSpPr>
            <p:cNvPr id="74" name="object 24"/>
            <p:cNvSpPr txBox="1"/>
            <p:nvPr/>
          </p:nvSpPr>
          <p:spPr>
            <a:xfrm>
              <a:off x="3981" y="3564"/>
              <a:ext cx="1131" cy="328"/>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75" name="object 25"/>
            <p:cNvSpPr txBox="1"/>
            <p:nvPr/>
          </p:nvSpPr>
          <p:spPr>
            <a:xfrm>
              <a:off x="5394" y="3596"/>
              <a:ext cx="655" cy="279"/>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微软雅黑" panose="020B0503020204020204" charset="-122"/>
                  <a:cs typeface="微软雅黑" panose="020B0503020204020204" charset="-122"/>
                </a:rPr>
                <a:t>M</a:t>
              </a:r>
              <a:r>
                <a:rPr sz="1000" spc="-5" dirty="0">
                  <a:solidFill>
                    <a:srgbClr val="FFFFFF"/>
                  </a:solidFill>
                  <a:latin typeface="微软雅黑" panose="020B0503020204020204" charset="-122"/>
                  <a:cs typeface="微软雅黑" panose="020B0503020204020204" charset="-122"/>
                </a:rPr>
                <a:t>E</a:t>
              </a:r>
              <a:r>
                <a:rPr sz="1000" spc="-10" dirty="0">
                  <a:solidFill>
                    <a:srgbClr val="FFFFFF"/>
                  </a:solidFill>
                  <a:latin typeface="微软雅黑" panose="020B0503020204020204" charset="-122"/>
                  <a:cs typeface="微软雅黑" panose="020B0503020204020204" charset="-122"/>
                </a:rPr>
                <a:t>N</a:t>
              </a:r>
              <a:r>
                <a:rPr sz="1000" spc="-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76" name="object 26"/>
            <p:cNvSpPr txBox="1"/>
            <p:nvPr/>
          </p:nvSpPr>
          <p:spPr>
            <a:xfrm>
              <a:off x="6333" y="3564"/>
              <a:ext cx="449" cy="328"/>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77" name="object 31"/>
            <p:cNvSpPr txBox="1"/>
            <p:nvPr/>
          </p:nvSpPr>
          <p:spPr>
            <a:xfrm>
              <a:off x="3190" y="2154"/>
              <a:ext cx="3738" cy="932"/>
            </a:xfrm>
            <a:prstGeom prst="rect">
              <a:avLst/>
            </a:prstGeom>
          </p:spPr>
          <p:txBody>
            <a:bodyPr vert="horz" wrap="square" lIns="0" tIns="12700" rIns="0" bIns="0" rtlCol="0">
              <a:spAutoFit/>
            </a:bodyPr>
            <a:lstStyle/>
            <a:p>
              <a:pPr marL="591820">
                <a:lnSpc>
                  <a:spcPct val="100000"/>
                </a:lnSpc>
                <a:spcBef>
                  <a:spcPts val="100"/>
                </a:spcBef>
              </a:pPr>
              <a:r>
                <a:rPr lang="en-US" sz="1200" spc="-5"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ICCID:</a:t>
              </a:r>
              <a:endParaRPr lang="en-US" sz="1200" spc="-5"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endParaRPr>
            </a:p>
            <a:p>
              <a:pPr marL="591820">
                <a:lnSpc>
                  <a:spcPct val="100000"/>
                </a:lnSpc>
                <a:spcBef>
                  <a:spcPts val="100"/>
                </a:spcBef>
              </a:pPr>
              <a:r>
                <a:rPr lang="en-US" sz="1200" spc="-5"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123456789123456789</a:t>
              </a:r>
              <a:endParaRPr lang="en-US" sz="12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IMEI:123456789123456</a:t>
              </a:r>
              <a:endParaRPr sz="1200" dirty="0">
                <a:ln>
                  <a:noFill/>
                </a:ln>
                <a:solidFill>
                  <a:schemeClr val="tx1"/>
                </a:solidFill>
                <a:latin typeface="微软雅黑" panose="020B0503020204020204" charset="-122"/>
                <a:cs typeface="微软雅黑" panose="020B0503020204020204" charset="-122"/>
              </a:endParaRPr>
            </a:p>
          </p:txBody>
        </p:sp>
      </p:grpSp>
      <p:cxnSp>
        <p:nvCxnSpPr>
          <p:cNvPr id="81" name="直接箭头连接符 80"/>
          <p:cNvCxnSpPr/>
          <p:nvPr/>
        </p:nvCxnSpPr>
        <p:spPr>
          <a:xfrm flipH="1" flipV="1">
            <a:off x="7653655" y="4264025"/>
            <a:ext cx="2252345" cy="3175"/>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82" name="直接箭头连接符 81"/>
          <p:cNvCxnSpPr/>
          <p:nvPr/>
        </p:nvCxnSpPr>
        <p:spPr>
          <a:xfrm flipV="1">
            <a:off x="9918065" y="3285490"/>
            <a:ext cx="0" cy="99060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ain page"/>
          <p:cNvPicPr>
            <a:picLocks noChangeAspect="1"/>
          </p:cNvPicPr>
          <p:nvPr/>
        </p:nvPicPr>
        <p:blipFill>
          <a:blip r:embed="rId1"/>
          <a:stretch>
            <a:fillRect/>
          </a:stretch>
        </p:blipFill>
        <p:spPr>
          <a:xfrm>
            <a:off x="941705" y="3352800"/>
            <a:ext cx="1206500" cy="2146300"/>
          </a:xfrm>
          <a:prstGeom prst="rect">
            <a:avLst/>
          </a:prstGeom>
        </p:spPr>
      </p:pic>
      <p:cxnSp>
        <p:nvCxnSpPr>
          <p:cNvPr id="14" name="肘形连接符 13"/>
          <p:cNvCxnSpPr>
            <a:endCxn id="9" idx="1"/>
          </p:cNvCxnSpPr>
          <p:nvPr/>
        </p:nvCxnSpPr>
        <p:spPr>
          <a:xfrm flipV="1">
            <a:off x="1524000" y="3571875"/>
            <a:ext cx="1294765" cy="847725"/>
          </a:xfrm>
          <a:prstGeom prst="bentConnector3">
            <a:avLst>
              <a:gd name="adj1" fmla="val 66159"/>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7550" y="91757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801370" y="1614170"/>
            <a:ext cx="1623060"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4)Camera Settings</a:t>
            </a:r>
            <a:endParaRPr lang="en-US" sz="1400">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19</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pic>
        <p:nvPicPr>
          <p:cNvPr id="9" name="图片 8" descr="Camera Setting"/>
          <p:cNvPicPr>
            <a:picLocks noChangeAspect="1"/>
          </p:cNvPicPr>
          <p:nvPr/>
        </p:nvPicPr>
        <p:blipFill>
          <a:blip r:embed="rId2"/>
          <a:stretch>
            <a:fillRect/>
          </a:stretch>
        </p:blipFill>
        <p:spPr>
          <a:xfrm>
            <a:off x="2818765" y="1034415"/>
            <a:ext cx="2852420" cy="5074920"/>
          </a:xfrm>
          <a:prstGeom prst="rect">
            <a:avLst/>
          </a:prstGeom>
        </p:spPr>
      </p:pic>
      <p:pic>
        <p:nvPicPr>
          <p:cNvPr id="10" name="图片 9" descr="Camera Setting 2"/>
          <p:cNvPicPr>
            <a:picLocks noChangeAspect="1"/>
          </p:cNvPicPr>
          <p:nvPr/>
        </p:nvPicPr>
        <p:blipFill>
          <a:blip r:embed="rId3"/>
          <a:stretch>
            <a:fillRect/>
          </a:stretch>
        </p:blipFill>
        <p:spPr>
          <a:xfrm>
            <a:off x="5942965" y="1034415"/>
            <a:ext cx="2852420" cy="5074920"/>
          </a:xfrm>
          <a:prstGeom prst="rect">
            <a:avLst/>
          </a:prstGeom>
        </p:spPr>
      </p:pic>
      <p:sp>
        <p:nvSpPr>
          <p:cNvPr id="12" name="object 23"/>
          <p:cNvSpPr txBox="1"/>
          <p:nvPr/>
        </p:nvSpPr>
        <p:spPr>
          <a:xfrm>
            <a:off x="967105" y="2274570"/>
            <a:ext cx="1623060" cy="87503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Please remember to </a:t>
            </a:r>
            <a:r>
              <a:rPr lang="en-US" sz="1400" b="1" spc="-20" dirty="0">
                <a:latin typeface="微软雅黑" panose="020B0503020204020204" charset="-122"/>
                <a:cs typeface="微软雅黑" panose="020B0503020204020204" charset="-122"/>
              </a:rPr>
              <a:t>SAVE</a:t>
            </a:r>
            <a:r>
              <a:rPr lang="en-US" sz="1400" spc="-20" dirty="0">
                <a:latin typeface="微软雅黑" panose="020B0503020204020204" charset="-122"/>
                <a:cs typeface="微软雅黑" panose="020B0503020204020204" charset="-122"/>
              </a:rPr>
              <a:t> the Settings after each modification.</a:t>
            </a:r>
            <a:endParaRPr lang="en-US" sz="1400" spc="-20" dirty="0">
              <a:latin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20</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pic>
        <p:nvPicPr>
          <p:cNvPr id="11" name="图片 10" descr="Camera Setting 3"/>
          <p:cNvPicPr>
            <a:picLocks noChangeAspect="1"/>
          </p:cNvPicPr>
          <p:nvPr/>
        </p:nvPicPr>
        <p:blipFill>
          <a:blip r:embed="rId1"/>
          <a:stretch>
            <a:fillRect/>
          </a:stretch>
        </p:blipFill>
        <p:spPr>
          <a:xfrm>
            <a:off x="2818765" y="1034415"/>
            <a:ext cx="2852420" cy="5074920"/>
          </a:xfrm>
          <a:prstGeom prst="rect">
            <a:avLst/>
          </a:prstGeom>
        </p:spPr>
      </p:pic>
      <p:pic>
        <p:nvPicPr>
          <p:cNvPr id="7" name="图片 6" descr="Main page"/>
          <p:cNvPicPr>
            <a:picLocks noChangeAspect="1"/>
          </p:cNvPicPr>
          <p:nvPr/>
        </p:nvPicPr>
        <p:blipFill>
          <a:blip r:embed="rId2"/>
          <a:stretch>
            <a:fillRect/>
          </a:stretch>
        </p:blipFill>
        <p:spPr>
          <a:xfrm>
            <a:off x="941705" y="3352800"/>
            <a:ext cx="1206500" cy="2146300"/>
          </a:xfrm>
          <a:prstGeom prst="rect">
            <a:avLst/>
          </a:prstGeom>
        </p:spPr>
      </p:pic>
      <p:cxnSp>
        <p:nvCxnSpPr>
          <p:cNvPr id="6" name="肘形连接符 5"/>
          <p:cNvCxnSpPr/>
          <p:nvPr/>
        </p:nvCxnSpPr>
        <p:spPr>
          <a:xfrm flipV="1">
            <a:off x="1524000" y="3571875"/>
            <a:ext cx="1294765" cy="847725"/>
          </a:xfrm>
          <a:prstGeom prst="bentConnector3">
            <a:avLst>
              <a:gd name="adj1" fmla="val 66159"/>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8" name="图片 7" descr="Time Zone"/>
          <p:cNvPicPr>
            <a:picLocks noChangeAspect="1"/>
          </p:cNvPicPr>
          <p:nvPr/>
        </p:nvPicPr>
        <p:blipFill>
          <a:blip r:embed="rId3"/>
          <a:stretch>
            <a:fillRect/>
          </a:stretch>
        </p:blipFill>
        <p:spPr>
          <a:xfrm>
            <a:off x="6052185" y="1034415"/>
            <a:ext cx="2853690" cy="5074920"/>
          </a:xfrm>
          <a:prstGeom prst="rect">
            <a:avLst/>
          </a:prstGeom>
        </p:spPr>
      </p:pic>
      <p:sp>
        <p:nvSpPr>
          <p:cNvPr id="15" name="线形标注 2 14"/>
          <p:cNvSpPr/>
          <p:nvPr/>
        </p:nvSpPr>
        <p:spPr>
          <a:xfrm flipH="1">
            <a:off x="2914015" y="4084320"/>
            <a:ext cx="2637790" cy="544830"/>
          </a:xfrm>
          <a:prstGeom prst="borderCallout2">
            <a:avLst>
              <a:gd name="adj1" fmla="val 20000"/>
              <a:gd name="adj2" fmla="val -240"/>
              <a:gd name="adj3" fmla="val 19916"/>
              <a:gd name="adj4" fmla="val -12181"/>
              <a:gd name="adj5" fmla="val -124666"/>
              <a:gd name="adj6" fmla="val -24386"/>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6" name="object 23"/>
          <p:cNvSpPr txBox="1"/>
          <p:nvPr/>
        </p:nvSpPr>
        <p:spPr>
          <a:xfrm>
            <a:off x="953770" y="1461770"/>
            <a:ext cx="1758950" cy="45720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Camera Settings\</a:t>
            </a:r>
            <a:endParaRPr lang="en-US" sz="1400" spc="-20" dirty="0">
              <a:latin typeface="微软雅黑" panose="020B0503020204020204" charset="-122"/>
              <a:cs typeface="微软雅黑" panose="020B0503020204020204" charset="-122"/>
            </a:endParaRPr>
          </a:p>
          <a:p>
            <a:pPr marL="12700">
              <a:lnSpc>
                <a:spcPct val="100000"/>
              </a:lnSpc>
              <a:spcBef>
                <a:spcPts val="105"/>
              </a:spcBef>
            </a:pPr>
            <a:r>
              <a:rPr lang="en-US" sz="1400" spc="-20"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Camera's Time Zone</a:t>
            </a:r>
            <a:endParaRPr lang="en-US" altLang="en-US" sz="1400" spc="-20"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endParaRPr>
          </a:p>
        </p:txBody>
      </p:sp>
      <p:sp>
        <p:nvSpPr>
          <p:cNvPr id="17" name="object 23"/>
          <p:cNvSpPr txBox="1"/>
          <p:nvPr/>
        </p:nvSpPr>
        <p:spPr>
          <a:xfrm>
            <a:off x="9169400" y="5234305"/>
            <a:ext cx="1623060" cy="87503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Please remember to </a:t>
            </a:r>
            <a:r>
              <a:rPr lang="en-US" sz="1400" b="1" spc="-20" dirty="0">
                <a:latin typeface="微软雅黑" panose="020B0503020204020204" charset="-122"/>
                <a:cs typeface="微软雅黑" panose="020B0503020204020204" charset="-122"/>
              </a:rPr>
              <a:t>SAVE</a:t>
            </a:r>
            <a:r>
              <a:rPr lang="en-US" sz="1400" spc="-20" dirty="0">
                <a:latin typeface="微软雅黑" panose="020B0503020204020204" charset="-122"/>
                <a:cs typeface="微软雅黑" panose="020B0503020204020204" charset="-122"/>
              </a:rPr>
              <a:t> the Settings after each modification.</a:t>
            </a:r>
            <a:endParaRPr lang="en-US" sz="1400" spc="-20" dirty="0">
              <a:latin typeface="微软雅黑" panose="020B0503020204020204" charset="-122"/>
              <a:cs typeface="微软雅黑" panose="020B0503020204020204" charset="-122"/>
            </a:endParaRPr>
          </a:p>
        </p:txBody>
      </p:sp>
      <p:sp>
        <p:nvSpPr>
          <p:cNvPr id="18" name="object 23"/>
          <p:cNvSpPr txBox="1"/>
          <p:nvPr/>
        </p:nvSpPr>
        <p:spPr>
          <a:xfrm>
            <a:off x="953770" y="2341880"/>
            <a:ext cx="1623060" cy="65913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Please select the time zone of your country.</a:t>
            </a:r>
            <a:endParaRPr lang="en-US" sz="1400" spc="-20" dirty="0">
              <a:latin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76387" y="407033"/>
            <a:ext cx="12369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Quick</a:t>
            </a:r>
            <a:r>
              <a:rPr sz="1800" spc="-70" dirty="0">
                <a:latin typeface="微软雅黑" panose="020B0503020204020204" charset="-122"/>
                <a:cs typeface="微软雅黑" panose="020B0503020204020204" charset="-122"/>
              </a:rPr>
              <a:t> </a:t>
            </a:r>
            <a:r>
              <a:rPr sz="1800" dirty="0">
                <a:latin typeface="微软雅黑" panose="020B0503020204020204" charset="-122"/>
                <a:cs typeface="微软雅黑" panose="020B0503020204020204" charset="-122"/>
              </a:rPr>
              <a:t>Start</a:t>
            </a:r>
            <a:endParaRPr sz="1800">
              <a:latin typeface="微软雅黑" panose="020B0503020204020204" charset="-122"/>
              <a:cs typeface="微软雅黑" panose="020B0503020204020204" charset="-122"/>
            </a:endParaRPr>
          </a:p>
        </p:txBody>
      </p:sp>
      <p:sp>
        <p:nvSpPr>
          <p:cNvPr id="9" name="object 9"/>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10" name="object 10"/>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3" name="object 3"/>
          <p:cNvSpPr txBox="1">
            <a:spLocks noGrp="1"/>
          </p:cNvSpPr>
          <p:nvPr>
            <p:ph sz="half" idx="2"/>
          </p:nvPr>
        </p:nvSpPr>
        <p:spPr>
          <a:xfrm>
            <a:off x="730997" y="1104439"/>
            <a:ext cx="3985260" cy="4062730"/>
          </a:xfrm>
          <a:prstGeom prst="rect">
            <a:avLst/>
          </a:prstGeom>
        </p:spPr>
        <p:txBody>
          <a:bodyPr vert="horz" wrap="square" lIns="0" tIns="12700" rIns="0" bIns="0" rtlCol="0">
            <a:spAutoFit/>
          </a:bodyPr>
          <a:lstStyle/>
          <a:p>
            <a:pPr marL="12700" marR="77470">
              <a:lnSpc>
                <a:spcPct val="110000"/>
              </a:lnSpc>
              <a:spcBef>
                <a:spcPts val="100"/>
              </a:spcBef>
              <a:buAutoNum type="arabicPeriod"/>
              <a:tabLst>
                <a:tab pos="212725" algn="l"/>
              </a:tabLst>
            </a:pPr>
            <a:r>
              <a:rPr dirty="0"/>
              <a:t>Pen and paper: record relevant</a:t>
            </a:r>
            <a:r>
              <a:rPr spc="-35" dirty="0"/>
              <a:t> </a:t>
            </a:r>
            <a:r>
              <a:rPr dirty="0"/>
              <a:t>information  such as APN and</a:t>
            </a:r>
            <a:r>
              <a:rPr spc="-10" dirty="0"/>
              <a:t> </a:t>
            </a:r>
            <a:r>
              <a:rPr dirty="0"/>
              <a:t>ICCID.</a:t>
            </a:r>
            <a:endParaRPr dirty="0"/>
          </a:p>
          <a:p>
            <a:pPr marL="12700" marR="126365">
              <a:lnSpc>
                <a:spcPct val="110000"/>
              </a:lnSpc>
              <a:spcBef>
                <a:spcPts val="1840"/>
              </a:spcBef>
              <a:buAutoNum type="arabicPeriod"/>
              <a:tabLst>
                <a:tab pos="212725" algn="l"/>
              </a:tabLst>
            </a:pPr>
            <a:r>
              <a:rPr dirty="0"/>
              <a:t>Mobile phone: the operator's APN  information should be checked in the</a:t>
            </a:r>
            <a:r>
              <a:rPr spc="-25" dirty="0"/>
              <a:t> </a:t>
            </a:r>
            <a:r>
              <a:rPr dirty="0"/>
              <a:t>mobile  phone.</a:t>
            </a:r>
            <a:endParaRPr dirty="0"/>
          </a:p>
          <a:p>
            <a:pPr marL="12700" marR="13970">
              <a:lnSpc>
                <a:spcPct val="110000"/>
              </a:lnSpc>
              <a:spcBef>
                <a:spcPts val="1850"/>
              </a:spcBef>
            </a:pPr>
            <a:r>
              <a:rPr dirty="0"/>
              <a:t>3</a:t>
            </a:r>
            <a:r>
              <a:rPr lang="en-US" altLang="zh-CN" dirty="0"/>
              <a:t>. </a:t>
            </a:r>
            <a:r>
              <a:rPr dirty="0"/>
              <a:t>4G SIM card</a:t>
            </a:r>
            <a:r>
              <a:rPr lang="zh-CN" dirty="0"/>
              <a:t>、</a:t>
            </a:r>
            <a:r>
              <a:rPr dirty="0"/>
              <a:t>large card frame</a:t>
            </a:r>
            <a:r>
              <a:rPr lang="zh-CN" dirty="0"/>
              <a:t>、</a:t>
            </a:r>
            <a:r>
              <a:rPr dirty="0"/>
              <a:t>card pin:  check the ICCID number on the card and</a:t>
            </a:r>
            <a:r>
              <a:rPr spc="-30" dirty="0"/>
              <a:t> </a:t>
            </a:r>
            <a:r>
              <a:rPr dirty="0"/>
              <a:t>write  it down, then install the SIM into the</a:t>
            </a:r>
            <a:r>
              <a:rPr spc="-25" dirty="0"/>
              <a:t> </a:t>
            </a:r>
            <a:r>
              <a:rPr dirty="0"/>
              <a:t>camera.</a:t>
            </a:r>
            <a:endParaRPr dirty="0"/>
          </a:p>
          <a:p>
            <a:pPr>
              <a:lnSpc>
                <a:spcPct val="100000"/>
              </a:lnSpc>
              <a:spcBef>
                <a:spcPts val="15"/>
              </a:spcBef>
            </a:pPr>
            <a:endParaRPr sz="1750" dirty="0">
              <a:latin typeface="Times New Roman" panose="02020603050405020304"/>
              <a:cs typeface="Times New Roman" panose="02020603050405020304"/>
            </a:endParaRPr>
          </a:p>
          <a:p>
            <a:pPr marL="212725" indent="-200025">
              <a:lnSpc>
                <a:spcPct val="100000"/>
              </a:lnSpc>
              <a:buAutoNum type="arabicPeriod" startAt="4"/>
              <a:tabLst>
                <a:tab pos="212725" algn="l"/>
              </a:tabLst>
            </a:pPr>
            <a:r>
              <a:rPr dirty="0"/>
              <a:t>Email: for receiving </a:t>
            </a:r>
            <a:r>
              <a:rPr spc="-5" dirty="0"/>
              <a:t>"NETWORK"</a:t>
            </a:r>
            <a:r>
              <a:rPr spc="-10" dirty="0"/>
              <a:t> </a:t>
            </a:r>
            <a:r>
              <a:rPr dirty="0"/>
              <a:t>files.</a:t>
            </a:r>
            <a:endParaRPr dirty="0"/>
          </a:p>
          <a:p>
            <a:pPr>
              <a:lnSpc>
                <a:spcPct val="100000"/>
              </a:lnSpc>
              <a:spcBef>
                <a:spcPts val="15"/>
              </a:spcBef>
              <a:buFont typeface="΢"/>
              <a:buAutoNum type="arabicPeriod" startAt="4"/>
            </a:pPr>
            <a:endParaRPr sz="1750" dirty="0">
              <a:latin typeface="Times New Roman" panose="02020603050405020304"/>
              <a:cs typeface="Times New Roman" panose="02020603050405020304"/>
            </a:endParaRPr>
          </a:p>
          <a:p>
            <a:pPr marL="212725" indent="-200025">
              <a:lnSpc>
                <a:spcPct val="100000"/>
              </a:lnSpc>
              <a:buAutoNum type="arabicPeriod" startAt="4"/>
              <a:tabLst>
                <a:tab pos="212725" algn="l"/>
              </a:tabLst>
            </a:pPr>
            <a:r>
              <a:rPr dirty="0"/>
              <a:t>Blank SD card: store </a:t>
            </a:r>
            <a:r>
              <a:rPr spc="-5" dirty="0"/>
              <a:t>"NETWORK"</a:t>
            </a:r>
            <a:r>
              <a:rPr spc="-15" dirty="0"/>
              <a:t> </a:t>
            </a:r>
            <a:r>
              <a:rPr dirty="0"/>
              <a:t>files.</a:t>
            </a:r>
            <a:endParaRPr dirty="0"/>
          </a:p>
          <a:p>
            <a:pPr marL="12700" marR="5080">
              <a:lnSpc>
                <a:spcPct val="110000"/>
              </a:lnSpc>
              <a:spcBef>
                <a:spcPts val="1855"/>
              </a:spcBef>
              <a:buAutoNum type="arabicPeriod" startAt="4"/>
              <a:tabLst>
                <a:tab pos="212725" algn="l"/>
              </a:tabLst>
            </a:pPr>
            <a:r>
              <a:rPr dirty="0"/>
              <a:t>Computer: it is used to edit the</a:t>
            </a:r>
            <a:r>
              <a:rPr spc="-25" dirty="0"/>
              <a:t> </a:t>
            </a:r>
            <a:r>
              <a:rPr spc="-5" dirty="0"/>
              <a:t>"NETWORK"  </a:t>
            </a:r>
            <a:r>
              <a:rPr dirty="0"/>
              <a:t>text file and store it on the SD</a:t>
            </a:r>
            <a:r>
              <a:rPr spc="-20" dirty="0"/>
              <a:t> </a:t>
            </a:r>
            <a:r>
              <a:rPr dirty="0"/>
              <a:t>card.</a:t>
            </a:r>
            <a:endParaRPr dirty="0"/>
          </a:p>
        </p:txBody>
      </p:sp>
      <p:sp>
        <p:nvSpPr>
          <p:cNvPr id="4" name="object 4"/>
          <p:cNvSpPr txBox="1"/>
          <p:nvPr/>
        </p:nvSpPr>
        <p:spPr>
          <a:xfrm>
            <a:off x="5879465" y="1121410"/>
            <a:ext cx="5728970" cy="1198245"/>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rPr>
              <a:t>※ </a:t>
            </a:r>
            <a:r>
              <a:rPr sz="1400" spc="-5" dirty="0">
                <a:latin typeface="微软雅黑" panose="020B0503020204020204" charset="-122"/>
                <a:cs typeface="微软雅黑" panose="020B0503020204020204" charset="-122"/>
              </a:rPr>
              <a:t>Move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latch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open the </a:t>
            </a:r>
            <a:r>
              <a:rPr lang="en-US" sz="1400" spc="-5" dirty="0">
                <a:latin typeface="微软雅黑" panose="020B0503020204020204" charset="-122"/>
                <a:cs typeface="微软雅黑" panose="020B0503020204020204" charset="-122"/>
              </a:rPr>
              <a:t>camera case</a:t>
            </a:r>
            <a:endParaRPr sz="1400" dirty="0">
              <a:latin typeface="微软雅黑" panose="020B0503020204020204" charset="-122"/>
              <a:cs typeface="微软雅黑" panose="020B0503020204020204" charset="-122"/>
            </a:endParaRPr>
          </a:p>
          <a:p>
            <a:pPr marL="12700" marR="5080">
              <a:lnSpc>
                <a:spcPts val="3620"/>
              </a:lnSpc>
              <a:spcBef>
                <a:spcPts val="16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Load </a:t>
            </a:r>
            <a:r>
              <a:rPr sz="1400" dirty="0">
                <a:latin typeface="微软雅黑" panose="020B0503020204020204" charset="-122"/>
                <a:cs typeface="微软雅黑" panose="020B0503020204020204" charset="-122"/>
              </a:rPr>
              <a:t>12 </a:t>
            </a:r>
            <a:r>
              <a:rPr sz="1400" spc="-5" dirty="0">
                <a:latin typeface="微软雅黑" panose="020B0503020204020204" charset="-122"/>
                <a:cs typeface="微软雅黑" panose="020B0503020204020204" charset="-122"/>
              </a:rPr>
              <a:t>lithium </a:t>
            </a:r>
            <a:r>
              <a:rPr sz="1400" dirty="0">
                <a:latin typeface="微软雅黑" panose="020B0503020204020204" charset="-122"/>
                <a:cs typeface="微软雅黑" panose="020B0503020204020204" charset="-122"/>
              </a:rPr>
              <a:t>AA</a:t>
            </a:r>
            <a:r>
              <a:rPr lang="en-US" sz="1400" dirty="0">
                <a:latin typeface="微软雅黑" panose="020B0503020204020204" charset="-122"/>
                <a:cs typeface="微软雅黑" panose="020B0503020204020204" charset="-122"/>
              </a:rPr>
              <a:t>(non-rechargeable)</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or alkaline </a:t>
            </a:r>
            <a:r>
              <a:rPr sz="1400" dirty="0">
                <a:latin typeface="微软雅黑" panose="020B0503020204020204" charset="-122"/>
                <a:cs typeface="微软雅黑" panose="020B0503020204020204" charset="-122"/>
              </a:rPr>
              <a:t>AA </a:t>
            </a:r>
            <a:r>
              <a:rPr sz="1400" spc="-5" dirty="0">
                <a:latin typeface="微软雅黑" panose="020B0503020204020204" charset="-122"/>
                <a:cs typeface="微软雅黑" panose="020B0503020204020204" charset="-122"/>
              </a:rPr>
              <a:t>batteries  </a:t>
            </a:r>
            <a:endParaRPr lang="en-US" altLang="zh-CN" sz="1400" spc="-5" dirty="0">
              <a:latin typeface="微软雅黑" panose="020B0503020204020204" charset="-122"/>
              <a:cs typeface="微软雅黑" panose="020B0503020204020204" charset="-122"/>
            </a:endParaRPr>
          </a:p>
          <a:p>
            <a:pPr marL="12700" marR="5080">
              <a:lnSpc>
                <a:spcPts val="3620"/>
              </a:lnSpc>
              <a:spcBef>
                <a:spcPts val="16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dirty="0">
                <a:latin typeface="微软雅黑" panose="020B0503020204020204" charset="-122"/>
                <a:cs typeface="微软雅黑" panose="020B0503020204020204" charset="-122"/>
              </a:rPr>
              <a:t>Set </a:t>
            </a:r>
            <a:r>
              <a:rPr sz="1400" spc="-5" dirty="0">
                <a:latin typeface="微软雅黑" panose="020B0503020204020204" charset="-122"/>
                <a:cs typeface="微软雅黑" panose="020B0503020204020204" charset="-122"/>
              </a:rPr>
              <a:t>"NETWORK" </a:t>
            </a:r>
            <a:r>
              <a:rPr lang="en-US" sz="1400" spc="-5" dirty="0">
                <a:latin typeface="微软雅黑" panose="020B0503020204020204" charset="-122"/>
                <a:cs typeface="微软雅黑" panose="020B0503020204020204" charset="-122"/>
              </a:rPr>
              <a:t>via APP/PC </a:t>
            </a:r>
            <a:r>
              <a:rPr sz="1400" dirty="0">
                <a:latin typeface="微软雅黑" panose="020B0503020204020204" charset="-122"/>
                <a:cs typeface="微软雅黑" panose="020B0503020204020204" charset="-122"/>
              </a:rPr>
              <a:t>and copy </a:t>
            </a:r>
            <a:r>
              <a:rPr sz="1400" spc="-5" dirty="0">
                <a:latin typeface="微软雅黑" panose="020B0503020204020204" charset="-122"/>
                <a:cs typeface="微软雅黑" panose="020B0503020204020204" charset="-122"/>
              </a:rPr>
              <a:t>it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SD</a:t>
            </a:r>
            <a:r>
              <a:rPr sz="1400" spc="-10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dirty="0">
              <a:latin typeface="微软雅黑" panose="020B0503020204020204" charset="-122"/>
              <a:cs typeface="微软雅黑" panose="020B0503020204020204" charset="-122"/>
            </a:endParaRPr>
          </a:p>
        </p:txBody>
      </p:sp>
      <p:sp>
        <p:nvSpPr>
          <p:cNvPr id="5" name="object 5"/>
          <p:cNvSpPr txBox="1"/>
          <p:nvPr/>
        </p:nvSpPr>
        <p:spPr>
          <a:xfrm>
            <a:off x="5879465" y="2498725"/>
            <a:ext cx="2026920" cy="22860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Insert the </a:t>
            </a:r>
            <a:r>
              <a:rPr sz="1400" spc="5" dirty="0">
                <a:latin typeface="微软雅黑" panose="020B0503020204020204" charset="-122"/>
                <a:cs typeface="微软雅黑" panose="020B0503020204020204" charset="-122"/>
              </a:rPr>
              <a:t>SD</a:t>
            </a:r>
            <a:r>
              <a:rPr sz="1400" spc="-8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a:latin typeface="微软雅黑" panose="020B0503020204020204" charset="-122"/>
              <a:cs typeface="微软雅黑" panose="020B0503020204020204" charset="-122"/>
            </a:endParaRPr>
          </a:p>
        </p:txBody>
      </p:sp>
      <p:sp>
        <p:nvSpPr>
          <p:cNvPr id="6" name="object 6"/>
          <p:cNvSpPr txBox="1"/>
          <p:nvPr/>
        </p:nvSpPr>
        <p:spPr>
          <a:xfrm>
            <a:off x="5879465" y="2917825"/>
            <a:ext cx="2127885" cy="22860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Insert the </a:t>
            </a:r>
            <a:r>
              <a:rPr sz="1400" dirty="0">
                <a:latin typeface="微软雅黑" panose="020B0503020204020204" charset="-122"/>
                <a:cs typeface="微软雅黑" panose="020B0503020204020204" charset="-122"/>
              </a:rPr>
              <a:t>SIM</a:t>
            </a:r>
            <a:r>
              <a:rPr sz="1400" spc="-7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a:latin typeface="微软雅黑" panose="020B0503020204020204" charset="-122"/>
              <a:cs typeface="微软雅黑" panose="020B0503020204020204" charset="-122"/>
            </a:endParaRPr>
          </a:p>
        </p:txBody>
      </p:sp>
      <p:sp>
        <p:nvSpPr>
          <p:cNvPr id="7" name="object 7"/>
          <p:cNvSpPr txBox="1"/>
          <p:nvPr/>
        </p:nvSpPr>
        <p:spPr>
          <a:xfrm>
            <a:off x="5879465" y="3378200"/>
            <a:ext cx="5151120" cy="229362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Switch </a:t>
            </a:r>
            <a:r>
              <a:rPr sz="1400" dirty="0">
                <a:latin typeface="微软雅黑" panose="020B0503020204020204" charset="-122"/>
                <a:cs typeface="微软雅黑" panose="020B0503020204020204" charset="-122"/>
              </a:rPr>
              <a:t>to the </a:t>
            </a:r>
            <a:r>
              <a:rPr sz="1400" spc="-5" dirty="0">
                <a:latin typeface="微软雅黑" panose="020B0503020204020204" charset="-122"/>
                <a:cs typeface="微软雅黑" panose="020B0503020204020204" charset="-122"/>
              </a:rPr>
              <a:t>SETUP Mode,wait </a:t>
            </a:r>
            <a:r>
              <a:rPr sz="1400" dirty="0">
                <a:latin typeface="微软雅黑" panose="020B0503020204020204" charset="-122"/>
                <a:cs typeface="微软雅黑" panose="020B0503020204020204" charset="-122"/>
              </a:rPr>
              <a:t>about</a:t>
            </a:r>
            <a:r>
              <a:rPr sz="1400" spc="-3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1Minute</a:t>
            </a:r>
            <a:endParaRPr sz="1400" dirty="0">
              <a:latin typeface="微软雅黑" panose="020B0503020204020204" charset="-122"/>
              <a:cs typeface="微软雅黑" panose="020B0503020204020204" charset="-122"/>
            </a:endParaRPr>
          </a:p>
          <a:p>
            <a:pPr marL="12700" marR="721995">
              <a:lnSpc>
                <a:spcPct val="159000"/>
              </a:lnSpc>
              <a:spcBef>
                <a:spcPts val="69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 UP " </a:t>
            </a:r>
            <a:r>
              <a:rPr sz="1400" spc="-5" dirty="0">
                <a:latin typeface="微软雅黑" panose="020B0503020204020204" charset="-122"/>
                <a:cs typeface="微软雅黑" panose="020B0503020204020204" charset="-122"/>
              </a:rPr>
              <a:t>key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select Camera or Video Mode</a:t>
            </a:r>
            <a:endParaRPr sz="1400" spc="-5" dirty="0">
              <a:latin typeface="微软雅黑" panose="020B0503020204020204" charset="-122"/>
              <a:cs typeface="微软雅黑" panose="020B0503020204020204" charset="-122"/>
            </a:endParaRPr>
          </a:p>
          <a:p>
            <a:pPr marL="12700" marR="721995">
              <a:lnSpc>
                <a:spcPct val="159000"/>
              </a:lnSpc>
              <a:spcBef>
                <a:spcPts val="69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 MENU " </a:t>
            </a:r>
            <a:r>
              <a:rPr sz="1400" spc="-5" dirty="0">
                <a:latin typeface="微软雅黑" panose="020B0503020204020204" charset="-122"/>
                <a:cs typeface="微软雅黑" panose="020B0503020204020204" charset="-122"/>
              </a:rPr>
              <a:t>key </a:t>
            </a:r>
            <a:r>
              <a:rPr sz="1400" dirty="0">
                <a:latin typeface="微软雅黑" panose="020B0503020204020204" charset="-122"/>
                <a:cs typeface="微软雅黑" panose="020B0503020204020204" charset="-122"/>
              </a:rPr>
              <a:t>to setting camera</a:t>
            </a:r>
            <a:r>
              <a:rPr sz="1400" spc="-3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function</a:t>
            </a:r>
            <a:endParaRPr sz="1400" dirty="0">
              <a:latin typeface="微软雅黑" panose="020B0503020204020204" charset="-122"/>
              <a:cs typeface="微软雅黑" panose="020B0503020204020204" charset="-122"/>
            </a:endParaRPr>
          </a:p>
          <a:p>
            <a:pPr marL="12700">
              <a:lnSpc>
                <a:spcPct val="100000"/>
              </a:lnSpc>
              <a:spcBef>
                <a:spcPts val="99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 LEFT" </a:t>
            </a:r>
            <a:r>
              <a:rPr sz="1400" spc="-5" dirty="0">
                <a:latin typeface="微软雅黑" panose="020B0503020204020204" charset="-122"/>
                <a:cs typeface="微软雅黑" panose="020B0503020204020204" charset="-122"/>
              </a:rPr>
              <a:t>key </a:t>
            </a:r>
            <a:r>
              <a:rPr sz="1400" dirty="0">
                <a:latin typeface="微软雅黑" panose="020B0503020204020204" charset="-122"/>
                <a:cs typeface="微软雅黑" panose="020B0503020204020204" charset="-122"/>
              </a:rPr>
              <a:t>to take a photo and send it to your</a:t>
            </a:r>
            <a:r>
              <a:rPr sz="1400" spc="-4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APP</a:t>
            </a:r>
            <a:endParaRPr sz="1400" dirty="0">
              <a:latin typeface="微软雅黑" panose="020B0503020204020204" charset="-122"/>
              <a:cs typeface="微软雅黑" panose="020B0503020204020204" charset="-122"/>
            </a:endParaRPr>
          </a:p>
          <a:p>
            <a:pPr marL="12700">
              <a:lnSpc>
                <a:spcPct val="100000"/>
              </a:lnSpc>
              <a:spcBef>
                <a:spcPts val="167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Switch </a:t>
            </a:r>
            <a:r>
              <a:rPr sz="1400" dirty="0">
                <a:latin typeface="微软雅黑" panose="020B0503020204020204" charset="-122"/>
                <a:cs typeface="微软雅黑" panose="020B0503020204020204" charset="-122"/>
              </a:rPr>
              <a:t>to the ON </a:t>
            </a:r>
            <a:r>
              <a:rPr sz="1400" spc="-5" dirty="0">
                <a:latin typeface="微软雅黑" panose="020B0503020204020204" charset="-122"/>
                <a:cs typeface="微软雅黑" panose="020B0503020204020204" charset="-122"/>
              </a:rPr>
              <a:t>Mode </a:t>
            </a:r>
            <a:endParaRPr lang="en-US" altLang="zh-CN" sz="1400" spc="-5" dirty="0">
              <a:latin typeface="微软雅黑" panose="020B0503020204020204" charset="-122"/>
              <a:cs typeface="微软雅黑" panose="020B0503020204020204" charset="-122"/>
            </a:endParaRPr>
          </a:p>
          <a:p>
            <a:pPr marL="12700">
              <a:lnSpc>
                <a:spcPct val="100000"/>
              </a:lnSpc>
              <a:spcBef>
                <a:spcPts val="167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lang="en-US" sz="1400" spc="-5" dirty="0">
                <a:latin typeface="微软雅黑" panose="020B0503020204020204" charset="-122"/>
                <a:cs typeface="微软雅黑" panose="020B0503020204020204" charset="-122"/>
              </a:rPr>
              <a:t>Close the case and position the camera for use</a:t>
            </a:r>
            <a:endParaRPr sz="1400" dirty="0">
              <a:latin typeface="微软雅黑" panose="020B0503020204020204" charset="-122"/>
              <a:cs typeface="微软雅黑" panose="020B0503020204020204" charset="-122"/>
            </a:endParaRPr>
          </a:p>
        </p:txBody>
      </p:sp>
      <p:sp>
        <p:nvSpPr>
          <p:cNvPr id="8" name="object 8"/>
          <p:cNvSpPr txBox="1">
            <a:spLocks noGrp="1"/>
          </p:cNvSpPr>
          <p:nvPr>
            <p:ph type="title"/>
          </p:nvPr>
        </p:nvSpPr>
        <p:spPr>
          <a:xfrm>
            <a:off x="711200" y="412170"/>
            <a:ext cx="3928745" cy="299720"/>
          </a:xfrm>
          <a:prstGeom prst="rect">
            <a:avLst/>
          </a:prstGeom>
        </p:spPr>
        <p:txBody>
          <a:bodyPr vert="horz" wrap="square" lIns="0" tIns="12700" rIns="0" bIns="0" rtlCol="0">
            <a:spAutoFit/>
          </a:bodyPr>
          <a:lstStyle/>
          <a:p>
            <a:pPr marL="12700">
              <a:lnSpc>
                <a:spcPct val="100000"/>
              </a:lnSpc>
              <a:spcBef>
                <a:spcPts val="100"/>
              </a:spcBef>
            </a:pPr>
            <a:r>
              <a:rPr u="none" dirty="0"/>
              <a:t>Prepar </a:t>
            </a:r>
            <a:r>
              <a:rPr u="none" spc="-5" dirty="0"/>
              <a:t>Before </a:t>
            </a:r>
            <a:r>
              <a:rPr u="none" dirty="0"/>
              <a:t>Start </a:t>
            </a:r>
            <a:r>
              <a:rPr u="none" spc="-10" dirty="0"/>
              <a:t>Wireless</a:t>
            </a:r>
            <a:r>
              <a:rPr u="none" spc="-35" dirty="0"/>
              <a:t> </a:t>
            </a:r>
            <a:r>
              <a:rPr u="none" spc="-5" dirty="0"/>
              <a:t>Setting</a:t>
            </a:r>
            <a:endParaRPr u="none" spc="-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y camera"/>
          <p:cNvPicPr>
            <a:picLocks noChangeAspect="1"/>
          </p:cNvPicPr>
          <p:nvPr/>
        </p:nvPicPr>
        <p:blipFill>
          <a:blip r:embed="rId1"/>
          <a:stretch>
            <a:fillRect/>
          </a:stretch>
        </p:blipFill>
        <p:spPr>
          <a:xfrm>
            <a:off x="6572250" y="1040765"/>
            <a:ext cx="2852420" cy="5075555"/>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21</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pic>
        <p:nvPicPr>
          <p:cNvPr id="7" name="图片 6" descr="Main page"/>
          <p:cNvPicPr>
            <a:picLocks noChangeAspect="1"/>
          </p:cNvPicPr>
          <p:nvPr/>
        </p:nvPicPr>
        <p:blipFill>
          <a:blip r:embed="rId2"/>
          <a:stretch>
            <a:fillRect/>
          </a:stretch>
        </p:blipFill>
        <p:spPr>
          <a:xfrm>
            <a:off x="2818765" y="1042035"/>
            <a:ext cx="2852420" cy="5074285"/>
          </a:xfrm>
          <a:prstGeom prst="rect">
            <a:avLst/>
          </a:prstGeom>
        </p:spPr>
      </p:pic>
      <p:sp>
        <p:nvSpPr>
          <p:cNvPr id="11" name="object 23"/>
          <p:cNvSpPr txBox="1"/>
          <p:nvPr/>
        </p:nvSpPr>
        <p:spPr>
          <a:xfrm>
            <a:off x="820420" y="1741170"/>
            <a:ext cx="1623060"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5)Main Page</a:t>
            </a:r>
            <a:endParaRPr lang="en-US" sz="1400">
              <a:latin typeface="微软雅黑" panose="020B0503020204020204" charset="-122"/>
              <a:cs typeface="微软雅黑" panose="020B0503020204020204" charset="-122"/>
            </a:endParaRPr>
          </a:p>
        </p:txBody>
      </p:sp>
      <p:sp>
        <p:nvSpPr>
          <p:cNvPr id="12" name="object 23"/>
          <p:cNvSpPr txBox="1"/>
          <p:nvPr/>
        </p:nvSpPr>
        <p:spPr>
          <a:xfrm>
            <a:off x="586105" y="2503170"/>
            <a:ext cx="1623060" cy="915035"/>
          </a:xfrm>
          <a:prstGeom prst="rect">
            <a:avLst/>
          </a:prstGeom>
        </p:spPr>
        <p:txBody>
          <a:bodyPr vert="horz" wrap="square" lIns="0" tIns="13335" rIns="0" bIns="0" rtlCol="0">
            <a:spAutoFit/>
            <a:scene3d>
              <a:camera prst="orthographicFront"/>
              <a:lightRig rig="threePt" dir="t"/>
            </a:scene3d>
          </a:bodyPr>
          <a:lstStyle/>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Quick Start</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Service Plan</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FAQs</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About</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p:txBody>
      </p:sp>
      <p:cxnSp>
        <p:nvCxnSpPr>
          <p:cNvPr id="14" name="肘形连接符 13"/>
          <p:cNvCxnSpPr/>
          <p:nvPr/>
        </p:nvCxnSpPr>
        <p:spPr>
          <a:xfrm>
            <a:off x="2438400" y="5105400"/>
            <a:ext cx="982980" cy="212090"/>
          </a:xfrm>
          <a:prstGeom prst="bentConnector3">
            <a:avLst>
              <a:gd name="adj1" fmla="val 29780"/>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5727065" y="2407920"/>
            <a:ext cx="1014095" cy="829945"/>
          </a:xfrm>
          <a:prstGeom prst="rect">
            <a:avLst/>
          </a:prstGeom>
          <a:noFill/>
        </p:spPr>
        <p:txBody>
          <a:bodyPr wrap="square" rtlCol="0">
            <a:spAutoFit/>
          </a:bodyPr>
          <a:lstStyle/>
          <a:p>
            <a:r>
              <a:rPr lang="en-US" altLang="zh-CN" sz="1600">
                <a:ln>
                  <a:solidFill>
                    <a:schemeClr val="accent1"/>
                  </a:solidFill>
                </a:ln>
                <a:solidFill>
                  <a:schemeClr val="tx2"/>
                </a:solidFill>
              </a:rPr>
              <a:t>ADD More Cameras</a:t>
            </a:r>
            <a:endParaRPr lang="en-US" altLang="zh-CN" sz="1600">
              <a:ln>
                <a:solidFill>
                  <a:schemeClr val="accent1"/>
                </a:solidFill>
              </a:ln>
              <a:solidFill>
                <a:schemeClr val="tx2"/>
              </a:solidFill>
            </a:endParaRPr>
          </a:p>
        </p:txBody>
      </p:sp>
      <p:sp>
        <p:nvSpPr>
          <p:cNvPr id="17" name="文本框 16"/>
          <p:cNvSpPr txBox="1"/>
          <p:nvPr/>
        </p:nvSpPr>
        <p:spPr>
          <a:xfrm>
            <a:off x="1457325" y="4929505"/>
            <a:ext cx="1195070" cy="337185"/>
          </a:xfrm>
          <a:prstGeom prst="rect">
            <a:avLst/>
          </a:prstGeom>
          <a:noFill/>
        </p:spPr>
        <p:txBody>
          <a:bodyPr wrap="square" rtlCol="0">
            <a:spAutoFit/>
          </a:bodyPr>
          <a:lstStyle/>
          <a:p>
            <a:r>
              <a:rPr lang="en-US" altLang="zh-CN" sz="1600">
                <a:ln>
                  <a:solidFill>
                    <a:schemeClr val="accent1"/>
                  </a:solidFill>
                </a:ln>
                <a:solidFill>
                  <a:schemeClr val="tx2"/>
                </a:solidFill>
              </a:rPr>
              <a:t>ON is valid</a:t>
            </a:r>
            <a:endParaRPr lang="en-US" altLang="zh-CN" sz="1600">
              <a:ln>
                <a:solidFill>
                  <a:schemeClr val="accent1"/>
                </a:solidFill>
              </a:ln>
              <a:solidFill>
                <a:schemeClr val="tx2"/>
              </a:solidFill>
            </a:endParaRPr>
          </a:p>
        </p:txBody>
      </p:sp>
      <p:cxnSp>
        <p:nvCxnSpPr>
          <p:cNvPr id="18" name="肘形连接符 17"/>
          <p:cNvCxnSpPr/>
          <p:nvPr/>
        </p:nvCxnSpPr>
        <p:spPr>
          <a:xfrm>
            <a:off x="2440940" y="4369435"/>
            <a:ext cx="982980" cy="212090"/>
          </a:xfrm>
          <a:prstGeom prst="bentConnector3">
            <a:avLst>
              <a:gd name="adj1" fmla="val 29780"/>
            </a:avLst>
          </a:prstGeom>
          <a:ln>
            <a:solidFill>
              <a:srgbClr val="FF0000"/>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9" name="文本框 18"/>
          <p:cNvSpPr txBox="1"/>
          <p:nvPr/>
        </p:nvSpPr>
        <p:spPr>
          <a:xfrm>
            <a:off x="1126490" y="4193540"/>
            <a:ext cx="1430655" cy="337185"/>
          </a:xfrm>
          <a:prstGeom prst="rect">
            <a:avLst/>
          </a:prstGeom>
          <a:noFill/>
        </p:spPr>
        <p:txBody>
          <a:bodyPr wrap="square" rtlCol="0">
            <a:spAutoFit/>
          </a:bodyPr>
          <a:lstStyle/>
          <a:p>
            <a:r>
              <a:rPr lang="en-US" altLang="zh-CN" sz="1600" dirty="0">
                <a:ln>
                  <a:solidFill>
                    <a:srgbClr val="FF0000"/>
                  </a:solidFill>
                </a:ln>
                <a:solidFill>
                  <a:srgbClr val="FF0000"/>
                </a:solidFill>
              </a:rPr>
              <a:t>ON is not valid</a:t>
            </a:r>
            <a:endParaRPr lang="en-US" altLang="zh-CN" sz="1600" dirty="0">
              <a:ln>
                <a:solidFill>
                  <a:srgbClr val="FF0000"/>
                </a:solidFill>
              </a:ln>
              <a:solidFill>
                <a:srgbClr val="FF0000"/>
              </a:solidFill>
            </a:endParaRPr>
          </a:p>
        </p:txBody>
      </p:sp>
      <p:cxnSp>
        <p:nvCxnSpPr>
          <p:cNvPr id="20" name="肘形连接符 19"/>
          <p:cNvCxnSpPr/>
          <p:nvPr/>
        </p:nvCxnSpPr>
        <p:spPr>
          <a:xfrm flipV="1">
            <a:off x="5410200" y="4648200"/>
            <a:ext cx="1143000" cy="1066800"/>
          </a:xfrm>
          <a:prstGeom prst="bentConnector3">
            <a:avLst>
              <a:gd name="adj1" fmla="val 50056"/>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flipV="1">
            <a:off x="5498465" y="2895600"/>
            <a:ext cx="292735" cy="18669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y camera"/>
          <p:cNvPicPr>
            <a:picLocks noChangeAspect="1"/>
          </p:cNvPicPr>
          <p:nvPr/>
        </p:nvPicPr>
        <p:blipFill>
          <a:blip r:embed="rId1"/>
          <a:stretch>
            <a:fillRect/>
          </a:stretch>
        </p:blipFill>
        <p:spPr>
          <a:xfrm>
            <a:off x="2838450" y="1040765"/>
            <a:ext cx="2852420" cy="5075555"/>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22</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11" name="object 23"/>
          <p:cNvSpPr txBox="1"/>
          <p:nvPr/>
        </p:nvSpPr>
        <p:spPr>
          <a:xfrm>
            <a:off x="820420" y="1741170"/>
            <a:ext cx="1623060"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6)My Camera List</a:t>
            </a:r>
            <a:endParaRPr lang="en-US" sz="1400">
              <a:latin typeface="微软雅黑" panose="020B0503020204020204" charset="-122"/>
              <a:cs typeface="微软雅黑" panose="020B0503020204020204" charset="-122"/>
            </a:endParaRPr>
          </a:p>
        </p:txBody>
      </p:sp>
      <p:sp>
        <p:nvSpPr>
          <p:cNvPr id="15" name="文本框 14"/>
          <p:cNvSpPr txBox="1"/>
          <p:nvPr/>
        </p:nvSpPr>
        <p:spPr>
          <a:xfrm>
            <a:off x="9544050" y="1652905"/>
            <a:ext cx="1755140" cy="3042500"/>
          </a:xfrm>
          <a:prstGeom prst="rect">
            <a:avLst/>
          </a:prstGeom>
        </p:spPr>
        <p:txBody>
          <a:bodyPr vert="horz" wrap="square" lIns="0" tIns="13335" rIns="0" bIns="0" rtlCol="0">
            <a:spAutoFit/>
          </a:bodyPr>
          <a:lstStyle/>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When you change your phone or account, be sure to remove the unwanted camera here.</a:t>
            </a:r>
            <a:endParaRPr lang="en-US" sz="1400" spc="-20" dirty="0">
              <a:latin typeface="微软雅黑" panose="020B0503020204020204" charset="-122"/>
              <a:cs typeface="微软雅黑" panose="020B0503020204020204" charset="-122"/>
              <a:sym typeface="+mn-ea"/>
            </a:endParaRPr>
          </a:p>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Before removing the camera, please don’t forget to download the required pictures. Otherwise, you will lose those pictures forever.</a:t>
            </a:r>
            <a:endParaRPr lang="en-US" sz="1400" spc="-20" dirty="0">
              <a:latin typeface="微软雅黑" panose="020B0503020204020204" charset="-122"/>
              <a:cs typeface="微软雅黑" panose="020B0503020204020204" charset="-122"/>
              <a:sym typeface="+mn-ea"/>
            </a:endParaRPr>
          </a:p>
        </p:txBody>
      </p:sp>
      <p:cxnSp>
        <p:nvCxnSpPr>
          <p:cNvPr id="22" name="直接箭头连接符 21"/>
          <p:cNvCxnSpPr/>
          <p:nvPr/>
        </p:nvCxnSpPr>
        <p:spPr>
          <a:xfrm>
            <a:off x="5562600" y="1711960"/>
            <a:ext cx="990600"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6" name="图片 15" descr="Del CAM"/>
          <p:cNvPicPr>
            <a:picLocks noChangeAspect="1"/>
          </p:cNvPicPr>
          <p:nvPr/>
        </p:nvPicPr>
        <p:blipFill>
          <a:blip r:embed="rId2"/>
          <a:stretch>
            <a:fillRect/>
          </a:stretch>
        </p:blipFill>
        <p:spPr>
          <a:xfrm>
            <a:off x="6589395" y="1040765"/>
            <a:ext cx="2853055" cy="50755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y camera"/>
          <p:cNvPicPr>
            <a:picLocks noChangeAspect="1"/>
          </p:cNvPicPr>
          <p:nvPr/>
        </p:nvPicPr>
        <p:blipFill>
          <a:blip r:embed="rId1"/>
          <a:stretch>
            <a:fillRect/>
          </a:stretch>
        </p:blipFill>
        <p:spPr>
          <a:xfrm>
            <a:off x="2457450" y="1040765"/>
            <a:ext cx="2852420" cy="5075555"/>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23</a:t>
            </a:r>
            <a:endParaRPr lang="en-US" dirty="0"/>
          </a:p>
        </p:txBody>
      </p:sp>
      <p:sp>
        <p:nvSpPr>
          <p:cNvPr id="33" name="object 33"/>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11" name="object 23"/>
          <p:cNvSpPr txBox="1"/>
          <p:nvPr/>
        </p:nvSpPr>
        <p:spPr>
          <a:xfrm>
            <a:off x="820420" y="1741170"/>
            <a:ext cx="1623060" cy="4572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7)Camera APN</a:t>
            </a:r>
            <a:endParaRPr lang="en-US" sz="1400" spc="-20" dirty="0">
              <a:latin typeface="微软雅黑" panose="020B0503020204020204" charset="-122"/>
              <a:cs typeface="微软雅黑" panose="020B0503020204020204" charset="-122"/>
            </a:endParaRPr>
          </a:p>
          <a:p>
            <a:pPr marL="12700">
              <a:lnSpc>
                <a:spcPct val="100000"/>
              </a:lnSpc>
              <a:spcBef>
                <a:spcPts val="105"/>
              </a:spcBef>
            </a:pPr>
            <a:r>
              <a:rPr lang="en-US" sz="1400" spc="-20" dirty="0">
                <a:latin typeface="微软雅黑" panose="020B0503020204020204" charset="-122"/>
                <a:cs typeface="微软雅黑" panose="020B0503020204020204" charset="-122"/>
              </a:rPr>
              <a:t>   Settings</a:t>
            </a:r>
            <a:endParaRPr lang="en-US" sz="1400">
              <a:latin typeface="微软雅黑" panose="020B0503020204020204" charset="-122"/>
              <a:cs typeface="微软雅黑" panose="020B0503020204020204" charset="-122"/>
            </a:endParaRPr>
          </a:p>
        </p:txBody>
      </p:sp>
      <p:sp>
        <p:nvSpPr>
          <p:cNvPr id="15" name="文本框 14"/>
          <p:cNvSpPr txBox="1"/>
          <p:nvPr/>
        </p:nvSpPr>
        <p:spPr>
          <a:xfrm>
            <a:off x="9324340" y="2112010"/>
            <a:ext cx="1757045" cy="2813685"/>
          </a:xfrm>
          <a:prstGeom prst="rect">
            <a:avLst/>
          </a:prstGeom>
        </p:spPr>
        <p:txBody>
          <a:bodyPr vert="horz" wrap="square" lIns="0" tIns="13335" rIns="0" bIns="0" rtlCol="0">
            <a:spAutoFit/>
          </a:bodyPr>
          <a:lstStyle/>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If you need to add more cameras, you can quickly make a NETWORK file here, the file will be sent to your registration email, you download the file and put it on the SD card, put the SD card in the camera, you can complete the camera registration.</a:t>
            </a:r>
            <a:endParaRPr lang="en-US" sz="1400" spc="-20" dirty="0">
              <a:latin typeface="微软雅黑" panose="020B0503020204020204" charset="-122"/>
              <a:cs typeface="微软雅黑" panose="020B0503020204020204" charset="-122"/>
              <a:sym typeface="+mn-ea"/>
            </a:endParaRPr>
          </a:p>
        </p:txBody>
      </p:sp>
      <p:cxnSp>
        <p:nvCxnSpPr>
          <p:cNvPr id="20" name="肘形连接符 19"/>
          <p:cNvCxnSpPr/>
          <p:nvPr/>
        </p:nvCxnSpPr>
        <p:spPr>
          <a:xfrm>
            <a:off x="5181600" y="2112010"/>
            <a:ext cx="1066800" cy="783590"/>
          </a:xfrm>
          <a:prstGeom prst="bentConnector3">
            <a:avLst>
              <a:gd name="adj1" fmla="val 50060"/>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7627620" y="5398135"/>
            <a:ext cx="533400"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0" name="图片 9" descr="Mobile Network"/>
          <p:cNvPicPr>
            <a:picLocks noChangeAspect="1"/>
          </p:cNvPicPr>
          <p:nvPr/>
        </p:nvPicPr>
        <p:blipFill>
          <a:blip r:embed="rId2"/>
          <a:stretch>
            <a:fillRect/>
          </a:stretch>
        </p:blipFill>
        <p:spPr>
          <a:xfrm>
            <a:off x="6247765" y="1031240"/>
            <a:ext cx="2866390" cy="5099685"/>
          </a:xfrm>
          <a:prstGeom prst="rect">
            <a:avLst/>
          </a:prstGeom>
        </p:spPr>
      </p:pic>
      <p:sp>
        <p:nvSpPr>
          <p:cNvPr id="7" name="矩形 6"/>
          <p:cNvSpPr/>
          <p:nvPr/>
        </p:nvSpPr>
        <p:spPr>
          <a:xfrm>
            <a:off x="6324600" y="1905000"/>
            <a:ext cx="2707005" cy="12223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2225">
              <a:lnSpc>
                <a:spcPct val="100000"/>
              </a:lnSpc>
              <a:spcBef>
                <a:spcPts val="100"/>
              </a:spcBef>
              <a:tabLst>
                <a:tab pos="10913745" algn="l"/>
              </a:tabLst>
            </a:pPr>
            <a:r>
              <a:rPr spc="-80" dirty="0">
                <a:latin typeface="Times New Roman" panose="02020603050405020304"/>
                <a:cs typeface="Times New Roman" panose="02020603050405020304"/>
              </a:rPr>
              <a:t> </a:t>
            </a:r>
            <a:r>
              <a:rPr spc="-5" dirty="0"/>
              <a:t>MOUNTING and</a:t>
            </a:r>
            <a:r>
              <a:rPr spc="-75" dirty="0"/>
              <a:t> </a:t>
            </a:r>
            <a:r>
              <a:rPr spc="-5" dirty="0"/>
              <a:t>POSITIONING	</a:t>
            </a:r>
            <a:endParaRPr spc="-5" dirty="0"/>
          </a:p>
        </p:txBody>
      </p:sp>
      <p:sp>
        <p:nvSpPr>
          <p:cNvPr id="5" name="object 5"/>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dirty="0"/>
              <a:t>2</a:t>
            </a:r>
            <a:r>
              <a:rPr lang="en-US" dirty="0"/>
              <a:t>4</a:t>
            </a:r>
            <a:endParaRPr lang="en-US" dirty="0"/>
          </a:p>
        </p:txBody>
      </p:sp>
      <p:sp>
        <p:nvSpPr>
          <p:cNvPr id="6" name="object 6"/>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4" name="object 4"/>
          <p:cNvSpPr txBox="1"/>
          <p:nvPr/>
        </p:nvSpPr>
        <p:spPr>
          <a:xfrm>
            <a:off x="775208" y="718626"/>
            <a:ext cx="10382885" cy="5275580"/>
          </a:xfrm>
          <a:prstGeom prst="rect">
            <a:avLst/>
          </a:prstGeom>
        </p:spPr>
        <p:txBody>
          <a:bodyPr vert="horz" wrap="square" lIns="0" tIns="118110" rIns="0" bIns="0" rtlCol="0">
            <a:spAutoFit/>
          </a:bodyPr>
          <a:lstStyle/>
          <a:p>
            <a:pPr marL="12700">
              <a:lnSpc>
                <a:spcPct val="100000"/>
              </a:lnSpc>
              <a:spcBef>
                <a:spcPts val="930"/>
              </a:spcBef>
            </a:pPr>
            <a:r>
              <a:rPr sz="1600" spc="-5" dirty="0">
                <a:latin typeface="微软雅黑" panose="020B0503020204020204" charset="-122"/>
                <a:cs typeface="微软雅黑" panose="020B0503020204020204" charset="-122"/>
              </a:rPr>
              <a:t>Mounting</a:t>
            </a:r>
            <a:endParaRPr sz="1600" dirty="0">
              <a:latin typeface="微软雅黑" panose="020B0503020204020204" charset="-122"/>
              <a:cs typeface="微软雅黑" panose="020B0503020204020204" charset="-122"/>
            </a:endParaRPr>
          </a:p>
          <a:p>
            <a:pPr marL="12700">
              <a:lnSpc>
                <a:spcPct val="100000"/>
              </a:lnSpc>
              <a:spcBef>
                <a:spcPts val="740"/>
              </a:spcBef>
            </a:pPr>
            <a:r>
              <a:rPr sz="1400" spc="-5" dirty="0">
                <a:latin typeface="Calibri" panose="020F0502020204030204"/>
                <a:cs typeface="Calibri" panose="020F0502020204030204"/>
              </a:rPr>
              <a:t>Optimum height</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5-6.5 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1.5-2</a:t>
            </a:r>
            <a:r>
              <a:rPr sz="1400" dirty="0">
                <a:latin typeface="Calibri" panose="020F0502020204030204"/>
                <a:cs typeface="Calibri" panose="020F0502020204030204"/>
              </a:rPr>
              <a:t> </a:t>
            </a:r>
            <a:r>
              <a:rPr sz="1400" spc="-5" dirty="0">
                <a:latin typeface="Calibri" panose="020F0502020204030204"/>
                <a:cs typeface="Calibri" panose="020F0502020204030204"/>
              </a:rPr>
              <a:t>m</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12700">
              <a:lnSpc>
                <a:spcPct val="100000"/>
              </a:lnSpc>
              <a:spcBef>
                <a:spcPts val="645"/>
              </a:spcBef>
            </a:pPr>
            <a:r>
              <a:rPr sz="1400" spc="-5" dirty="0">
                <a:latin typeface="Calibri" panose="020F0502020204030204"/>
                <a:cs typeface="Calibri" panose="020F0502020204030204"/>
              </a:rPr>
              <a:t>Optimum distance</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60inch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9m</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a:t>
            </a:r>
            <a:r>
              <a:rPr sz="1400" spc="15" dirty="0">
                <a:latin typeface="Calibri" panose="020F0502020204030204"/>
                <a:cs typeface="Calibri" panose="020F0502020204030204"/>
              </a:rPr>
              <a:t> </a:t>
            </a:r>
            <a:r>
              <a:rPr sz="1400" spc="-5" dirty="0">
                <a:latin typeface="Calibri" panose="020F0502020204030204"/>
                <a:cs typeface="Calibri" panose="020F0502020204030204"/>
              </a:rPr>
              <a:t>10inch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3m</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12700">
              <a:lnSpc>
                <a:spcPct val="100000"/>
              </a:lnSpc>
              <a:spcBef>
                <a:spcPts val="1070"/>
              </a:spcBef>
            </a:pPr>
            <a:r>
              <a:rPr sz="1400" spc="-5" dirty="0">
                <a:latin typeface="Calibri" panose="020F0502020204030204"/>
                <a:cs typeface="Calibri" panose="020F0502020204030204"/>
              </a:rPr>
              <a:t>There </a:t>
            </a:r>
            <a:r>
              <a:rPr sz="1400" dirty="0">
                <a:latin typeface="Calibri" panose="020F0502020204030204"/>
                <a:cs typeface="Calibri" panose="020F0502020204030204"/>
              </a:rPr>
              <a:t>are two ways </a:t>
            </a:r>
            <a:r>
              <a:rPr sz="1400" spc="-5" dirty="0">
                <a:latin typeface="Calibri" panose="020F0502020204030204"/>
                <a:cs typeface="Calibri" panose="020F0502020204030204"/>
              </a:rPr>
              <a:t>to mount cam: using the provided adjustable </a:t>
            </a:r>
            <a:r>
              <a:rPr sz="1400" dirty="0">
                <a:latin typeface="Calibri" panose="020F0502020204030204"/>
                <a:cs typeface="Calibri" panose="020F0502020204030204"/>
              </a:rPr>
              <a:t>web </a:t>
            </a:r>
            <a:r>
              <a:rPr sz="1400" spc="-5" dirty="0">
                <a:latin typeface="Calibri" panose="020F0502020204030204"/>
                <a:cs typeface="Calibri" panose="020F0502020204030204"/>
              </a:rPr>
              <a:t>belt, </a:t>
            </a:r>
            <a:r>
              <a:rPr sz="1400" dirty="0">
                <a:latin typeface="Calibri" panose="020F0502020204030204"/>
                <a:cs typeface="Calibri" panose="020F0502020204030204"/>
              </a:rPr>
              <a:t>or </a:t>
            </a:r>
            <a:r>
              <a:rPr sz="1400" spc="-5" dirty="0">
                <a:latin typeface="Calibri" panose="020F0502020204030204"/>
                <a:cs typeface="Calibri" panose="020F0502020204030204"/>
              </a:rPr>
              <a:t>the tripod</a:t>
            </a:r>
            <a:r>
              <a:rPr sz="1400" spc="-40" dirty="0">
                <a:latin typeface="Calibri" panose="020F0502020204030204"/>
                <a:cs typeface="Calibri" panose="020F0502020204030204"/>
              </a:rPr>
              <a:t> </a:t>
            </a:r>
            <a:r>
              <a:rPr sz="1400" spc="-5" dirty="0">
                <a:latin typeface="Calibri" panose="020F0502020204030204"/>
                <a:cs typeface="Calibri" panose="020F0502020204030204"/>
              </a:rPr>
              <a:t>socket.</a:t>
            </a:r>
            <a:endParaRPr sz="1400" dirty="0">
              <a:latin typeface="Calibri" panose="020F0502020204030204"/>
              <a:cs typeface="Calibri" panose="020F0502020204030204"/>
            </a:endParaRPr>
          </a:p>
          <a:p>
            <a:pPr marL="12700" marR="5080">
              <a:lnSpc>
                <a:spcPct val="149000"/>
              </a:lnSpc>
              <a:spcBef>
                <a:spcPts val="25"/>
              </a:spcBef>
              <a:buSzPct val="93000"/>
              <a:buChar char="•"/>
              <a:tabLst>
                <a:tab pos="102235" algn="l"/>
              </a:tabLst>
            </a:pPr>
            <a:r>
              <a:rPr sz="1400" spc="-5" dirty="0">
                <a:latin typeface="Calibri" panose="020F0502020204030204"/>
                <a:cs typeface="Calibri" panose="020F0502020204030204"/>
              </a:rPr>
              <a:t>Using the adjustable web belt: Push one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belt through the </a:t>
            </a:r>
            <a:r>
              <a:rPr sz="1400" dirty="0">
                <a:latin typeface="Calibri" panose="020F0502020204030204"/>
                <a:cs typeface="Calibri" panose="020F0502020204030204"/>
              </a:rPr>
              <a:t>two </a:t>
            </a:r>
            <a:r>
              <a:rPr sz="1400" spc="-5" dirty="0">
                <a:latin typeface="Calibri" panose="020F0502020204030204"/>
                <a:cs typeface="Calibri" panose="020F0502020204030204"/>
              </a:rPr>
              <a:t>brackets </a:t>
            </a:r>
            <a:r>
              <a:rPr sz="1400" dirty="0">
                <a:latin typeface="Calibri" panose="020F0502020204030204"/>
                <a:cs typeface="Calibri" panose="020F0502020204030204"/>
              </a:rPr>
              <a:t>on </a:t>
            </a:r>
            <a:r>
              <a:rPr sz="1400" spc="-5" dirty="0">
                <a:latin typeface="Calibri" panose="020F0502020204030204"/>
                <a:cs typeface="Calibri" panose="020F0502020204030204"/>
              </a:rPr>
              <a:t>the back </a:t>
            </a:r>
            <a:r>
              <a:rPr sz="1400" dirty="0">
                <a:latin typeface="Calibri" panose="020F0502020204030204"/>
                <a:cs typeface="Calibri" panose="020F0502020204030204"/>
              </a:rPr>
              <a:t>of </a:t>
            </a:r>
            <a:r>
              <a:rPr sz="1400" spc="-5" dirty="0">
                <a:latin typeface="Calibri" panose="020F0502020204030204"/>
                <a:cs typeface="Calibri" panose="020F0502020204030204"/>
              </a:rPr>
              <a:t>cam. Thread the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strap through the  buckle. Fasten the belt securely around the tree trunk by pulling the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a:t>
            </a:r>
            <a:r>
              <a:rPr sz="1400" dirty="0">
                <a:latin typeface="Calibri" panose="020F0502020204030204"/>
                <a:cs typeface="Calibri" panose="020F0502020204030204"/>
              </a:rPr>
              <a:t>strap firmly so </a:t>
            </a:r>
            <a:r>
              <a:rPr sz="1400" spc="-5" dirty="0">
                <a:latin typeface="Calibri" panose="020F0502020204030204"/>
                <a:cs typeface="Calibri" panose="020F0502020204030204"/>
              </a:rPr>
              <a:t>there </a:t>
            </a:r>
            <a:r>
              <a:rPr sz="1400" dirty="0">
                <a:latin typeface="Calibri" panose="020F0502020204030204"/>
                <a:cs typeface="Calibri" panose="020F0502020204030204"/>
              </a:rPr>
              <a:t>is </a:t>
            </a:r>
            <a:r>
              <a:rPr sz="1400" spc="-5" dirty="0">
                <a:latin typeface="Calibri" panose="020F0502020204030204"/>
                <a:cs typeface="Calibri" panose="020F0502020204030204"/>
              </a:rPr>
              <a:t>no slack</a:t>
            </a:r>
            <a:r>
              <a:rPr sz="1400" spc="15" dirty="0">
                <a:latin typeface="Calibri" panose="020F0502020204030204"/>
                <a:cs typeface="Calibri" panose="020F0502020204030204"/>
              </a:rPr>
              <a:t> </a:t>
            </a:r>
            <a:r>
              <a:rPr sz="1400" spc="-5" dirty="0">
                <a:latin typeface="Calibri" panose="020F0502020204030204"/>
                <a:cs typeface="Calibri" panose="020F0502020204030204"/>
              </a:rPr>
              <a:t>left.</a:t>
            </a:r>
            <a:endParaRPr sz="1400" dirty="0">
              <a:latin typeface="Calibri" panose="020F0502020204030204"/>
              <a:cs typeface="Calibri" panose="020F0502020204030204"/>
            </a:endParaRPr>
          </a:p>
          <a:p>
            <a:pPr marL="101600" indent="-89535">
              <a:lnSpc>
                <a:spcPct val="100000"/>
              </a:lnSpc>
              <a:spcBef>
                <a:spcPts val="825"/>
              </a:spcBef>
              <a:buSzPct val="93000"/>
              <a:buChar char="•"/>
              <a:tabLst>
                <a:tab pos="102235" algn="l"/>
              </a:tabLst>
            </a:pPr>
            <a:r>
              <a:rPr sz="1400" spc="-5" dirty="0">
                <a:latin typeface="Calibri" panose="020F0502020204030204"/>
                <a:cs typeface="Calibri" panose="020F0502020204030204"/>
              </a:rPr>
              <a:t>Using the tripod socket:The camera </a:t>
            </a:r>
            <a:r>
              <a:rPr sz="1400" dirty="0">
                <a:latin typeface="Calibri" panose="020F0502020204030204"/>
                <a:cs typeface="Calibri" panose="020F0502020204030204"/>
              </a:rPr>
              <a:t>is </a:t>
            </a:r>
            <a:r>
              <a:rPr sz="1400" spc="-5" dirty="0">
                <a:latin typeface="Calibri" panose="020F0502020204030204"/>
                <a:cs typeface="Calibri" panose="020F0502020204030204"/>
              </a:rPr>
              <a:t>equipped </a:t>
            </a:r>
            <a:r>
              <a:rPr sz="1400" dirty="0">
                <a:latin typeface="Calibri" panose="020F0502020204030204"/>
                <a:cs typeface="Calibri" panose="020F0502020204030204"/>
              </a:rPr>
              <a:t>with a </a:t>
            </a:r>
            <a:r>
              <a:rPr sz="1400" spc="-5" dirty="0">
                <a:latin typeface="Calibri" panose="020F0502020204030204"/>
                <a:cs typeface="Calibri" panose="020F0502020204030204"/>
              </a:rPr>
              <a:t>socket at the bottom</a:t>
            </a:r>
            <a:r>
              <a:rPr sz="1400" spc="-30" dirty="0">
                <a:latin typeface="Calibri" panose="020F0502020204030204"/>
                <a:cs typeface="Calibri" panose="020F0502020204030204"/>
              </a:rPr>
              <a:t> </a:t>
            </a:r>
            <a:r>
              <a:rPr sz="1400" spc="-5" dirty="0">
                <a:latin typeface="Calibri" panose="020F0502020204030204"/>
                <a:cs typeface="Calibri" panose="020F0502020204030204"/>
              </a:rPr>
              <a:t>end.</a:t>
            </a:r>
            <a:endParaRPr sz="1400" dirty="0">
              <a:latin typeface="Calibri" panose="020F0502020204030204"/>
              <a:cs typeface="Calibri" panose="020F0502020204030204"/>
            </a:endParaRPr>
          </a:p>
          <a:p>
            <a:pPr>
              <a:lnSpc>
                <a:spcPct val="100000"/>
              </a:lnSpc>
              <a:spcBef>
                <a:spcPts val="55"/>
              </a:spcBef>
              <a:buFont typeface="Calibri" panose="020F0502020204030204"/>
              <a:buChar char="•"/>
            </a:pPr>
            <a:endParaRPr sz="1200" dirty="0">
              <a:latin typeface="Times New Roman" panose="02020603050405020304"/>
              <a:cs typeface="Times New Roman" panose="02020603050405020304"/>
            </a:endParaRPr>
          </a:p>
          <a:p>
            <a:pPr marL="12700">
              <a:lnSpc>
                <a:spcPct val="100000"/>
              </a:lnSpc>
            </a:pPr>
            <a:r>
              <a:rPr sz="1600" spc="-5" dirty="0">
                <a:latin typeface="微软雅黑" panose="020B0503020204020204" charset="-122"/>
                <a:cs typeface="微软雅黑" panose="020B0503020204020204" charset="-122"/>
              </a:rPr>
              <a:t>Sensing Angle and Distance</a:t>
            </a:r>
            <a:r>
              <a:rPr sz="1600" spc="3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Test</a:t>
            </a:r>
            <a:endParaRPr sz="1600" dirty="0">
              <a:latin typeface="微软雅黑" panose="020B0503020204020204" charset="-122"/>
              <a:cs typeface="微软雅黑" panose="020B0503020204020204" charset="-122"/>
            </a:endParaRPr>
          </a:p>
          <a:p>
            <a:pPr marL="12700" marR="62865">
              <a:lnSpc>
                <a:spcPct val="149000"/>
              </a:lnSpc>
              <a:spcBef>
                <a:spcPts val="125"/>
              </a:spcBef>
            </a:pPr>
            <a:r>
              <a:rPr sz="1400" spc="10" dirty="0">
                <a:latin typeface="Calibri" panose="020F0502020204030204"/>
                <a:cs typeface="Calibri" panose="020F0502020204030204"/>
              </a:rPr>
              <a:t>Totest </a:t>
            </a:r>
            <a:r>
              <a:rPr sz="1400" spc="-5" dirty="0">
                <a:latin typeface="Calibri" panose="020F0502020204030204"/>
                <a:cs typeface="Calibri" panose="020F0502020204030204"/>
              </a:rPr>
              <a:t>whether cam can </a:t>
            </a:r>
            <a:r>
              <a:rPr sz="1400" spc="-15" dirty="0">
                <a:latin typeface="Calibri" panose="020F0502020204030204"/>
                <a:cs typeface="Calibri" panose="020F0502020204030204"/>
              </a:rPr>
              <a:t>effectively </a:t>
            </a:r>
            <a:r>
              <a:rPr sz="1400" spc="-5" dirty="0">
                <a:latin typeface="Calibri" panose="020F0502020204030204"/>
                <a:cs typeface="Calibri" panose="020F0502020204030204"/>
              </a:rPr>
              <a:t>monitor the area </a:t>
            </a:r>
            <a:r>
              <a:rPr sz="1400" dirty="0">
                <a:latin typeface="Calibri" panose="020F0502020204030204"/>
                <a:cs typeface="Calibri" panose="020F0502020204030204"/>
              </a:rPr>
              <a:t>you </a:t>
            </a:r>
            <a:r>
              <a:rPr sz="1400" spc="-5" dirty="0">
                <a:latin typeface="Calibri" panose="020F0502020204030204"/>
                <a:cs typeface="Calibri" panose="020F0502020204030204"/>
              </a:rPr>
              <a:t>choose, this </a:t>
            </a:r>
            <a:r>
              <a:rPr sz="1400" spc="-10" dirty="0">
                <a:latin typeface="Calibri" panose="020F0502020204030204"/>
                <a:cs typeface="Calibri" panose="020F0502020204030204"/>
              </a:rPr>
              <a:t>test </a:t>
            </a:r>
            <a:r>
              <a:rPr sz="1400" dirty="0">
                <a:latin typeface="Calibri" panose="020F0502020204030204"/>
                <a:cs typeface="Calibri" panose="020F0502020204030204"/>
              </a:rPr>
              <a:t>is </a:t>
            </a:r>
            <a:r>
              <a:rPr sz="1400" spc="-5" dirty="0">
                <a:latin typeface="Calibri" panose="020F0502020204030204"/>
                <a:cs typeface="Calibri" panose="020F0502020204030204"/>
              </a:rPr>
              <a:t>recommended to check the sensing angle and monitoring distance  </a:t>
            </a:r>
            <a:r>
              <a:rPr sz="1400" dirty="0">
                <a:latin typeface="Calibri" panose="020F0502020204030204"/>
                <a:cs typeface="Calibri" panose="020F0502020204030204"/>
              </a:rPr>
              <a:t>of </a:t>
            </a:r>
            <a:r>
              <a:rPr sz="1400" spc="-5" dirty="0">
                <a:latin typeface="Calibri" panose="020F0502020204030204"/>
                <a:cs typeface="Calibri" panose="020F0502020204030204"/>
              </a:rPr>
              <a:t>cam. </a:t>
            </a:r>
            <a:r>
              <a:rPr sz="1400" spc="10" dirty="0">
                <a:latin typeface="Calibri" panose="020F0502020204030204"/>
                <a:cs typeface="Calibri" panose="020F0502020204030204"/>
              </a:rPr>
              <a:t>Toperform </a:t>
            </a:r>
            <a:r>
              <a:rPr sz="1400" spc="-5" dirty="0">
                <a:latin typeface="Calibri" panose="020F0502020204030204"/>
                <a:cs typeface="Calibri" panose="020F0502020204030204"/>
              </a:rPr>
              <a:t>the</a:t>
            </a:r>
            <a:r>
              <a:rPr sz="1400" spc="-15" dirty="0">
                <a:latin typeface="Calibri" panose="020F0502020204030204"/>
                <a:cs typeface="Calibri" panose="020F0502020204030204"/>
              </a:rPr>
              <a:t> </a:t>
            </a:r>
            <a:r>
              <a:rPr sz="1400" spc="-5" dirty="0">
                <a:latin typeface="Calibri" panose="020F0502020204030204"/>
                <a:cs typeface="Calibri" panose="020F0502020204030204"/>
              </a:rPr>
              <a:t>test:</a:t>
            </a:r>
            <a:endParaRPr sz="1400" dirty="0">
              <a:latin typeface="Calibri" panose="020F0502020204030204"/>
              <a:cs typeface="Calibri" panose="020F0502020204030204"/>
            </a:endParaRPr>
          </a:p>
          <a:p>
            <a:pPr marL="101600" indent="-89535">
              <a:lnSpc>
                <a:spcPct val="100000"/>
              </a:lnSpc>
              <a:spcBef>
                <a:spcPts val="830"/>
              </a:spcBef>
              <a:buSzPct val="93000"/>
              <a:buChar char="•"/>
              <a:tabLst>
                <a:tab pos="102235" algn="l"/>
              </a:tabLst>
            </a:pPr>
            <a:r>
              <a:rPr sz="1400" spc="-5" dirty="0">
                <a:latin typeface="Calibri" panose="020F0502020204030204"/>
                <a:cs typeface="Calibri" panose="020F0502020204030204"/>
              </a:rPr>
              <a:t>Switch cam to SETUP</a:t>
            </a:r>
            <a:r>
              <a:rPr sz="1400" spc="-10" dirty="0">
                <a:latin typeface="Calibri" panose="020F0502020204030204"/>
                <a:cs typeface="Calibri" panose="020F0502020204030204"/>
              </a:rPr>
              <a:t> </a:t>
            </a:r>
            <a:r>
              <a:rPr sz="1400" spc="-5" dirty="0">
                <a:latin typeface="Calibri" panose="020F0502020204030204"/>
                <a:cs typeface="Calibri" panose="020F0502020204030204"/>
              </a:rPr>
              <a:t>mode.</a:t>
            </a:r>
            <a:endParaRPr sz="1400" dirty="0">
              <a:latin typeface="Calibri" panose="020F0502020204030204"/>
              <a:cs typeface="Calibri" panose="020F0502020204030204"/>
            </a:endParaRPr>
          </a:p>
          <a:p>
            <a:pPr marL="142240" indent="-129540">
              <a:lnSpc>
                <a:spcPct val="100000"/>
              </a:lnSpc>
              <a:spcBef>
                <a:spcPts val="840"/>
              </a:spcBef>
              <a:buSzPct val="93000"/>
              <a:buChar char="•"/>
              <a:tabLst>
                <a:tab pos="142240" algn="l"/>
              </a:tabLst>
            </a:pPr>
            <a:r>
              <a:rPr sz="1400" spc="-15" dirty="0">
                <a:latin typeface="Calibri" panose="020F0502020204030204"/>
                <a:cs typeface="Calibri" panose="020F0502020204030204"/>
              </a:rPr>
              <a:t>Make</a:t>
            </a:r>
            <a:r>
              <a:rPr sz="1400" spc="-70" dirty="0">
                <a:latin typeface="Calibri" panose="020F0502020204030204"/>
                <a:cs typeface="Calibri" panose="020F0502020204030204"/>
              </a:rPr>
              <a:t> </a:t>
            </a:r>
            <a:r>
              <a:rPr sz="1400" spc="-5" dirty="0">
                <a:latin typeface="Calibri" panose="020F0502020204030204"/>
                <a:cs typeface="Calibri" panose="020F0502020204030204"/>
              </a:rPr>
              <a:t>movements</a:t>
            </a:r>
            <a:r>
              <a:rPr sz="1400" dirty="0">
                <a:latin typeface="Calibri" panose="020F0502020204030204"/>
                <a:cs typeface="Calibri" panose="020F0502020204030204"/>
              </a:rPr>
              <a:t> in </a:t>
            </a:r>
            <a:r>
              <a:rPr sz="1400" spc="-15" dirty="0">
                <a:latin typeface="Calibri" panose="020F0502020204030204"/>
                <a:cs typeface="Calibri" panose="020F0502020204030204"/>
              </a:rPr>
              <a:t>front</a:t>
            </a:r>
            <a:r>
              <a:rPr sz="1400" spc="-40" dirty="0">
                <a:latin typeface="Calibri" panose="020F0502020204030204"/>
                <a:cs typeface="Calibri" panose="020F0502020204030204"/>
              </a:rPr>
              <a:t> </a:t>
            </a:r>
            <a:r>
              <a:rPr sz="1400" dirty="0">
                <a:latin typeface="Calibri" panose="020F0502020204030204"/>
                <a:cs typeface="Calibri" panose="020F0502020204030204"/>
              </a:rPr>
              <a:t>of</a:t>
            </a:r>
            <a:r>
              <a:rPr sz="1400" spc="-10" dirty="0">
                <a:latin typeface="Calibri" panose="020F0502020204030204"/>
                <a:cs typeface="Calibri" panose="020F0502020204030204"/>
              </a:rPr>
              <a:t> </a:t>
            </a:r>
            <a:r>
              <a:rPr sz="1400" spc="-5" dirty="0">
                <a:latin typeface="Calibri" panose="020F0502020204030204"/>
                <a:cs typeface="Calibri" panose="020F0502020204030204"/>
              </a:rPr>
              <a:t>the</a:t>
            </a:r>
            <a:r>
              <a:rPr sz="1400" dirty="0">
                <a:latin typeface="Calibri" panose="020F0502020204030204"/>
                <a:cs typeface="Calibri" panose="020F0502020204030204"/>
              </a:rPr>
              <a:t> </a:t>
            </a:r>
            <a:r>
              <a:rPr sz="1400" spc="-15" dirty="0">
                <a:latin typeface="Calibri" panose="020F0502020204030204"/>
                <a:cs typeface="Calibri" panose="020F0502020204030204"/>
              </a:rPr>
              <a:t>camera</a:t>
            </a:r>
            <a:r>
              <a:rPr sz="1400" spc="-40" dirty="0">
                <a:latin typeface="Calibri" panose="020F0502020204030204"/>
                <a:cs typeface="Calibri" panose="020F0502020204030204"/>
              </a:rPr>
              <a:t> </a:t>
            </a:r>
            <a:r>
              <a:rPr sz="1400" spc="-5" dirty="0">
                <a:latin typeface="Calibri" panose="020F0502020204030204"/>
                <a:cs typeface="Calibri" panose="020F0502020204030204"/>
              </a:rPr>
              <a:t>at</a:t>
            </a:r>
            <a:r>
              <a:rPr sz="1400" spc="-10" dirty="0">
                <a:latin typeface="Calibri" panose="020F0502020204030204"/>
                <a:cs typeface="Calibri" panose="020F0502020204030204"/>
              </a:rPr>
              <a:t> </a:t>
            </a:r>
            <a:r>
              <a:rPr sz="1400" spc="-15" dirty="0">
                <a:latin typeface="Calibri" panose="020F0502020204030204"/>
                <a:cs typeface="Calibri" panose="020F0502020204030204"/>
              </a:rPr>
              <a:t>several</a:t>
            </a:r>
            <a:r>
              <a:rPr sz="1400" spc="-50" dirty="0">
                <a:latin typeface="Calibri" panose="020F0502020204030204"/>
                <a:cs typeface="Calibri" panose="020F0502020204030204"/>
              </a:rPr>
              <a:t> </a:t>
            </a:r>
            <a:r>
              <a:rPr sz="1400" spc="-5" dirty="0">
                <a:latin typeface="Calibri" panose="020F0502020204030204"/>
                <a:cs typeface="Calibri" panose="020F0502020204030204"/>
              </a:rPr>
              <a:t>positions</a:t>
            </a:r>
            <a:r>
              <a:rPr sz="1400" dirty="0">
                <a:latin typeface="Calibri" panose="020F0502020204030204"/>
                <a:cs typeface="Calibri" panose="020F0502020204030204"/>
              </a:rPr>
              <a:t> </a:t>
            </a:r>
            <a:r>
              <a:rPr sz="1400" spc="-5" dirty="0">
                <a:latin typeface="Calibri" panose="020F0502020204030204"/>
                <a:cs typeface="Calibri" panose="020F0502020204030204"/>
              </a:rPr>
              <a:t>within</a:t>
            </a:r>
            <a:r>
              <a:rPr sz="1400" spc="-15" dirty="0">
                <a:latin typeface="Calibri" panose="020F0502020204030204"/>
                <a:cs typeface="Calibri" panose="020F0502020204030204"/>
              </a:rPr>
              <a:t> </a:t>
            </a:r>
            <a:r>
              <a:rPr sz="1400" spc="-5" dirty="0">
                <a:latin typeface="Calibri" panose="020F0502020204030204"/>
                <a:cs typeface="Calibri" panose="020F0502020204030204"/>
              </a:rPr>
              <a:t>the</a:t>
            </a:r>
            <a:r>
              <a:rPr sz="1400" spc="5" dirty="0">
                <a:latin typeface="Calibri" panose="020F0502020204030204"/>
                <a:cs typeface="Calibri" panose="020F0502020204030204"/>
              </a:rPr>
              <a:t> </a:t>
            </a:r>
            <a:r>
              <a:rPr sz="1400" spc="-5" dirty="0">
                <a:latin typeface="Calibri" panose="020F0502020204030204"/>
                <a:cs typeface="Calibri" panose="020F0502020204030204"/>
              </a:rPr>
              <a:t>area.</a:t>
            </a:r>
            <a:r>
              <a:rPr sz="1400" spc="-10" dirty="0">
                <a:latin typeface="Calibri" panose="020F0502020204030204"/>
                <a:cs typeface="Calibri" panose="020F0502020204030204"/>
              </a:rPr>
              <a:t> </a:t>
            </a:r>
            <a:r>
              <a:rPr sz="1400" spc="-15" dirty="0">
                <a:latin typeface="Calibri" panose="020F0502020204030204"/>
                <a:cs typeface="Calibri" panose="020F0502020204030204"/>
              </a:rPr>
              <a:t>Try</a:t>
            </a:r>
            <a:r>
              <a:rPr sz="1400" spc="-80" dirty="0">
                <a:latin typeface="Calibri" panose="020F0502020204030204"/>
                <a:cs typeface="Calibri" panose="020F0502020204030204"/>
              </a:rPr>
              <a:t> </a:t>
            </a:r>
            <a:r>
              <a:rPr sz="1400" spc="-15" dirty="0">
                <a:latin typeface="Calibri" panose="020F0502020204030204"/>
                <a:cs typeface="Calibri" panose="020F0502020204030204"/>
              </a:rPr>
              <a:t>different</a:t>
            </a:r>
            <a:r>
              <a:rPr sz="1400" spc="-50" dirty="0">
                <a:latin typeface="Calibri" panose="020F0502020204030204"/>
                <a:cs typeface="Calibri" panose="020F0502020204030204"/>
              </a:rPr>
              <a:t> </a:t>
            </a:r>
            <a:r>
              <a:rPr sz="1400" spc="-5" dirty="0">
                <a:latin typeface="Calibri" panose="020F0502020204030204"/>
                <a:cs typeface="Calibri" panose="020F0502020204030204"/>
              </a:rPr>
              <a:t>distances</a:t>
            </a:r>
            <a:r>
              <a:rPr sz="1400" spc="10" dirty="0">
                <a:latin typeface="Calibri" panose="020F0502020204030204"/>
                <a:cs typeface="Calibri" panose="020F0502020204030204"/>
              </a:rPr>
              <a:t> </a:t>
            </a:r>
            <a:r>
              <a:rPr sz="1400" spc="-5" dirty="0">
                <a:latin typeface="Calibri" panose="020F0502020204030204"/>
                <a:cs typeface="Calibri" panose="020F0502020204030204"/>
              </a:rPr>
              <a:t>and</a:t>
            </a:r>
            <a:r>
              <a:rPr sz="1400" spc="5" dirty="0">
                <a:latin typeface="Calibri" panose="020F0502020204030204"/>
                <a:cs typeface="Calibri" panose="020F0502020204030204"/>
              </a:rPr>
              <a:t> </a:t>
            </a:r>
            <a:r>
              <a:rPr sz="1400" spc="-5" dirty="0">
                <a:latin typeface="Calibri" panose="020F0502020204030204"/>
                <a:cs typeface="Calibri" panose="020F0502020204030204"/>
              </a:rPr>
              <a:t>angles</a:t>
            </a:r>
            <a:r>
              <a:rPr sz="1400" spc="-10" dirty="0">
                <a:latin typeface="Calibri" panose="020F0502020204030204"/>
                <a:cs typeface="Calibri" panose="020F0502020204030204"/>
              </a:rPr>
              <a:t> </a:t>
            </a:r>
            <a:r>
              <a:rPr sz="1400" dirty="0">
                <a:latin typeface="Calibri" panose="020F0502020204030204"/>
                <a:cs typeface="Calibri" panose="020F0502020204030204"/>
              </a:rPr>
              <a:t>from</a:t>
            </a:r>
            <a:r>
              <a:rPr sz="1400" spc="-135" dirty="0">
                <a:latin typeface="Calibri" panose="020F0502020204030204"/>
                <a:cs typeface="Calibri" panose="020F0502020204030204"/>
              </a:rPr>
              <a:t> </a:t>
            </a:r>
            <a:r>
              <a:rPr sz="1400" spc="-5" dirty="0">
                <a:latin typeface="Calibri" panose="020F0502020204030204"/>
                <a:cs typeface="Calibri" panose="020F0502020204030204"/>
              </a:rPr>
              <a:t>camera.</a:t>
            </a:r>
            <a:endParaRPr sz="1400" dirty="0">
              <a:latin typeface="Calibri" panose="020F0502020204030204"/>
              <a:cs typeface="Calibri" panose="020F0502020204030204"/>
            </a:endParaRPr>
          </a:p>
          <a:p>
            <a:pPr marL="142240" indent="-129540">
              <a:lnSpc>
                <a:spcPct val="100000"/>
              </a:lnSpc>
              <a:spcBef>
                <a:spcPts val="840"/>
              </a:spcBef>
              <a:buSzPct val="93000"/>
              <a:buChar char="•"/>
              <a:tabLst>
                <a:tab pos="142240" algn="l"/>
              </a:tabLst>
            </a:pPr>
            <a:r>
              <a:rPr sz="1400" spc="-5" dirty="0">
                <a:latin typeface="Calibri" panose="020F0502020204030204"/>
                <a:cs typeface="Calibri" panose="020F0502020204030204"/>
              </a:rPr>
              <a:t>If</a:t>
            </a:r>
            <a:r>
              <a:rPr sz="1400" spc="-40" dirty="0">
                <a:latin typeface="Calibri" panose="020F0502020204030204"/>
                <a:cs typeface="Calibri" panose="020F0502020204030204"/>
              </a:rPr>
              <a:t> </a:t>
            </a:r>
            <a:r>
              <a:rPr sz="1400" spc="-5" dirty="0">
                <a:latin typeface="Calibri" panose="020F0502020204030204"/>
                <a:cs typeface="Calibri" panose="020F0502020204030204"/>
              </a:rPr>
              <a:t>indicator</a:t>
            </a:r>
            <a:r>
              <a:rPr sz="1400" spc="-30" dirty="0">
                <a:latin typeface="Calibri" panose="020F0502020204030204"/>
                <a:cs typeface="Calibri" panose="020F0502020204030204"/>
              </a:rPr>
              <a:t> </a:t>
            </a:r>
            <a:r>
              <a:rPr sz="1400" spc="-5" dirty="0">
                <a:latin typeface="Calibri" panose="020F0502020204030204"/>
                <a:cs typeface="Calibri" panose="020F0502020204030204"/>
              </a:rPr>
              <a:t>LED</a:t>
            </a:r>
            <a:r>
              <a:rPr sz="1400" spc="-45" dirty="0">
                <a:latin typeface="Calibri" panose="020F0502020204030204"/>
                <a:cs typeface="Calibri" panose="020F0502020204030204"/>
              </a:rPr>
              <a:t> </a:t>
            </a:r>
            <a:r>
              <a:rPr sz="1400" spc="-5" dirty="0">
                <a:latin typeface="Calibri" panose="020F0502020204030204"/>
                <a:cs typeface="Calibri" panose="020F0502020204030204"/>
              </a:rPr>
              <a:t>light</a:t>
            </a:r>
            <a:r>
              <a:rPr sz="1400" spc="-35" dirty="0">
                <a:latin typeface="Calibri" panose="020F0502020204030204"/>
                <a:cs typeface="Calibri" panose="020F0502020204030204"/>
              </a:rPr>
              <a:t> </a:t>
            </a:r>
            <a:r>
              <a:rPr sz="1400" spc="-5" dirty="0">
                <a:latin typeface="Calibri" panose="020F0502020204030204"/>
                <a:cs typeface="Calibri" panose="020F0502020204030204"/>
              </a:rPr>
              <a:t>flash,</a:t>
            </a:r>
            <a:r>
              <a:rPr sz="1400" spc="-35" dirty="0">
                <a:latin typeface="Calibri" panose="020F0502020204030204"/>
                <a:cs typeface="Calibri" panose="020F0502020204030204"/>
              </a:rPr>
              <a:t> </a:t>
            </a:r>
            <a:r>
              <a:rPr sz="1400" dirty="0">
                <a:latin typeface="Calibri" panose="020F0502020204030204"/>
                <a:cs typeface="Calibri" panose="020F0502020204030204"/>
              </a:rPr>
              <a:t>it</a:t>
            </a:r>
            <a:r>
              <a:rPr sz="1400" spc="-35" dirty="0">
                <a:latin typeface="Calibri" panose="020F0502020204030204"/>
                <a:cs typeface="Calibri" panose="020F0502020204030204"/>
              </a:rPr>
              <a:t> </a:t>
            </a:r>
            <a:r>
              <a:rPr sz="1400" spc="-5" dirty="0">
                <a:latin typeface="Calibri" panose="020F0502020204030204"/>
                <a:cs typeface="Calibri" panose="020F0502020204030204"/>
              </a:rPr>
              <a:t>indicates</a:t>
            </a:r>
            <a:r>
              <a:rPr sz="1400" spc="-30" dirty="0">
                <a:latin typeface="Calibri" panose="020F0502020204030204"/>
                <a:cs typeface="Calibri" panose="020F0502020204030204"/>
              </a:rPr>
              <a:t> </a:t>
            </a:r>
            <a:r>
              <a:rPr sz="1400" spc="-5" dirty="0">
                <a:latin typeface="Calibri" panose="020F0502020204030204"/>
                <a:cs typeface="Calibri" panose="020F0502020204030204"/>
              </a:rPr>
              <a:t>that</a:t>
            </a:r>
            <a:r>
              <a:rPr sz="1400" spc="-35" dirty="0">
                <a:latin typeface="Calibri" panose="020F0502020204030204"/>
                <a:cs typeface="Calibri" panose="020F0502020204030204"/>
              </a:rPr>
              <a:t> </a:t>
            </a:r>
            <a:r>
              <a:rPr sz="1400" spc="-5" dirty="0">
                <a:latin typeface="Calibri" panose="020F0502020204030204"/>
                <a:cs typeface="Calibri" panose="020F0502020204030204"/>
              </a:rPr>
              <a:t>position</a:t>
            </a:r>
            <a:r>
              <a:rPr sz="1400" spc="-35" dirty="0">
                <a:latin typeface="Calibri" panose="020F0502020204030204"/>
                <a:cs typeface="Calibri" panose="020F0502020204030204"/>
              </a:rPr>
              <a:t> </a:t>
            </a:r>
            <a:r>
              <a:rPr sz="1400" spc="-5" dirty="0">
                <a:latin typeface="Calibri" panose="020F0502020204030204"/>
                <a:cs typeface="Calibri" panose="020F0502020204030204"/>
              </a:rPr>
              <a:t>can</a:t>
            </a:r>
            <a:r>
              <a:rPr sz="1400" spc="-35" dirty="0">
                <a:latin typeface="Calibri" panose="020F0502020204030204"/>
                <a:cs typeface="Calibri" panose="020F0502020204030204"/>
              </a:rPr>
              <a:t> </a:t>
            </a:r>
            <a:r>
              <a:rPr sz="1400" spc="-5" dirty="0">
                <a:latin typeface="Calibri" panose="020F0502020204030204"/>
                <a:cs typeface="Calibri" panose="020F0502020204030204"/>
              </a:rPr>
              <a:t>be</a:t>
            </a:r>
            <a:r>
              <a:rPr sz="1400" spc="-35" dirty="0">
                <a:latin typeface="Calibri" panose="020F0502020204030204"/>
                <a:cs typeface="Calibri" panose="020F0502020204030204"/>
              </a:rPr>
              <a:t> </a:t>
            </a:r>
            <a:r>
              <a:rPr sz="1400" spc="-5" dirty="0">
                <a:latin typeface="Calibri" panose="020F0502020204030204"/>
                <a:cs typeface="Calibri" panose="020F0502020204030204"/>
              </a:rPr>
              <a:t>sensed.</a:t>
            </a:r>
            <a:endParaRPr sz="1400" dirty="0">
              <a:latin typeface="Calibri" panose="020F0502020204030204"/>
              <a:cs typeface="Calibri" panose="020F0502020204030204"/>
            </a:endParaRPr>
          </a:p>
          <a:p>
            <a:pPr marL="12700" marR="199390">
              <a:lnSpc>
                <a:spcPct val="149000"/>
              </a:lnSpc>
              <a:spcBef>
                <a:spcPts val="20"/>
              </a:spcBef>
            </a:pPr>
            <a:r>
              <a:rPr sz="1400" spc="-5" dirty="0">
                <a:latin typeface="Calibri" panose="020F0502020204030204"/>
                <a:cs typeface="Calibri" panose="020F0502020204030204"/>
              </a:rPr>
              <a:t>The results </a:t>
            </a:r>
            <a:r>
              <a:rPr sz="1400" dirty="0">
                <a:latin typeface="Calibri" panose="020F0502020204030204"/>
                <a:cs typeface="Calibri" panose="020F0502020204030204"/>
              </a:rPr>
              <a:t>of </a:t>
            </a:r>
            <a:r>
              <a:rPr sz="1400" spc="-5" dirty="0">
                <a:latin typeface="Calibri" panose="020F0502020204030204"/>
                <a:cs typeface="Calibri" panose="020F0502020204030204"/>
              </a:rPr>
              <a:t>your testing will help you find the best place where mounting and aiming the cam. The height </a:t>
            </a:r>
            <a:r>
              <a:rPr sz="1400" dirty="0">
                <a:latin typeface="Calibri" panose="020F0502020204030204"/>
                <a:cs typeface="Calibri" panose="020F0502020204030204"/>
              </a:rPr>
              <a:t>from </a:t>
            </a:r>
            <a:r>
              <a:rPr sz="1400" spc="-5" dirty="0">
                <a:latin typeface="Calibri" panose="020F0502020204030204"/>
                <a:cs typeface="Calibri" panose="020F0502020204030204"/>
              </a:rPr>
              <a:t>the ground for placing the  device should </a:t>
            </a:r>
            <a:r>
              <a:rPr sz="1400" dirty="0">
                <a:latin typeface="Calibri" panose="020F0502020204030204"/>
                <a:cs typeface="Calibri" panose="020F0502020204030204"/>
              </a:rPr>
              <a:t>vary with </a:t>
            </a:r>
            <a:r>
              <a:rPr sz="1400" spc="-5" dirty="0">
                <a:latin typeface="Calibri" panose="020F0502020204030204"/>
                <a:cs typeface="Calibri" panose="020F0502020204030204"/>
              </a:rPr>
              <a:t>animal </a:t>
            </a:r>
            <a:r>
              <a:rPr sz="1400" dirty="0">
                <a:latin typeface="Calibri" panose="020F0502020204030204"/>
                <a:cs typeface="Calibri" panose="020F0502020204030204"/>
              </a:rPr>
              <a:t>size </a:t>
            </a:r>
            <a:r>
              <a:rPr sz="1400" spc="-20" dirty="0">
                <a:latin typeface="Calibri" panose="020F0502020204030204"/>
                <a:cs typeface="Calibri" panose="020F0502020204030204"/>
              </a:rPr>
              <a:t>appropriately. </a:t>
            </a:r>
            <a:r>
              <a:rPr sz="1400" spc="-5" dirty="0">
                <a:latin typeface="Calibri" panose="020F0502020204030204"/>
                <a:cs typeface="Calibri" panose="020F0502020204030204"/>
              </a:rPr>
              <a:t>In general,3 to </a:t>
            </a:r>
            <a:r>
              <a:rPr sz="1400" dirty="0">
                <a:latin typeface="Calibri" panose="020F0502020204030204"/>
                <a:cs typeface="Calibri" panose="020F0502020204030204"/>
              </a:rPr>
              <a:t>6 </a:t>
            </a:r>
            <a:r>
              <a:rPr sz="1400" spc="-15" dirty="0">
                <a:latin typeface="Calibri" panose="020F0502020204030204"/>
                <a:cs typeface="Calibri" panose="020F0502020204030204"/>
              </a:rPr>
              <a:t>feet </a:t>
            </a:r>
            <a:r>
              <a:rPr sz="1400" dirty="0">
                <a:latin typeface="Calibri" panose="020F0502020204030204"/>
                <a:cs typeface="Calibri" panose="020F0502020204030204"/>
              </a:rPr>
              <a:t>is </a:t>
            </a:r>
            <a:r>
              <a:rPr sz="1400" spc="-15" dirty="0">
                <a:latin typeface="Calibri" panose="020F0502020204030204"/>
                <a:cs typeface="Calibri" panose="020F0502020204030204"/>
              </a:rPr>
              <a:t>preferred. </a:t>
            </a:r>
            <a:r>
              <a:rPr sz="1400" spc="-25" dirty="0">
                <a:latin typeface="Calibri" panose="020F0502020204030204"/>
                <a:cs typeface="Calibri" panose="020F0502020204030204"/>
              </a:rPr>
              <a:t>You </a:t>
            </a:r>
            <a:r>
              <a:rPr sz="1400" spc="-5" dirty="0">
                <a:latin typeface="Calibri" panose="020F0502020204030204"/>
                <a:cs typeface="Calibri" panose="020F0502020204030204"/>
              </a:rPr>
              <a:t>can </a:t>
            </a:r>
            <a:r>
              <a:rPr sz="1400" spc="-15" dirty="0">
                <a:latin typeface="Calibri" panose="020F0502020204030204"/>
                <a:cs typeface="Calibri" panose="020F0502020204030204"/>
              </a:rPr>
              <a:t>avoid </a:t>
            </a:r>
            <a:r>
              <a:rPr sz="1400" spc="-5" dirty="0">
                <a:latin typeface="Calibri" panose="020F0502020204030204"/>
                <a:cs typeface="Calibri" panose="020F0502020204030204"/>
              </a:rPr>
              <a:t>potential false triggers due to </a:t>
            </a:r>
            <a:r>
              <a:rPr sz="1400" spc="-15" dirty="0">
                <a:latin typeface="Calibri" panose="020F0502020204030204"/>
                <a:cs typeface="Calibri" panose="020F0502020204030204"/>
              </a:rPr>
              <a:t>temperature  </a:t>
            </a:r>
            <a:r>
              <a:rPr sz="1400" spc="-5" dirty="0">
                <a:latin typeface="Calibri" panose="020F0502020204030204"/>
                <a:cs typeface="Calibri" panose="020F0502020204030204"/>
              </a:rPr>
              <a:t>and </a:t>
            </a:r>
            <a:r>
              <a:rPr sz="1400" dirty="0">
                <a:latin typeface="Calibri" panose="020F0502020204030204"/>
                <a:cs typeface="Calibri" panose="020F0502020204030204"/>
              </a:rPr>
              <a:t>motion </a:t>
            </a:r>
            <a:r>
              <a:rPr sz="1400" spc="-5" dirty="0">
                <a:latin typeface="Calibri" panose="020F0502020204030204"/>
                <a:cs typeface="Calibri" panose="020F0502020204030204"/>
              </a:rPr>
              <a:t>disturbances </a:t>
            </a:r>
            <a:r>
              <a:rPr sz="1400" dirty="0">
                <a:latin typeface="Calibri" panose="020F0502020204030204"/>
                <a:cs typeface="Calibri" panose="020F0502020204030204"/>
              </a:rPr>
              <a:t>in </a:t>
            </a:r>
            <a:r>
              <a:rPr sz="1400" spc="-10" dirty="0">
                <a:latin typeface="Calibri" panose="020F0502020204030204"/>
                <a:cs typeface="Calibri" panose="020F0502020204030204"/>
              </a:rPr>
              <a:t>front </a:t>
            </a:r>
            <a:r>
              <a:rPr sz="1400" dirty="0">
                <a:latin typeface="Calibri" panose="020F0502020204030204"/>
                <a:cs typeface="Calibri" panose="020F0502020204030204"/>
              </a:rPr>
              <a:t>of </a:t>
            </a:r>
            <a:r>
              <a:rPr sz="1400" spc="-5" dirty="0">
                <a:latin typeface="Calibri" panose="020F0502020204030204"/>
                <a:cs typeface="Calibri" panose="020F0502020204030204"/>
              </a:rPr>
              <a:t>the </a:t>
            </a:r>
            <a:r>
              <a:rPr sz="1400" spc="-15" dirty="0">
                <a:latin typeface="Calibri" panose="020F0502020204030204"/>
                <a:cs typeface="Calibri" panose="020F0502020204030204"/>
              </a:rPr>
              <a:t>camera </a:t>
            </a:r>
            <a:r>
              <a:rPr sz="1400" spc="-5" dirty="0">
                <a:latin typeface="Calibri" panose="020F0502020204030204"/>
                <a:cs typeface="Calibri" panose="020F0502020204030204"/>
              </a:rPr>
              <a:t>by not aiming </a:t>
            </a:r>
            <a:r>
              <a:rPr sz="1400" dirty="0">
                <a:latin typeface="Calibri" panose="020F0502020204030204"/>
                <a:cs typeface="Calibri" panose="020F0502020204030204"/>
              </a:rPr>
              <a:t>it </a:t>
            </a:r>
            <a:r>
              <a:rPr sz="1400" spc="-5" dirty="0">
                <a:latin typeface="Calibri" panose="020F0502020204030204"/>
                <a:cs typeface="Calibri" panose="020F0502020204030204"/>
              </a:rPr>
              <a:t>at </a:t>
            </a:r>
            <a:r>
              <a:rPr sz="1400" dirty="0">
                <a:latin typeface="Calibri" panose="020F0502020204030204"/>
                <a:cs typeface="Calibri" panose="020F0502020204030204"/>
              </a:rPr>
              <a:t>a </a:t>
            </a:r>
            <a:r>
              <a:rPr sz="1400" spc="-5" dirty="0">
                <a:latin typeface="Calibri" panose="020F0502020204030204"/>
                <a:cs typeface="Calibri" panose="020F0502020204030204"/>
              </a:rPr>
              <a:t>heat source </a:t>
            </a:r>
            <a:r>
              <a:rPr sz="1400" dirty="0">
                <a:latin typeface="Calibri" panose="020F0502020204030204"/>
                <a:cs typeface="Calibri" panose="020F0502020204030204"/>
              </a:rPr>
              <a:t>or </a:t>
            </a:r>
            <a:r>
              <a:rPr sz="1400" spc="-5" dirty="0">
                <a:latin typeface="Calibri" panose="020F0502020204030204"/>
                <a:cs typeface="Calibri" panose="020F0502020204030204"/>
              </a:rPr>
              <a:t>nearby tree branches </a:t>
            </a:r>
            <a:r>
              <a:rPr sz="1400" dirty="0">
                <a:latin typeface="Calibri" panose="020F0502020204030204"/>
                <a:cs typeface="Calibri" panose="020F0502020204030204"/>
              </a:rPr>
              <a:t>or </a:t>
            </a:r>
            <a:r>
              <a:rPr sz="1400" spc="-5" dirty="0">
                <a:latin typeface="Calibri" panose="020F0502020204030204"/>
                <a:cs typeface="Calibri" panose="020F0502020204030204"/>
              </a:rPr>
              <a:t>brush (especially </a:t>
            </a:r>
            <a:r>
              <a:rPr sz="1400" dirty="0">
                <a:latin typeface="Calibri" panose="020F0502020204030204"/>
                <a:cs typeface="Calibri" panose="020F0502020204030204"/>
              </a:rPr>
              <a:t>on </a:t>
            </a:r>
            <a:r>
              <a:rPr sz="1400" spc="-5" dirty="0">
                <a:latin typeface="Calibri" panose="020F0502020204030204"/>
                <a:cs typeface="Calibri" panose="020F0502020204030204"/>
              </a:rPr>
              <a:t>windy</a:t>
            </a:r>
            <a:r>
              <a:rPr sz="1400" spc="40" dirty="0">
                <a:latin typeface="Calibri" panose="020F0502020204030204"/>
                <a:cs typeface="Calibri" panose="020F0502020204030204"/>
              </a:rPr>
              <a:t> </a:t>
            </a:r>
            <a:r>
              <a:rPr sz="1400" spc="-5" dirty="0">
                <a:latin typeface="Calibri" panose="020F0502020204030204"/>
                <a:cs typeface="Calibri" panose="020F0502020204030204"/>
              </a:rPr>
              <a:t>days).</a:t>
            </a:r>
            <a:endParaRPr sz="1400" dirty="0">
              <a:latin typeface="Calibri" panose="020F0502020204030204"/>
              <a:cs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059" y="394842"/>
            <a:ext cx="14224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Specification</a:t>
            </a:r>
            <a:endParaRPr sz="1800">
              <a:latin typeface="微软雅黑" panose="020B0503020204020204" charset="-122"/>
              <a:cs typeface="微软雅黑" panose="020B0503020204020204" charset="-122"/>
            </a:endParaRPr>
          </a:p>
        </p:txBody>
      </p:sp>
      <p:sp>
        <p:nvSpPr>
          <p:cNvPr id="3" name="object 3"/>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graphicFrame>
        <p:nvGraphicFramePr>
          <p:cNvPr id="4" name="object 4"/>
          <p:cNvGraphicFramePr>
            <a:graphicFrameLocks noGrp="1"/>
          </p:cNvGraphicFramePr>
          <p:nvPr>
            <p:custDataLst>
              <p:tags r:id="rId1"/>
            </p:custDataLst>
          </p:nvPr>
        </p:nvGraphicFramePr>
        <p:xfrm>
          <a:off x="803529" y="762000"/>
          <a:ext cx="10544175" cy="5607679"/>
        </p:xfrm>
        <a:graphic>
          <a:graphicData uri="http://schemas.openxmlformats.org/drawingml/2006/table">
            <a:tbl>
              <a:tblPr firstRow="1" bandRow="1">
                <a:tableStyleId>{2D5ABB26-0587-4C30-8999-92F81FD0307C}</a:tableStyleId>
              </a:tblPr>
              <a:tblGrid>
                <a:gridCol w="1864360"/>
                <a:gridCol w="8679815"/>
              </a:tblGrid>
              <a:tr h="311785">
                <a:tc>
                  <a:txBody>
                    <a:bodyPr/>
                    <a:lstStyle/>
                    <a:p>
                      <a:pPr marL="43815">
                        <a:lnSpc>
                          <a:spcPct val="100000"/>
                        </a:lnSpc>
                        <a:spcBef>
                          <a:spcPts val="470"/>
                        </a:spcBef>
                      </a:pPr>
                      <a:r>
                        <a:rPr sz="1200" spc="-5" dirty="0">
                          <a:latin typeface="微软雅黑" panose="020B0503020204020204" charset="-122"/>
                          <a:cs typeface="微软雅黑" panose="020B0503020204020204" charset="-122"/>
                        </a:rPr>
                        <a:t>Lens</a:t>
                      </a:r>
                      <a:endParaRPr sz="1200">
                        <a:latin typeface="微软雅黑" panose="020B0503020204020204" charset="-122"/>
                        <a:cs typeface="微软雅黑" panose="020B0503020204020204" charset="-122"/>
                      </a:endParaRPr>
                    </a:p>
                  </a:txBody>
                  <a:tcPr marL="0" marR="0" marT="5969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470"/>
                        </a:spcBef>
                      </a:pPr>
                      <a:r>
                        <a:rPr sz="1200" spc="-5" dirty="0">
                          <a:latin typeface="微软雅黑" panose="020B0503020204020204" charset="-122"/>
                          <a:cs typeface="微软雅黑" panose="020B0503020204020204" charset="-122"/>
                        </a:rPr>
                        <a:t>f=7.36mm F/NO:2.8 FOV=</a:t>
                      </a:r>
                      <a:r>
                        <a:rPr lang="en-US" sz="1200" spc="-5" dirty="0">
                          <a:latin typeface="微软雅黑" panose="020B0503020204020204" charset="-122"/>
                          <a:cs typeface="微软雅黑" panose="020B0503020204020204" charset="-122"/>
                        </a:rPr>
                        <a:t>55</a:t>
                      </a:r>
                      <a:r>
                        <a:rPr sz="1200" spc="-5" dirty="0">
                          <a:latin typeface="微软雅黑" panose="020B0503020204020204" charset="-122"/>
                          <a:cs typeface="微软雅黑" panose="020B0503020204020204" charset="-122"/>
                        </a:rPr>
                        <a:t>°; Auto IR-Cut-Remove (at night)；Support micro lens:</a:t>
                      </a:r>
                      <a:r>
                        <a:rPr sz="1200" spc="4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450mm</a:t>
                      </a:r>
                      <a:endParaRPr sz="1200">
                        <a:latin typeface="微软雅黑" panose="020B0503020204020204" charset="-122"/>
                        <a:cs typeface="微软雅黑" panose="020B0503020204020204" charset="-122"/>
                      </a:endParaRPr>
                    </a:p>
                  </a:txBody>
                  <a:tcPr marL="0" marR="0" marT="5969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785">
                <a:tc>
                  <a:txBody>
                    <a:bodyPr/>
                    <a:lstStyle/>
                    <a:p>
                      <a:pPr marL="43815">
                        <a:lnSpc>
                          <a:spcPct val="100000"/>
                        </a:lnSpc>
                        <a:spcBef>
                          <a:spcPts val="365"/>
                        </a:spcBef>
                      </a:pPr>
                      <a:r>
                        <a:rPr sz="1200" spc="-5" dirty="0">
                          <a:latin typeface="微软雅黑" panose="020B0503020204020204" charset="-122"/>
                          <a:cs typeface="微软雅黑" panose="020B0503020204020204" charset="-122"/>
                        </a:rPr>
                        <a:t>Trigger Time</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sz="1200" spc="-5" dirty="0">
                          <a:latin typeface="微软雅黑" panose="020B0503020204020204" charset="-122"/>
                          <a:cs typeface="微软雅黑" panose="020B0503020204020204" charset="-122"/>
                        </a:rPr>
                        <a:t>&lt;0.25s</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245">
                <a:tc>
                  <a:txBody>
                    <a:bodyPr/>
                    <a:lstStyle/>
                    <a:p>
                      <a:pPr marL="43815">
                        <a:lnSpc>
                          <a:spcPct val="100000"/>
                        </a:lnSpc>
                        <a:spcBef>
                          <a:spcPts val="360"/>
                        </a:spcBef>
                      </a:pP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Camera; 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5">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Image</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lang="en-US" sz="1200" spc="-5" dirty="0">
                          <a:latin typeface="微软雅黑" panose="020B0503020204020204" charset="-122"/>
                          <a:cs typeface="微软雅黑" panose="020B0503020204020204" charset="-122"/>
                        </a:rPr>
                        <a:t>5</a:t>
                      </a:r>
                      <a:r>
                        <a:rPr sz="1200" spc="-5" dirty="0">
                          <a:latin typeface="微软雅黑" panose="020B0503020204020204" charset="-122"/>
                          <a:cs typeface="微软雅黑" panose="020B0503020204020204" charset="-122"/>
                        </a:rPr>
                        <a:t>MP;</a:t>
                      </a:r>
                      <a:r>
                        <a:rPr lang="en-US" sz="1200" spc="-5" dirty="0">
                          <a:latin typeface="微软雅黑" panose="020B0503020204020204" charset="-122"/>
                          <a:cs typeface="微软雅黑" panose="020B0503020204020204" charset="-122"/>
                        </a:rPr>
                        <a:t>16</a:t>
                      </a:r>
                      <a:r>
                        <a:rPr sz="1200" spc="-5" dirty="0">
                          <a:latin typeface="微软雅黑" panose="020B0503020204020204" charset="-122"/>
                          <a:cs typeface="微软雅黑" panose="020B0503020204020204" charset="-122"/>
                        </a:rPr>
                        <a:t>MP;</a:t>
                      </a:r>
                      <a:r>
                        <a:rPr lang="en-US" sz="1200" spc="-5" dirty="0">
                          <a:latin typeface="微软雅黑" panose="020B0503020204020204" charset="-122"/>
                          <a:cs typeface="微软雅黑" panose="020B0503020204020204" charset="-122"/>
                        </a:rPr>
                        <a:t>30</a:t>
                      </a:r>
                      <a:r>
                        <a:rPr sz="1200" spc="-5" dirty="0">
                          <a:latin typeface="微软雅黑" panose="020B0503020204020204" charset="-122"/>
                          <a:cs typeface="微软雅黑" panose="020B0503020204020204" charset="-122"/>
                        </a:rPr>
                        <a:t>MP</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Capture</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Number</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1-9</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5">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640</a:t>
                      </a:r>
                      <a:r>
                        <a:rPr sz="1200" spc="-5" dirty="0">
                          <a:latin typeface="微软雅黑" panose="020B0503020204020204" charset="-122"/>
                          <a:cs typeface="微软雅黑" panose="020B0503020204020204" charset="-122"/>
                          <a:sym typeface="+mn-ea"/>
                        </a:rPr>
                        <a:t>*</a:t>
                      </a:r>
                      <a:r>
                        <a:rPr sz="1200" spc="-5" dirty="0">
                          <a:latin typeface="微软雅黑" panose="020B0503020204020204" charset="-122"/>
                          <a:cs typeface="微软雅黑" panose="020B0503020204020204" charset="-122"/>
                        </a:rPr>
                        <a:t>360;</a:t>
                      </a:r>
                      <a:r>
                        <a:rPr sz="1200" spc="-1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1280</a:t>
                      </a:r>
                      <a:r>
                        <a:rPr sz="1200" spc="-5" dirty="0">
                          <a:latin typeface="微软雅黑" panose="020B0503020204020204" charset="-122"/>
                          <a:cs typeface="微软雅黑" panose="020B0503020204020204" charset="-122"/>
                          <a:sym typeface="+mn-ea"/>
                        </a:rPr>
                        <a:t>*</a:t>
                      </a:r>
                      <a:r>
                        <a:rPr sz="1200" spc="-5" dirty="0">
                          <a:latin typeface="微软雅黑" panose="020B0503020204020204" charset="-122"/>
                          <a:cs typeface="微软雅黑" panose="020B0503020204020204" charset="-122"/>
                        </a:rPr>
                        <a:t>720</a:t>
                      </a:r>
                      <a:r>
                        <a:rPr lang="en-US" sz="1200" spc="-5" dirty="0">
                          <a:solidFill>
                            <a:schemeClr val="tx1"/>
                          </a:solidFill>
                          <a:latin typeface="微软雅黑" panose="020B0503020204020204" charset="-122"/>
                          <a:cs typeface="微软雅黑" panose="020B0503020204020204" charset="-122"/>
                        </a:rPr>
                        <a:t>;</a:t>
                      </a:r>
                      <a:r>
                        <a:rPr sz="1200" spc="-5" dirty="0">
                          <a:solidFill>
                            <a:schemeClr val="tx1"/>
                          </a:solidFill>
                          <a:latin typeface="微软雅黑" panose="020B0503020204020204" charset="-122"/>
                          <a:cs typeface="微软雅黑" panose="020B0503020204020204" charset="-122"/>
                          <a:sym typeface="+mn-ea"/>
                        </a:rPr>
                        <a:t>1</a:t>
                      </a:r>
                      <a:r>
                        <a:rPr lang="en-US" sz="1200" spc="-5" dirty="0">
                          <a:solidFill>
                            <a:schemeClr val="tx1"/>
                          </a:solidFill>
                          <a:latin typeface="微软雅黑" panose="020B0503020204020204" charset="-122"/>
                          <a:cs typeface="微软雅黑" panose="020B0503020204020204" charset="-122"/>
                          <a:sym typeface="+mn-ea"/>
                        </a:rPr>
                        <a:t>92</a:t>
                      </a:r>
                      <a:r>
                        <a:rPr sz="1200" spc="-5" dirty="0">
                          <a:solidFill>
                            <a:schemeClr val="tx1"/>
                          </a:solidFill>
                          <a:latin typeface="微软雅黑" panose="020B0503020204020204" charset="-122"/>
                          <a:cs typeface="微软雅黑" panose="020B0503020204020204" charset="-122"/>
                          <a:sym typeface="+mn-ea"/>
                        </a:rPr>
                        <a:t>0*</a:t>
                      </a:r>
                      <a:r>
                        <a:rPr lang="en-US" sz="1200" spc="-5" dirty="0">
                          <a:solidFill>
                            <a:schemeClr val="tx1"/>
                          </a:solidFill>
                          <a:latin typeface="微软雅黑" panose="020B0503020204020204" charset="-122"/>
                          <a:cs typeface="微软雅黑" panose="020B0503020204020204" charset="-122"/>
                          <a:sym typeface="+mn-ea"/>
                        </a:rPr>
                        <a:t>108</a:t>
                      </a:r>
                      <a:r>
                        <a:rPr sz="1200" spc="-5" dirty="0">
                          <a:solidFill>
                            <a:schemeClr val="tx1"/>
                          </a:solidFill>
                          <a:latin typeface="微软雅黑" panose="020B0503020204020204" charset="-122"/>
                          <a:cs typeface="微软雅黑" panose="020B0503020204020204" charset="-122"/>
                          <a:sym typeface="+mn-ea"/>
                        </a:rPr>
                        <a:t>0</a:t>
                      </a:r>
                      <a:endParaRPr lang="en-US" sz="1200" spc="-5" dirty="0">
                        <a:solidFill>
                          <a:schemeClr val="tx1"/>
                        </a:solidFill>
                        <a:latin typeface="微软雅黑" panose="020B0503020204020204" charset="-122"/>
                        <a:cs typeface="微软雅黑" panose="020B0503020204020204" charset="-122"/>
                        <a:sym typeface="+mn-ea"/>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Length</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5s-60s</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Camera Name</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Input</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244">
                <a:tc>
                  <a:txBody>
                    <a:bodyPr/>
                    <a:lstStyle/>
                    <a:p>
                      <a:pPr marL="43815">
                        <a:lnSpc>
                          <a:spcPct val="100000"/>
                        </a:lnSpc>
                        <a:spcBef>
                          <a:spcPts val="350"/>
                        </a:spcBef>
                      </a:pPr>
                      <a:r>
                        <a:rPr sz="1200" spc="-5" dirty="0">
                          <a:latin typeface="微软雅黑" panose="020B0503020204020204" charset="-122"/>
                          <a:cs typeface="微软雅黑" panose="020B0503020204020204" charset="-122"/>
                        </a:rPr>
                        <a:t>Interval</a:t>
                      </a:r>
                      <a:endParaRPr sz="1200">
                        <a:latin typeface="微软雅黑" panose="020B0503020204020204" charset="-122"/>
                        <a:cs typeface="微软雅黑" panose="020B0503020204020204" charset="-122"/>
                      </a:endParaRPr>
                    </a:p>
                  </a:txBody>
                  <a:tcPr marL="0" marR="0" marT="4445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0"/>
                        </a:spcBef>
                      </a:pPr>
                      <a:r>
                        <a:rPr sz="1200" spc="-5" dirty="0">
                          <a:latin typeface="微软雅黑" panose="020B0503020204020204" charset="-122"/>
                          <a:cs typeface="微软雅黑" panose="020B0503020204020204" charset="-122"/>
                        </a:rPr>
                        <a:t>1s-60m</a:t>
                      </a:r>
                      <a:endParaRPr sz="1200">
                        <a:latin typeface="微软雅黑" panose="020B0503020204020204" charset="-122"/>
                        <a:cs typeface="微软雅黑" panose="020B0503020204020204" charset="-122"/>
                      </a:endParaRPr>
                    </a:p>
                  </a:txBody>
                  <a:tcPr marL="0" marR="0" marT="4445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785">
                <a:tc>
                  <a:txBody>
                    <a:bodyPr/>
                    <a:lstStyle/>
                    <a:p>
                      <a:pPr>
                        <a:lnSpc>
                          <a:spcPct val="100000"/>
                        </a:lnSpc>
                        <a:spcBef>
                          <a:spcPts val="365"/>
                        </a:spcBef>
                      </a:pPr>
                      <a:r>
                        <a:rPr sz="1200" spc="-5" dirty="0">
                          <a:latin typeface="微软雅黑" panose="020B0503020204020204" charset="-122"/>
                          <a:cs typeface="微软雅黑" panose="020B0503020204020204" charset="-122"/>
                        </a:rPr>
                        <a:t>Coordinate</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Input</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lang="en-US" sz="1200" dirty="0">
                          <a:latin typeface="微软雅黑" panose="020B0503020204020204" charset="-122"/>
                          <a:cs typeface="微软雅黑" panose="020B0503020204020204" charset="-122"/>
                          <a:sym typeface="+mn-ea"/>
                        </a:rPr>
                        <a:t>S</a:t>
                      </a:r>
                      <a:r>
                        <a:rPr sz="1200" dirty="0">
                          <a:latin typeface="微软雅黑" panose="020B0503020204020204" charset="-122"/>
                          <a:cs typeface="微软雅黑" panose="020B0503020204020204" charset="-122"/>
                          <a:sym typeface="+mn-ea"/>
                        </a:rPr>
                        <a:t>et </a:t>
                      </a:r>
                      <a:r>
                        <a:rPr lang="en-US" sz="1200" dirty="0">
                          <a:latin typeface="微软雅黑" panose="020B0503020204020204" charset="-122"/>
                          <a:cs typeface="微软雅黑" panose="020B0503020204020204" charset="-122"/>
                          <a:sym typeface="+mn-ea"/>
                        </a:rPr>
                        <a:t>it </a:t>
                      </a:r>
                      <a:r>
                        <a:rPr sz="1200" dirty="0">
                          <a:latin typeface="微软雅黑" panose="020B0503020204020204" charset="-122"/>
                          <a:cs typeface="微软雅黑" panose="020B0503020204020204" charset="-122"/>
                          <a:sym typeface="+mn-ea"/>
                        </a:rPr>
                        <a:t>in mobile</a:t>
                      </a:r>
                      <a:r>
                        <a:rPr lang="en-US" sz="1200" dirty="0">
                          <a:latin typeface="微软雅黑" panose="020B0503020204020204" charset="-122"/>
                          <a:cs typeface="微软雅黑" panose="020B0503020204020204" charset="-122"/>
                          <a:sym typeface="+mn-ea"/>
                        </a:rPr>
                        <a:t>'s</a:t>
                      </a:r>
                      <a:r>
                        <a:rPr sz="1200" dirty="0">
                          <a:latin typeface="微软雅黑" panose="020B0503020204020204" charset="-122"/>
                          <a:cs typeface="微软雅黑" panose="020B0503020204020204" charset="-122"/>
                          <a:sym typeface="+mn-ea"/>
                        </a:rPr>
                        <a:t> APP</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299085">
                <a:tc>
                  <a:txBody>
                    <a:bodyPr/>
                    <a:lstStyle/>
                    <a:p>
                      <a:pPr marL="43815">
                        <a:lnSpc>
                          <a:spcPct val="100000"/>
                        </a:lnSpc>
                        <a:spcBef>
                          <a:spcPts val="320"/>
                        </a:spcBef>
                      </a:pPr>
                      <a:r>
                        <a:rPr sz="1200" spc="-5" dirty="0">
                          <a:latin typeface="微软雅黑" panose="020B0503020204020204" charset="-122"/>
                          <a:cs typeface="微软雅黑" panose="020B0503020204020204" charset="-122"/>
                        </a:rPr>
                        <a:t>Time</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Stamp</a:t>
                      </a:r>
                      <a:endParaRPr sz="1200">
                        <a:latin typeface="微软雅黑" panose="020B0503020204020204" charset="-122"/>
                        <a:cs typeface="微软雅黑" panose="020B0503020204020204" charset="-122"/>
                      </a:endParaRPr>
                    </a:p>
                  </a:txBody>
                  <a:tcPr marL="0" marR="0" marT="4064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20"/>
                        </a:spcBef>
                      </a:pP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a:txBody>
                  <a:tcPr marL="0" marR="0" marT="4064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55"/>
                        </a:spcBef>
                      </a:pPr>
                      <a:r>
                        <a:rPr lang="en-US" sz="1200" dirty="0">
                          <a:latin typeface="微软雅黑" panose="020B0503020204020204" charset="-122"/>
                          <a:cs typeface="微软雅黑" panose="020B0503020204020204" charset="-122"/>
                          <a:sym typeface="+mn-ea"/>
                        </a:rPr>
                        <a:t>Work </a:t>
                      </a:r>
                      <a:r>
                        <a:rPr sz="1200" spc="-10" dirty="0">
                          <a:latin typeface="微软雅黑" panose="020B0503020204020204" charset="-122"/>
                          <a:cs typeface="微软雅黑" panose="020B0503020204020204" charset="-122"/>
                          <a:sym typeface="+mn-ea"/>
                        </a:rPr>
                        <a:t>Period</a:t>
                      </a:r>
                      <a:r>
                        <a:rPr sz="1200" spc="-155" dirty="0">
                          <a:latin typeface="微软雅黑" panose="020B0503020204020204" charset="-122"/>
                          <a:cs typeface="微软雅黑" panose="020B0503020204020204" charset="-122"/>
                          <a:sym typeface="+mn-ea"/>
                        </a:rPr>
                        <a:t> </a:t>
                      </a:r>
                      <a:r>
                        <a:rPr sz="1200" dirty="0">
                          <a:latin typeface="微软雅黑" panose="020B0503020204020204" charset="-122"/>
                          <a:cs typeface="微软雅黑" panose="020B0503020204020204" charset="-122"/>
                          <a:sym typeface="+mn-ea"/>
                        </a:rPr>
                        <a:t>Set</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5"/>
                        </a:spcBef>
                      </a:pPr>
                      <a:r>
                        <a:rPr sz="1200" spc="-5" dirty="0">
                          <a:latin typeface="微软雅黑" panose="020B0503020204020204" charset="-122"/>
                          <a:cs typeface="微软雅黑" panose="020B0503020204020204" charset="-122"/>
                        </a:rPr>
                        <a:t>ON; OFF</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70"/>
                        </a:spcBef>
                      </a:pPr>
                      <a:r>
                        <a:rPr sz="1200" spc="-5" dirty="0">
                          <a:latin typeface="微软雅黑" panose="020B0503020204020204" charset="-122"/>
                          <a:cs typeface="微软雅黑" panose="020B0503020204020204" charset="-122"/>
                        </a:rPr>
                        <a:t>Timed</a:t>
                      </a:r>
                      <a:r>
                        <a:rPr sz="1200" spc="-1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Scan</a:t>
                      </a:r>
                      <a:endParaRPr sz="1200">
                        <a:latin typeface="微软雅黑" panose="020B0503020204020204" charset="-122"/>
                        <a:cs typeface="微软雅黑" panose="020B0503020204020204" charset="-122"/>
                      </a:endParaRPr>
                    </a:p>
                  </a:txBody>
                  <a:tcPr marL="0" marR="0" marT="4699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13970">
                        <a:lnSpc>
                          <a:spcPct val="100000"/>
                        </a:lnSpc>
                        <a:spcBef>
                          <a:spcPts val="255"/>
                        </a:spcBef>
                      </a:pPr>
                      <a:r>
                        <a:rPr sz="1200" dirty="0">
                          <a:latin typeface="微软雅黑" panose="020B0503020204020204" charset="-122"/>
                          <a:cs typeface="微软雅黑" panose="020B0503020204020204" charset="-122"/>
                        </a:rPr>
                        <a:t>2X</a:t>
                      </a:r>
                      <a:r>
                        <a:rPr lang="en-US" sz="1200" dirty="0">
                          <a:latin typeface="微软雅黑" panose="020B0503020204020204" charset="-122"/>
                          <a:cs typeface="微软雅黑" panose="020B0503020204020204" charset="-122"/>
                        </a:rPr>
                        <a:t>;</a:t>
                      </a:r>
                      <a:r>
                        <a:rPr lang="en-US" sz="1200" spc="-5" dirty="0">
                          <a:latin typeface="微软雅黑" panose="020B0503020204020204" charset="-122"/>
                          <a:cs typeface="微软雅黑" panose="020B0503020204020204" charset="-122"/>
                          <a:sym typeface="+mn-ea"/>
                        </a:rPr>
                        <a:t>Interval: 1m~59m or 1h~6h</a:t>
                      </a:r>
                      <a:endParaRPr lang="en-US" sz="1200" dirty="0">
                        <a:latin typeface="微软雅黑" panose="020B0503020204020204" charset="-122"/>
                        <a:cs typeface="微软雅黑" panose="020B0503020204020204" charset="-122"/>
                      </a:endParaRPr>
                    </a:p>
                  </a:txBody>
                  <a:tcPr marL="0" marR="0" marT="4699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55"/>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Sound</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5"/>
                        </a:spcBef>
                      </a:pP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88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Format</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5"/>
                        </a:spcBef>
                      </a:pPr>
                      <a:r>
                        <a:rPr sz="1200" spc="-5" dirty="0">
                          <a:latin typeface="微软雅黑" panose="020B0503020204020204" charset="-122"/>
                          <a:cs typeface="微软雅黑" panose="020B0503020204020204" charset="-122"/>
                        </a:rPr>
                        <a:t>Default</a:t>
                      </a:r>
                      <a:r>
                        <a:rPr sz="1200" spc="-2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sz="1200" spc="-5" dirty="0">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37819">
                <a:tc>
                  <a:txBody>
                    <a:bodyPr/>
                    <a:lstStyle/>
                    <a:p>
                      <a:pPr marL="43815">
                        <a:lnSpc>
                          <a:spcPct val="100000"/>
                        </a:lnSpc>
                        <a:spcBef>
                          <a:spcPts val="450"/>
                        </a:spcBef>
                      </a:pPr>
                      <a:r>
                        <a:rPr sz="1200" spc="-5" dirty="0">
                          <a:latin typeface="微软雅黑" panose="020B0503020204020204" charset="-122"/>
                          <a:cs typeface="微软雅黑" panose="020B0503020204020204" charset="-122"/>
                        </a:rPr>
                        <a:t>Language</a:t>
                      </a:r>
                      <a:endParaRPr sz="1200">
                        <a:latin typeface="微软雅黑" panose="020B0503020204020204" charset="-122"/>
                        <a:cs typeface="微软雅黑" panose="020B0503020204020204" charset="-122"/>
                      </a:endParaRPr>
                    </a:p>
                  </a:txBody>
                  <a:tcPr marL="0" marR="0" marT="5715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450"/>
                        </a:spcBef>
                      </a:pPr>
                      <a:r>
                        <a:rPr sz="1200" spc="-5" dirty="0">
                          <a:latin typeface="微软雅黑" panose="020B0503020204020204" charset="-122"/>
                          <a:cs typeface="微软雅黑" panose="020B0503020204020204" charset="-122"/>
                        </a:rPr>
                        <a:t>English,</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Français,</a:t>
                      </a:r>
                      <a:r>
                        <a:rPr sz="1200" spc="2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Español,</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Deutsch,</a:t>
                      </a:r>
                      <a:r>
                        <a:rPr sz="1200" spc="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Italiano,Pусский,</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Suomalainen,</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Slovak</a:t>
                      </a:r>
                      <a:r>
                        <a:rPr sz="1200" spc="-5" dirty="0">
                          <a:solidFill>
                            <a:schemeClr val="tx1"/>
                          </a:solidFill>
                          <a:latin typeface="微软雅黑" panose="020B0503020204020204" charset="-122"/>
                          <a:cs typeface="微软雅黑" panose="020B0503020204020204" charset="-122"/>
                        </a:rPr>
                        <a:t>,Turkish,</a:t>
                      </a:r>
                      <a:r>
                        <a:rPr sz="1200" dirty="0">
                          <a:latin typeface="微软雅黑" panose="020B0503020204020204" charset="-122"/>
                          <a:cs typeface="微软雅黑" panose="020B0503020204020204" charset="-122"/>
                        </a:rPr>
                        <a:t>繁體中文,</a:t>
                      </a:r>
                      <a:r>
                        <a:rPr sz="1200" spc="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简体中文</a:t>
                      </a:r>
                      <a:endParaRPr sz="1200">
                        <a:latin typeface="微软雅黑" panose="020B0503020204020204" charset="-122"/>
                        <a:cs typeface="微软雅黑" panose="020B0503020204020204" charset="-122"/>
                      </a:endParaRPr>
                    </a:p>
                  </a:txBody>
                  <a:tcPr marL="0" marR="0" marT="5715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bl>
          </a:graphicData>
        </a:graphic>
      </p:graphicFrame>
      <p:sp>
        <p:nvSpPr>
          <p:cNvPr id="5" name="object 5"/>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dirty="0"/>
              <a:t>2</a:t>
            </a:r>
            <a:r>
              <a:rPr lang="en-US" dirty="0"/>
              <a:t>5</a:t>
            </a:r>
            <a:endParaRPr lang="en-US" dirty="0"/>
          </a:p>
        </p:txBody>
      </p:sp>
      <p:sp>
        <p:nvSpPr>
          <p:cNvPr id="6" name="object 6"/>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459" y="424052"/>
            <a:ext cx="10927080" cy="299720"/>
          </a:xfrm>
          <a:prstGeom prst="rect">
            <a:avLst/>
          </a:prstGeom>
        </p:spPr>
        <p:txBody>
          <a:bodyPr vert="horz" wrap="square" lIns="0" tIns="12700" rIns="0" bIns="0" rtlCol="0">
            <a:spAutoFit/>
          </a:bodyPr>
          <a:lstStyle/>
          <a:p>
            <a:pPr marL="21590">
              <a:lnSpc>
                <a:spcPct val="100000"/>
              </a:lnSpc>
              <a:spcBef>
                <a:spcPts val="100"/>
              </a:spcBef>
              <a:tabLst>
                <a:tab pos="1194435" algn="l"/>
                <a:tab pos="10913745" algn="l"/>
              </a:tabLst>
            </a:pPr>
            <a:r>
              <a:rPr spc="-130" dirty="0">
                <a:latin typeface="Times New Roman" panose="02020603050405020304"/>
                <a:cs typeface="Times New Roman" panose="02020603050405020304"/>
              </a:rPr>
              <a:t> </a:t>
            </a:r>
            <a:r>
              <a:rPr spc="-15" dirty="0"/>
              <a:t>Warranty	</a:t>
            </a:r>
            <a:r>
              <a:rPr spc="-5" dirty="0"/>
              <a:t>Card	</a:t>
            </a:r>
            <a:endParaRPr spc="-5" dirty="0"/>
          </a:p>
        </p:txBody>
      </p:sp>
      <p:sp>
        <p:nvSpPr>
          <p:cNvPr id="3" name="object 3"/>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4" name="object 4"/>
          <p:cNvSpPr txBox="1"/>
          <p:nvPr/>
        </p:nvSpPr>
        <p:spPr>
          <a:xfrm>
            <a:off x="8514080" y="1879345"/>
            <a:ext cx="1475740"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Warranty</a:t>
            </a:r>
            <a:r>
              <a:rPr sz="1600" spc="-6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State</a:t>
            </a:r>
            <a:endParaRPr sz="1600">
              <a:latin typeface="微软雅黑" panose="020B0503020204020204" charset="-122"/>
              <a:cs typeface="微软雅黑" panose="020B0503020204020204" charset="-122"/>
            </a:endParaRPr>
          </a:p>
        </p:txBody>
      </p:sp>
      <p:sp>
        <p:nvSpPr>
          <p:cNvPr id="5" name="object 5"/>
          <p:cNvSpPr txBox="1"/>
          <p:nvPr/>
        </p:nvSpPr>
        <p:spPr>
          <a:xfrm>
            <a:off x="7011416" y="2364461"/>
            <a:ext cx="4485005" cy="1688464"/>
          </a:xfrm>
          <a:prstGeom prst="rect">
            <a:avLst/>
          </a:prstGeom>
        </p:spPr>
        <p:txBody>
          <a:bodyPr vert="horz" wrap="square" lIns="0" tIns="12700" rIns="0" bIns="0" rtlCol="0">
            <a:spAutoFit/>
          </a:bodyPr>
          <a:lstStyle/>
          <a:p>
            <a:pPr marL="12700" marR="5080">
              <a:lnSpc>
                <a:spcPct val="130000"/>
              </a:lnSpc>
              <a:spcBef>
                <a:spcPts val="100"/>
              </a:spcBef>
            </a:pPr>
            <a:r>
              <a:rPr sz="1400" spc="-5" dirty="0">
                <a:latin typeface="微软雅黑" panose="020B0503020204020204" charset="-122"/>
                <a:cs typeface="微软雅黑" panose="020B0503020204020204" charset="-122"/>
              </a:rPr>
              <a:t>During warranty, hardware failure occurring, which  caused </a:t>
            </a:r>
            <a:r>
              <a:rPr sz="1400" dirty="0">
                <a:latin typeface="微软雅黑" panose="020B0503020204020204" charset="-122"/>
                <a:cs typeface="微软雅黑" panose="020B0503020204020204" charset="-122"/>
              </a:rPr>
              <a:t>by </a:t>
            </a:r>
            <a:r>
              <a:rPr sz="1400" spc="-5" dirty="0">
                <a:latin typeface="微软雅黑" panose="020B0503020204020204" charset="-122"/>
                <a:cs typeface="微软雅黑" panose="020B0503020204020204" charset="-122"/>
              </a:rPr>
              <a:t>product itself, we will provide free  maintenance service for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customer. Free warranty  is for the first year. If there is </a:t>
            </a:r>
            <a:r>
              <a:rPr sz="1400" dirty="0">
                <a:latin typeface="微软雅黑" panose="020B0503020204020204" charset="-122"/>
                <a:cs typeface="微软雅黑" panose="020B0503020204020204" charset="-122"/>
              </a:rPr>
              <a:t>a </a:t>
            </a:r>
            <a:r>
              <a:rPr sz="1400" spc="-5" dirty="0">
                <a:latin typeface="微软雅黑" panose="020B0503020204020204" charset="-122"/>
                <a:cs typeface="微软雅黑" panose="020B0503020204020204" charset="-122"/>
              </a:rPr>
              <a:t>need for repair, you  should offer this warranty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please </a:t>
            </a:r>
            <a:r>
              <a:rPr sz="1400" dirty="0">
                <a:latin typeface="微软雅黑" panose="020B0503020204020204" charset="-122"/>
                <a:cs typeface="微软雅黑" panose="020B0503020204020204" charset="-122"/>
              </a:rPr>
              <a:t>take care </a:t>
            </a:r>
            <a:r>
              <a:rPr sz="1400" spc="-5" dirty="0">
                <a:latin typeface="微软雅黑" panose="020B0503020204020204" charset="-122"/>
                <a:cs typeface="微软雅黑" panose="020B0503020204020204" charset="-122"/>
              </a:rPr>
              <a:t>of  this</a:t>
            </a:r>
            <a:r>
              <a:rPr sz="1400" spc="-3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a:latin typeface="微软雅黑" panose="020B0503020204020204" charset="-122"/>
              <a:cs typeface="微软雅黑" panose="020B0503020204020204" charset="-122"/>
            </a:endParaRPr>
          </a:p>
        </p:txBody>
      </p:sp>
      <p:sp>
        <p:nvSpPr>
          <p:cNvPr id="6" name="object 6"/>
          <p:cNvSpPr/>
          <p:nvPr/>
        </p:nvSpPr>
        <p:spPr>
          <a:xfrm>
            <a:off x="784859" y="1132332"/>
            <a:ext cx="5876925" cy="4883150"/>
          </a:xfrm>
          <a:custGeom>
            <a:avLst/>
            <a:gdLst/>
            <a:ahLst/>
            <a:cxnLst/>
            <a:rect l="l" t="t" r="r" b="b"/>
            <a:pathLst>
              <a:path w="5876925" h="4883150">
                <a:moveTo>
                  <a:pt x="5876544" y="4882896"/>
                </a:moveTo>
                <a:lnTo>
                  <a:pt x="0" y="4882896"/>
                </a:lnTo>
                <a:lnTo>
                  <a:pt x="0" y="0"/>
                </a:lnTo>
                <a:lnTo>
                  <a:pt x="5876544" y="0"/>
                </a:lnTo>
                <a:lnTo>
                  <a:pt x="5876544" y="7620"/>
                </a:lnTo>
                <a:lnTo>
                  <a:pt x="12192" y="7620"/>
                </a:lnTo>
                <a:lnTo>
                  <a:pt x="6096" y="13716"/>
                </a:lnTo>
                <a:lnTo>
                  <a:pt x="12192" y="13716"/>
                </a:lnTo>
                <a:lnTo>
                  <a:pt x="12192" y="4870704"/>
                </a:lnTo>
                <a:lnTo>
                  <a:pt x="6096" y="4870704"/>
                </a:lnTo>
                <a:lnTo>
                  <a:pt x="12192" y="4876800"/>
                </a:lnTo>
                <a:lnTo>
                  <a:pt x="5876544" y="4876800"/>
                </a:lnTo>
                <a:lnTo>
                  <a:pt x="5876544" y="4882896"/>
                </a:lnTo>
                <a:close/>
              </a:path>
              <a:path w="5876925" h="4883150">
                <a:moveTo>
                  <a:pt x="12192" y="13716"/>
                </a:moveTo>
                <a:lnTo>
                  <a:pt x="6096" y="13716"/>
                </a:lnTo>
                <a:lnTo>
                  <a:pt x="12192" y="7620"/>
                </a:lnTo>
                <a:lnTo>
                  <a:pt x="12192" y="13716"/>
                </a:lnTo>
                <a:close/>
              </a:path>
              <a:path w="5876925" h="4883150">
                <a:moveTo>
                  <a:pt x="5864351" y="13716"/>
                </a:moveTo>
                <a:lnTo>
                  <a:pt x="12192" y="13716"/>
                </a:lnTo>
                <a:lnTo>
                  <a:pt x="12192" y="7620"/>
                </a:lnTo>
                <a:lnTo>
                  <a:pt x="5864351" y="7620"/>
                </a:lnTo>
                <a:lnTo>
                  <a:pt x="5864351" y="13716"/>
                </a:lnTo>
                <a:close/>
              </a:path>
              <a:path w="5876925" h="4883150">
                <a:moveTo>
                  <a:pt x="5864351" y="4876800"/>
                </a:moveTo>
                <a:lnTo>
                  <a:pt x="5864351" y="7620"/>
                </a:lnTo>
                <a:lnTo>
                  <a:pt x="5870447" y="13716"/>
                </a:lnTo>
                <a:lnTo>
                  <a:pt x="5876544" y="13716"/>
                </a:lnTo>
                <a:lnTo>
                  <a:pt x="5876544" y="4870704"/>
                </a:lnTo>
                <a:lnTo>
                  <a:pt x="5870447" y="4870704"/>
                </a:lnTo>
                <a:lnTo>
                  <a:pt x="5864351" y="4876800"/>
                </a:lnTo>
                <a:close/>
              </a:path>
              <a:path w="5876925" h="4883150">
                <a:moveTo>
                  <a:pt x="5876544" y="13716"/>
                </a:moveTo>
                <a:lnTo>
                  <a:pt x="5870447" y="13716"/>
                </a:lnTo>
                <a:lnTo>
                  <a:pt x="5864351" y="7620"/>
                </a:lnTo>
                <a:lnTo>
                  <a:pt x="5876544" y="7620"/>
                </a:lnTo>
                <a:lnTo>
                  <a:pt x="5876544" y="13716"/>
                </a:lnTo>
                <a:close/>
              </a:path>
              <a:path w="5876925" h="4883150">
                <a:moveTo>
                  <a:pt x="12192" y="4876800"/>
                </a:moveTo>
                <a:lnTo>
                  <a:pt x="6096" y="4870704"/>
                </a:lnTo>
                <a:lnTo>
                  <a:pt x="12192" y="4870704"/>
                </a:lnTo>
                <a:lnTo>
                  <a:pt x="12192" y="4876800"/>
                </a:lnTo>
                <a:close/>
              </a:path>
              <a:path w="5876925" h="4883150">
                <a:moveTo>
                  <a:pt x="5864351" y="4876800"/>
                </a:moveTo>
                <a:lnTo>
                  <a:pt x="12192" y="4876800"/>
                </a:lnTo>
                <a:lnTo>
                  <a:pt x="12192" y="4870704"/>
                </a:lnTo>
                <a:lnTo>
                  <a:pt x="5864351" y="4870704"/>
                </a:lnTo>
                <a:lnTo>
                  <a:pt x="5864351" y="4876800"/>
                </a:lnTo>
                <a:close/>
              </a:path>
              <a:path w="5876925" h="4883150">
                <a:moveTo>
                  <a:pt x="5876544" y="4876800"/>
                </a:moveTo>
                <a:lnTo>
                  <a:pt x="5864351" y="4876800"/>
                </a:lnTo>
                <a:lnTo>
                  <a:pt x="5870447" y="4870704"/>
                </a:lnTo>
                <a:lnTo>
                  <a:pt x="5876544" y="4870704"/>
                </a:lnTo>
                <a:lnTo>
                  <a:pt x="5876544" y="4876800"/>
                </a:lnTo>
                <a:close/>
              </a:path>
            </a:pathLst>
          </a:custGeom>
          <a:solidFill>
            <a:srgbClr val="000000"/>
          </a:solidFill>
        </p:spPr>
        <p:txBody>
          <a:bodyPr wrap="square" lIns="0" tIns="0" rIns="0" bIns="0" rtlCol="0"/>
          <a:lstStyle/>
          <a:p/>
        </p:txBody>
      </p:sp>
      <p:sp>
        <p:nvSpPr>
          <p:cNvPr id="7" name="object 7"/>
          <p:cNvSpPr/>
          <p:nvPr/>
        </p:nvSpPr>
        <p:spPr>
          <a:xfrm>
            <a:off x="1797050" y="2162810"/>
            <a:ext cx="4316095" cy="0"/>
          </a:xfrm>
          <a:custGeom>
            <a:avLst/>
            <a:gdLst/>
            <a:ahLst/>
            <a:cxnLst/>
            <a:rect l="l" t="t" r="r" b="b"/>
            <a:pathLst>
              <a:path w="4316095">
                <a:moveTo>
                  <a:pt x="0" y="0"/>
                </a:moveTo>
                <a:lnTo>
                  <a:pt x="4316095" y="0"/>
                </a:lnTo>
              </a:path>
            </a:pathLst>
          </a:custGeom>
          <a:ln w="7620">
            <a:solidFill>
              <a:srgbClr val="000000"/>
            </a:solidFill>
          </a:ln>
        </p:spPr>
        <p:txBody>
          <a:bodyPr wrap="square" lIns="0" tIns="0" rIns="0" bIns="0" rtlCol="0"/>
          <a:lstStyle/>
          <a:p/>
        </p:txBody>
      </p:sp>
      <p:sp>
        <p:nvSpPr>
          <p:cNvPr id="8" name="object 8"/>
          <p:cNvSpPr/>
          <p:nvPr/>
        </p:nvSpPr>
        <p:spPr>
          <a:xfrm>
            <a:off x="2034539" y="2661285"/>
            <a:ext cx="4078604" cy="0"/>
          </a:xfrm>
          <a:custGeom>
            <a:avLst/>
            <a:gdLst/>
            <a:ahLst/>
            <a:cxnLst/>
            <a:rect l="l" t="t" r="r" b="b"/>
            <a:pathLst>
              <a:path w="4078604">
                <a:moveTo>
                  <a:pt x="0" y="0"/>
                </a:moveTo>
                <a:lnTo>
                  <a:pt x="4078605" y="0"/>
                </a:lnTo>
              </a:path>
            </a:pathLst>
          </a:custGeom>
          <a:ln w="7620">
            <a:solidFill>
              <a:srgbClr val="000000"/>
            </a:solidFill>
          </a:ln>
        </p:spPr>
        <p:txBody>
          <a:bodyPr wrap="square" lIns="0" tIns="0" rIns="0" bIns="0" rtlCol="0"/>
          <a:lstStyle/>
          <a:p/>
        </p:txBody>
      </p:sp>
      <p:sp>
        <p:nvSpPr>
          <p:cNvPr id="9" name="object 9"/>
          <p:cNvSpPr/>
          <p:nvPr/>
        </p:nvSpPr>
        <p:spPr>
          <a:xfrm>
            <a:off x="2825114" y="3168014"/>
            <a:ext cx="3288029" cy="0"/>
          </a:xfrm>
          <a:custGeom>
            <a:avLst/>
            <a:gdLst/>
            <a:ahLst/>
            <a:cxnLst/>
            <a:rect l="l" t="t" r="r" b="b"/>
            <a:pathLst>
              <a:path w="3288029">
                <a:moveTo>
                  <a:pt x="0" y="0"/>
                </a:moveTo>
                <a:lnTo>
                  <a:pt x="3288029" y="0"/>
                </a:lnTo>
              </a:path>
            </a:pathLst>
          </a:custGeom>
          <a:ln w="8889">
            <a:solidFill>
              <a:srgbClr val="000000"/>
            </a:solidFill>
          </a:ln>
        </p:spPr>
        <p:txBody>
          <a:bodyPr wrap="square" lIns="0" tIns="0" rIns="0" bIns="0" rtlCol="0"/>
          <a:lstStyle/>
          <a:p/>
        </p:txBody>
      </p:sp>
      <p:sp>
        <p:nvSpPr>
          <p:cNvPr id="10" name="object 10"/>
          <p:cNvSpPr/>
          <p:nvPr/>
        </p:nvSpPr>
        <p:spPr>
          <a:xfrm>
            <a:off x="2316479" y="3665854"/>
            <a:ext cx="3796665" cy="0"/>
          </a:xfrm>
          <a:custGeom>
            <a:avLst/>
            <a:gdLst/>
            <a:ahLst/>
            <a:cxnLst/>
            <a:rect l="l" t="t" r="r" b="b"/>
            <a:pathLst>
              <a:path w="3796665">
                <a:moveTo>
                  <a:pt x="0" y="0"/>
                </a:moveTo>
                <a:lnTo>
                  <a:pt x="3796665" y="0"/>
                </a:lnTo>
              </a:path>
            </a:pathLst>
          </a:custGeom>
          <a:ln w="7619">
            <a:solidFill>
              <a:srgbClr val="000000"/>
            </a:solidFill>
          </a:ln>
        </p:spPr>
        <p:txBody>
          <a:bodyPr wrap="square" lIns="0" tIns="0" rIns="0" bIns="0" rtlCol="0"/>
          <a:lstStyle/>
          <a:p/>
        </p:txBody>
      </p:sp>
      <p:sp>
        <p:nvSpPr>
          <p:cNvPr id="11" name="object 11"/>
          <p:cNvSpPr/>
          <p:nvPr/>
        </p:nvSpPr>
        <p:spPr>
          <a:xfrm>
            <a:off x="2068195" y="4217034"/>
            <a:ext cx="4044950" cy="0"/>
          </a:xfrm>
          <a:custGeom>
            <a:avLst/>
            <a:gdLst/>
            <a:ahLst/>
            <a:cxnLst/>
            <a:rect l="l" t="t" r="r" b="b"/>
            <a:pathLst>
              <a:path w="4044950">
                <a:moveTo>
                  <a:pt x="0" y="0"/>
                </a:moveTo>
                <a:lnTo>
                  <a:pt x="4044950" y="0"/>
                </a:lnTo>
              </a:path>
            </a:pathLst>
          </a:custGeom>
          <a:ln w="7620">
            <a:solidFill>
              <a:srgbClr val="000000"/>
            </a:solidFill>
          </a:ln>
        </p:spPr>
        <p:txBody>
          <a:bodyPr wrap="square" lIns="0" tIns="0" rIns="0" bIns="0" rtlCol="0"/>
          <a:lstStyle/>
          <a:p/>
        </p:txBody>
      </p:sp>
      <p:sp>
        <p:nvSpPr>
          <p:cNvPr id="12" name="object 12"/>
          <p:cNvSpPr/>
          <p:nvPr/>
        </p:nvSpPr>
        <p:spPr>
          <a:xfrm>
            <a:off x="1965960" y="4785359"/>
            <a:ext cx="4123054" cy="0"/>
          </a:xfrm>
          <a:custGeom>
            <a:avLst/>
            <a:gdLst/>
            <a:ahLst/>
            <a:cxnLst/>
            <a:rect l="l" t="t" r="r" b="b"/>
            <a:pathLst>
              <a:path w="4123054">
                <a:moveTo>
                  <a:pt x="0" y="0"/>
                </a:moveTo>
                <a:lnTo>
                  <a:pt x="4123054" y="0"/>
                </a:lnTo>
              </a:path>
            </a:pathLst>
          </a:custGeom>
          <a:ln w="9525">
            <a:solidFill>
              <a:srgbClr val="000000"/>
            </a:solidFill>
          </a:ln>
        </p:spPr>
        <p:txBody>
          <a:bodyPr wrap="square" lIns="0" tIns="0" rIns="0" bIns="0" rtlCol="0"/>
          <a:lstStyle/>
          <a:p/>
        </p:txBody>
      </p:sp>
      <p:sp>
        <p:nvSpPr>
          <p:cNvPr id="13" name="object 13"/>
          <p:cNvSpPr txBox="1"/>
          <p:nvPr/>
        </p:nvSpPr>
        <p:spPr>
          <a:xfrm>
            <a:off x="3266947" y="1521206"/>
            <a:ext cx="913130" cy="268605"/>
          </a:xfrm>
          <a:prstGeom prst="rect">
            <a:avLst/>
          </a:prstGeom>
        </p:spPr>
        <p:txBody>
          <a:bodyPr vert="horz" wrap="square" lIns="0" tIns="12065" rIns="0" bIns="0" rtlCol="0">
            <a:spAutoFit/>
          </a:bodyPr>
          <a:lstStyle/>
          <a:p>
            <a:pPr marL="12700">
              <a:lnSpc>
                <a:spcPct val="100000"/>
              </a:lnSpc>
              <a:spcBef>
                <a:spcPts val="95"/>
              </a:spcBef>
            </a:pPr>
            <a:r>
              <a:rPr sz="1600" spc="-15" dirty="0">
                <a:latin typeface="微软雅黑" panose="020B0503020204020204" charset="-122"/>
                <a:cs typeface="微软雅黑" panose="020B0503020204020204" charset="-122"/>
              </a:rPr>
              <a:t>Warra</a:t>
            </a:r>
            <a:r>
              <a:rPr sz="1600" spc="-5" dirty="0">
                <a:latin typeface="微软雅黑" panose="020B0503020204020204" charset="-122"/>
                <a:cs typeface="微软雅黑" panose="020B0503020204020204" charset="-122"/>
              </a:rPr>
              <a:t>n</a:t>
            </a:r>
            <a:r>
              <a:rPr sz="1600" spc="-15" dirty="0">
                <a:latin typeface="微软雅黑" panose="020B0503020204020204" charset="-122"/>
                <a:cs typeface="微软雅黑" panose="020B0503020204020204" charset="-122"/>
              </a:rPr>
              <a:t>t</a:t>
            </a:r>
            <a:r>
              <a:rPr sz="1600" spc="-5" dirty="0">
                <a:latin typeface="微软雅黑" panose="020B0503020204020204" charset="-122"/>
                <a:cs typeface="微软雅黑" panose="020B0503020204020204" charset="-122"/>
              </a:rPr>
              <a:t>y</a:t>
            </a:r>
            <a:endParaRPr sz="1600">
              <a:latin typeface="微软雅黑" panose="020B0503020204020204" charset="-122"/>
              <a:cs typeface="微软雅黑" panose="020B0503020204020204" charset="-122"/>
            </a:endParaRPr>
          </a:p>
        </p:txBody>
      </p:sp>
      <p:sp>
        <p:nvSpPr>
          <p:cNvPr id="19" name="object 19"/>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dirty="0"/>
              <a:t>2</a:t>
            </a:r>
            <a:r>
              <a:rPr lang="en-US" dirty="0"/>
              <a:t>6</a:t>
            </a:r>
            <a:endParaRPr lang="en-US" dirty="0"/>
          </a:p>
        </p:txBody>
      </p:sp>
      <p:sp>
        <p:nvSpPr>
          <p:cNvPr id="14" name="object 14"/>
          <p:cNvSpPr txBox="1"/>
          <p:nvPr/>
        </p:nvSpPr>
        <p:spPr>
          <a:xfrm>
            <a:off x="1110488" y="2008886"/>
            <a:ext cx="650875"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M</a:t>
            </a:r>
            <a:r>
              <a:rPr sz="1600" dirty="0">
                <a:latin typeface="微软雅黑" panose="020B0503020204020204" charset="-122"/>
                <a:cs typeface="微软雅黑" panose="020B0503020204020204" charset="-122"/>
              </a:rPr>
              <a:t>o</a:t>
            </a:r>
            <a:r>
              <a:rPr sz="1600" spc="-10" dirty="0">
                <a:latin typeface="微软雅黑" panose="020B0503020204020204" charset="-122"/>
                <a:cs typeface="微软雅黑" panose="020B0503020204020204" charset="-122"/>
              </a:rPr>
              <a:t>de</a:t>
            </a:r>
            <a:r>
              <a:rPr sz="1600" spc="-5" dirty="0">
                <a:latin typeface="微软雅黑" panose="020B0503020204020204" charset="-122"/>
                <a:cs typeface="微软雅黑" panose="020B0503020204020204" charset="-122"/>
              </a:rPr>
              <a:t>l</a:t>
            </a:r>
            <a:endParaRPr sz="1600">
              <a:latin typeface="微软雅黑" panose="020B0503020204020204" charset="-122"/>
              <a:cs typeface="微软雅黑" panose="020B0503020204020204" charset="-122"/>
            </a:endParaRPr>
          </a:p>
        </p:txBody>
      </p:sp>
      <p:sp>
        <p:nvSpPr>
          <p:cNvPr id="15" name="object 15"/>
          <p:cNvSpPr txBox="1"/>
          <p:nvPr/>
        </p:nvSpPr>
        <p:spPr>
          <a:xfrm>
            <a:off x="1110488" y="2496566"/>
            <a:ext cx="910590"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Serial</a:t>
            </a:r>
            <a:r>
              <a:rPr sz="1600" spc="-55" dirty="0">
                <a:latin typeface="微软雅黑" panose="020B0503020204020204" charset="-122"/>
                <a:cs typeface="微软雅黑" panose="020B0503020204020204" charset="-122"/>
              </a:rPr>
              <a:t> </a:t>
            </a:r>
            <a:r>
              <a:rPr sz="1600" spc="-10" dirty="0">
                <a:latin typeface="微软雅黑" panose="020B0503020204020204" charset="-122"/>
                <a:cs typeface="微软雅黑" panose="020B0503020204020204" charset="-122"/>
              </a:rPr>
              <a:t>No</a:t>
            </a:r>
            <a:r>
              <a:rPr lang="en-US" altLang="zh-CN" sz="1600" spc="-10" dirty="0">
                <a:latin typeface="微软雅黑" panose="020B0503020204020204" charset="-122"/>
                <a:cs typeface="微软雅黑" panose="020B0503020204020204" charset="-122"/>
              </a:rPr>
              <a:t>.</a:t>
            </a:r>
            <a:endParaRPr sz="1600" dirty="0">
              <a:latin typeface="微软雅黑" panose="020B0503020204020204" charset="-122"/>
              <a:cs typeface="微软雅黑" panose="020B0503020204020204" charset="-122"/>
            </a:endParaRPr>
          </a:p>
        </p:txBody>
      </p:sp>
      <p:sp>
        <p:nvSpPr>
          <p:cNvPr id="16" name="object 16"/>
          <p:cNvSpPr txBox="1"/>
          <p:nvPr/>
        </p:nvSpPr>
        <p:spPr>
          <a:xfrm>
            <a:off x="1110488" y="2984245"/>
            <a:ext cx="1664335"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Date </a:t>
            </a:r>
            <a:r>
              <a:rPr sz="1600" spc="-10" dirty="0">
                <a:latin typeface="微软雅黑" panose="020B0503020204020204" charset="-122"/>
                <a:cs typeface="微软雅黑" panose="020B0503020204020204" charset="-122"/>
              </a:rPr>
              <a:t>of</a:t>
            </a:r>
            <a:r>
              <a:rPr sz="1600" spc="-155"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Purchase</a:t>
            </a:r>
            <a:endParaRPr sz="1600">
              <a:latin typeface="微软雅黑" panose="020B0503020204020204" charset="-122"/>
              <a:cs typeface="微软雅黑" panose="020B0503020204020204" charset="-122"/>
            </a:endParaRPr>
          </a:p>
        </p:txBody>
      </p:sp>
      <p:sp>
        <p:nvSpPr>
          <p:cNvPr id="17" name="object 17"/>
          <p:cNvSpPr txBox="1"/>
          <p:nvPr/>
        </p:nvSpPr>
        <p:spPr>
          <a:xfrm>
            <a:off x="1140967" y="3500869"/>
            <a:ext cx="1097915" cy="268605"/>
          </a:xfrm>
          <a:prstGeom prst="rect">
            <a:avLst/>
          </a:prstGeom>
        </p:spPr>
        <p:txBody>
          <a:bodyPr vert="horz" wrap="square" lIns="0" tIns="12065" rIns="0" bIns="0" rtlCol="0">
            <a:spAutoFit/>
          </a:bodyPr>
          <a:lstStyle/>
          <a:p>
            <a:pPr marL="12700">
              <a:lnSpc>
                <a:spcPct val="100000"/>
              </a:lnSpc>
              <a:spcBef>
                <a:spcPts val="95"/>
              </a:spcBef>
            </a:pPr>
            <a:r>
              <a:rPr sz="1600" spc="-30" dirty="0">
                <a:latin typeface="微软雅黑" panose="020B0503020204020204" charset="-122"/>
                <a:cs typeface="微软雅黑" panose="020B0503020204020204" charset="-122"/>
              </a:rPr>
              <a:t>Your</a:t>
            </a:r>
            <a:r>
              <a:rPr sz="1600" spc="-16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Name</a:t>
            </a:r>
            <a:endParaRPr sz="1600">
              <a:latin typeface="微软雅黑" panose="020B0503020204020204" charset="-122"/>
              <a:cs typeface="微软雅黑" panose="020B0503020204020204" charset="-122"/>
            </a:endParaRPr>
          </a:p>
        </p:txBody>
      </p:sp>
      <p:sp>
        <p:nvSpPr>
          <p:cNvPr id="18" name="object 18"/>
          <p:cNvSpPr txBox="1"/>
          <p:nvPr/>
        </p:nvSpPr>
        <p:spPr>
          <a:xfrm>
            <a:off x="1140967" y="4049509"/>
            <a:ext cx="917575" cy="788670"/>
          </a:xfrm>
          <a:prstGeom prst="rect">
            <a:avLst/>
          </a:prstGeom>
        </p:spPr>
        <p:txBody>
          <a:bodyPr vert="horz" wrap="square" lIns="0" tIns="12065" rIns="0" bIns="0" rtlCol="0">
            <a:spAutoFit/>
          </a:bodyPr>
          <a:lstStyle/>
          <a:p>
            <a:pPr marL="12700">
              <a:lnSpc>
                <a:spcPct val="100000"/>
              </a:lnSpc>
              <a:spcBef>
                <a:spcPts val="95"/>
              </a:spcBef>
            </a:pPr>
            <a:r>
              <a:rPr lang="en-US" sz="1600" spc="-30" dirty="0">
                <a:latin typeface="微软雅黑" panose="020B0503020204020204" charset="-122"/>
                <a:cs typeface="微软雅黑" panose="020B0503020204020204" charset="-122"/>
              </a:rPr>
              <a:t>Address</a:t>
            </a:r>
            <a:endParaRPr sz="1600" dirty="0">
              <a:latin typeface="微软雅黑" panose="020B0503020204020204" charset="-122"/>
              <a:cs typeface="微软雅黑" panose="020B0503020204020204" charset="-122"/>
            </a:endParaRPr>
          </a:p>
          <a:p>
            <a:pPr>
              <a:lnSpc>
                <a:spcPct val="100000"/>
              </a:lnSpc>
              <a:spcBef>
                <a:spcPts val="40"/>
              </a:spcBef>
            </a:pPr>
            <a:endParaRPr sz="1850" dirty="0">
              <a:latin typeface="Times New Roman" panose="02020603050405020304"/>
              <a:cs typeface="Times New Roman" panose="02020603050405020304"/>
            </a:endParaRPr>
          </a:p>
          <a:p>
            <a:pPr marL="42545">
              <a:lnSpc>
                <a:spcPct val="100000"/>
              </a:lnSpc>
              <a:spcBef>
                <a:spcPts val="5"/>
              </a:spcBef>
            </a:pPr>
            <a:r>
              <a:rPr sz="1600" spc="-35" dirty="0">
                <a:latin typeface="微软雅黑" panose="020B0503020204020204" charset="-122"/>
                <a:cs typeface="微软雅黑" panose="020B0503020204020204" charset="-122"/>
              </a:rPr>
              <a:t>Tel</a:t>
            </a:r>
            <a:r>
              <a:rPr lang="en-US" altLang="zh-CN" sz="1600" spc="-35" dirty="0">
                <a:latin typeface="微软雅黑" panose="020B0503020204020204" charset="-122"/>
                <a:cs typeface="微软雅黑" panose="020B0503020204020204" charset="-122"/>
              </a:rPr>
              <a:t> No.</a:t>
            </a:r>
            <a:endParaRPr sz="1600" dirty="0">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6" y="6414771"/>
            <a:ext cx="11976735" cy="0"/>
          </a:xfrm>
          <a:custGeom>
            <a:avLst/>
            <a:gdLst/>
            <a:ahLst/>
            <a:cxnLst/>
            <a:rect l="l" t="t" r="r" b="b"/>
            <a:pathLst>
              <a:path w="11976735">
                <a:moveTo>
                  <a:pt x="0" y="0"/>
                </a:moveTo>
                <a:lnTo>
                  <a:pt x="11976735" y="0"/>
                </a:lnTo>
              </a:path>
            </a:pathLst>
          </a:custGeom>
          <a:ln w="7631">
            <a:solidFill>
              <a:srgbClr val="000000"/>
            </a:solidFill>
          </a:ln>
        </p:spPr>
        <p:txBody>
          <a:bodyPr wrap="square" lIns="0" tIns="0" rIns="0" bIns="0" rtlCol="0"/>
          <a:lstStyle/>
          <a:p/>
        </p:txBody>
      </p:sp>
      <p:sp>
        <p:nvSpPr>
          <p:cNvPr id="3" name="object 3"/>
          <p:cNvSpPr/>
          <p:nvPr/>
        </p:nvSpPr>
        <p:spPr>
          <a:xfrm>
            <a:off x="654051" y="744856"/>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691388" y="881621"/>
            <a:ext cx="9526270" cy="5123180"/>
          </a:xfrm>
          <a:prstGeom prst="rect">
            <a:avLst/>
          </a:prstGeom>
        </p:spPr>
        <p:txBody>
          <a:bodyPr vert="horz" wrap="square" lIns="0" tIns="88265" rIns="0" bIns="0" rtlCol="0">
            <a:spAutoFit/>
          </a:bodyPr>
          <a:lstStyle/>
          <a:p>
            <a:pPr marL="212090" indent="-200025">
              <a:lnSpc>
                <a:spcPct val="100000"/>
              </a:lnSpc>
              <a:spcBef>
                <a:spcPts val="695"/>
              </a:spcBef>
              <a:buFont typeface="΢"/>
              <a:buAutoNum type="arabicPeriod"/>
              <a:tabLst>
                <a:tab pos="212725" algn="l"/>
              </a:tabLst>
            </a:pPr>
            <a:r>
              <a:rPr sz="1400" spc="-5" dirty="0">
                <a:latin typeface="微软雅黑" panose="020B0503020204020204" charset="-122"/>
                <a:cs typeface="微软雅黑" panose="020B0503020204020204" charset="-122"/>
              </a:rPr>
              <a:t>When setting camera parameters, please </a:t>
            </a:r>
            <a:r>
              <a:rPr sz="1400" dirty="0">
                <a:latin typeface="微软雅黑" panose="020B0503020204020204" charset="-122"/>
                <a:cs typeface="微软雅黑" panose="020B0503020204020204" charset="-122"/>
              </a:rPr>
              <a:t>put </a:t>
            </a:r>
            <a:r>
              <a:rPr sz="1400" spc="-5" dirty="0">
                <a:latin typeface="微软雅黑" panose="020B0503020204020204" charset="-122"/>
                <a:cs typeface="微软雅黑" panose="020B0503020204020204" charset="-122"/>
              </a:rPr>
              <a:t>camera in Setup</a:t>
            </a:r>
            <a:r>
              <a:rPr sz="1400" spc="-1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a:t>
            </a:r>
            <a:endParaRPr sz="1400" dirty="0">
              <a:latin typeface="微软雅黑" panose="020B0503020204020204" charset="-122"/>
              <a:cs typeface="微软雅黑" panose="020B0503020204020204" charset="-122"/>
            </a:endParaRPr>
          </a:p>
          <a:p>
            <a:pPr marL="212090" indent="-200025">
              <a:lnSpc>
                <a:spcPct val="100000"/>
              </a:lnSpc>
              <a:spcBef>
                <a:spcPts val="600"/>
              </a:spcBef>
              <a:buAutoNum type="arabicPeriod"/>
              <a:tabLst>
                <a:tab pos="212725" algn="l"/>
              </a:tabLst>
            </a:pPr>
            <a:r>
              <a:rPr sz="1400" dirty="0">
                <a:latin typeface="微软雅黑" panose="020B0503020204020204" charset="-122"/>
                <a:cs typeface="微软雅黑" panose="020B0503020204020204" charset="-122"/>
              </a:rPr>
              <a:t>Do </a:t>
            </a:r>
            <a:r>
              <a:rPr sz="1400" spc="-5" dirty="0">
                <a:latin typeface="微软雅黑" panose="020B0503020204020204" charset="-122"/>
                <a:cs typeface="微软雅黑" panose="020B0503020204020204" charset="-122"/>
              </a:rPr>
              <a:t>not set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directly from </a:t>
            </a:r>
            <a:r>
              <a:rPr sz="1400" dirty="0">
                <a:latin typeface="微软雅黑" panose="020B0503020204020204" charset="-122"/>
                <a:cs typeface="微软雅黑" panose="020B0503020204020204" charset="-122"/>
              </a:rPr>
              <a:t>ON to</a:t>
            </a:r>
            <a:r>
              <a:rPr sz="1400" spc="-2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Setup.</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a:tabLst>
                <a:tab pos="212725" algn="l"/>
              </a:tabLst>
            </a:pPr>
            <a:r>
              <a:rPr sz="1400" spc="-30" dirty="0">
                <a:latin typeface="微软雅黑" panose="020B0503020204020204" charset="-122"/>
                <a:cs typeface="微软雅黑" panose="020B0503020204020204" charset="-122"/>
              </a:rPr>
              <a:t>To</a:t>
            </a:r>
            <a:r>
              <a:rPr sz="1400" spc="-1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replace</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the</a:t>
            </a:r>
            <a:r>
              <a:rPr sz="1400" spc="-15" dirty="0">
                <a:latin typeface="微软雅黑" panose="020B0503020204020204" charset="-122"/>
                <a:cs typeface="微软雅黑" panose="020B0503020204020204" charset="-122"/>
              </a:rPr>
              <a:t> battery,</a:t>
            </a:r>
            <a:r>
              <a:rPr sz="1400" spc="-4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SD</a:t>
            </a:r>
            <a:r>
              <a:rPr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and </a:t>
            </a:r>
            <a:r>
              <a:rPr sz="1400" dirty="0">
                <a:latin typeface="微软雅黑" panose="020B0503020204020204" charset="-122"/>
                <a:cs typeface="微软雅黑" panose="020B0503020204020204" charset="-122"/>
              </a:rPr>
              <a:t>SIM</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r>
              <a:rPr sz="1400" spc="-5" dirty="0">
                <a:latin typeface="微软雅黑" panose="020B0503020204020204" charset="-122"/>
                <a:cs typeface="微软雅黑" panose="020B0503020204020204" charset="-122"/>
              </a:rPr>
              <a:t> firstly</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turn</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camera</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to</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OFF</a:t>
            </a:r>
            <a:r>
              <a:rPr sz="1400" spc="-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a:tabLst>
                <a:tab pos="212725" algn="l"/>
              </a:tabLst>
            </a:pPr>
            <a:r>
              <a:rPr sz="1400" spc="-5" dirty="0">
                <a:latin typeface="微软雅黑" panose="020B0503020204020204" charset="-122"/>
                <a:cs typeface="微软雅黑" panose="020B0503020204020204" charset="-122"/>
              </a:rPr>
              <a:t>Color </a:t>
            </a:r>
            <a:r>
              <a:rPr sz="1400" spc="-10" dirty="0">
                <a:latin typeface="微软雅黑" panose="020B0503020204020204" charset="-122"/>
                <a:cs typeface="微软雅黑" panose="020B0503020204020204" charset="-122"/>
              </a:rPr>
              <a:t>of</a:t>
            </a:r>
            <a:r>
              <a:rPr sz="1400" spc="-5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Indicator</a:t>
            </a:r>
            <a:endParaRPr sz="1400" dirty="0">
              <a:latin typeface="微软雅黑" panose="020B0503020204020204" charset="-122"/>
              <a:cs typeface="微软雅黑" panose="020B0503020204020204" charset="-122"/>
            </a:endParaRPr>
          </a:p>
          <a:p>
            <a:pPr marL="228600" indent="-216535">
              <a:lnSpc>
                <a:spcPct val="100000"/>
              </a:lnSpc>
              <a:spcBef>
                <a:spcPts val="845"/>
              </a:spcBef>
              <a:buAutoNum type="arabicParenR"/>
              <a:tabLst>
                <a:tab pos="229235" algn="l"/>
              </a:tabLst>
            </a:pPr>
            <a:r>
              <a:rPr sz="1400" spc="-5" dirty="0">
                <a:latin typeface="微软雅黑" panose="020B0503020204020204" charset="-122"/>
                <a:cs typeface="微软雅黑" panose="020B0503020204020204" charset="-122"/>
              </a:rPr>
              <a:t>When camera is updating</a:t>
            </a:r>
            <a:r>
              <a:rPr lang="en-US" altLang="zh-CN" sz="1400" spc="-5" dirty="0">
                <a:latin typeface="微软雅黑" panose="020B0503020204020204" charset="-122"/>
                <a:cs typeface="微软雅黑" panose="020B0503020204020204" charset="-122"/>
              </a:rPr>
              <a:t> firmware</a:t>
            </a:r>
            <a:r>
              <a:rPr sz="1400" spc="-5" dirty="0">
                <a:latin typeface="微软雅黑" panose="020B0503020204020204" charset="-122"/>
                <a:cs typeface="微软雅黑" panose="020B0503020204020204" charset="-122"/>
              </a:rPr>
              <a:t>, indicator light flashes</a:t>
            </a:r>
            <a:r>
              <a:rPr sz="1400" spc="-14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green.</a:t>
            </a:r>
            <a:endParaRPr sz="1400" dirty="0">
              <a:latin typeface="微软雅黑" panose="020B0503020204020204" charset="-122"/>
              <a:cs typeface="微软雅黑" panose="020B0503020204020204" charset="-122"/>
            </a:endParaRPr>
          </a:p>
          <a:p>
            <a:pPr marL="228600" indent="-216535">
              <a:lnSpc>
                <a:spcPct val="100000"/>
              </a:lnSpc>
              <a:spcBef>
                <a:spcPts val="850"/>
              </a:spcBef>
              <a:buAutoNum type="arabicParenR"/>
              <a:tabLst>
                <a:tab pos="229235" algn="l"/>
              </a:tabLst>
            </a:pPr>
            <a:r>
              <a:rPr sz="1400" spc="-5" dirty="0">
                <a:latin typeface="微软雅黑" panose="020B0503020204020204" charset="-122"/>
                <a:cs typeface="微软雅黑" panose="020B0503020204020204" charset="-122"/>
              </a:rPr>
              <a:t>The indicator light flashes red when it is turned on or ready for</a:t>
            </a:r>
            <a:r>
              <a:rPr sz="1400" spc="-1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operation.</a:t>
            </a:r>
            <a:endParaRPr sz="1400" dirty="0">
              <a:latin typeface="微软雅黑" panose="020B0503020204020204" charset="-122"/>
              <a:cs typeface="微软雅黑" panose="020B0503020204020204" charset="-122"/>
            </a:endParaRPr>
          </a:p>
          <a:p>
            <a:pPr marL="228600" indent="-216535">
              <a:lnSpc>
                <a:spcPct val="100000"/>
              </a:lnSpc>
              <a:spcBef>
                <a:spcPts val="840"/>
              </a:spcBef>
              <a:buAutoNum type="arabicParenR"/>
              <a:tabLst>
                <a:tab pos="229235" algn="l"/>
              </a:tabLst>
            </a:pPr>
            <a:r>
              <a:rPr sz="1400" spc="-5" dirty="0">
                <a:latin typeface="微软雅黑" panose="020B0503020204020204" charset="-122"/>
                <a:cs typeface="微软雅黑" panose="020B0503020204020204" charset="-122"/>
              </a:rPr>
              <a:t>low </a:t>
            </a:r>
            <a:r>
              <a:rPr sz="1400" spc="-15" dirty="0">
                <a:latin typeface="微软雅黑" panose="020B0503020204020204" charset="-122"/>
                <a:cs typeface="微软雅黑" panose="020B0503020204020204" charset="-122"/>
              </a:rPr>
              <a:t>battery,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indicator light</a:t>
            </a:r>
            <a:r>
              <a:rPr sz="1400" spc="-60" dirty="0">
                <a:latin typeface="微软雅黑" panose="020B0503020204020204" charset="-122"/>
                <a:cs typeface="微软雅黑" panose="020B0503020204020204" charset="-122"/>
              </a:rPr>
              <a:t> </a:t>
            </a:r>
            <a:r>
              <a:rPr lang="en-US" sz="1400" spc="-60" dirty="0">
                <a:latin typeface="微软雅黑" panose="020B0503020204020204" charset="-122"/>
                <a:cs typeface="微软雅黑" panose="020B0503020204020204" charset="-122"/>
              </a:rPr>
              <a:t>flashes </a:t>
            </a:r>
            <a:r>
              <a:rPr sz="1400" spc="-5" dirty="0">
                <a:latin typeface="微软雅黑" panose="020B0503020204020204" charset="-122"/>
                <a:cs typeface="微软雅黑" panose="020B0503020204020204" charset="-122"/>
              </a:rPr>
              <a:t>blue.</a:t>
            </a:r>
            <a:endParaRPr sz="1400" dirty="0">
              <a:latin typeface="微软雅黑" panose="020B0503020204020204" charset="-122"/>
              <a:cs typeface="微软雅黑" panose="020B0503020204020204" charset="-122"/>
            </a:endParaRPr>
          </a:p>
          <a:p>
            <a:pPr marL="228600" indent="-216535">
              <a:lnSpc>
                <a:spcPct val="100000"/>
              </a:lnSpc>
              <a:spcBef>
                <a:spcPts val="840"/>
              </a:spcBef>
              <a:buAutoNum type="arabicParenR"/>
              <a:tabLst>
                <a:tab pos="229235" algn="l"/>
              </a:tabLst>
            </a:pPr>
            <a:r>
              <a:rPr sz="1400" spc="-5" dirty="0">
                <a:latin typeface="微软雅黑" panose="020B0503020204020204" charset="-122"/>
                <a:cs typeface="微软雅黑" panose="020B0503020204020204" charset="-122"/>
              </a:rPr>
              <a:t>long standby time,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indicator flashes</a:t>
            </a:r>
            <a:r>
              <a:rPr sz="1400" spc="-114"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purple.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Batteries need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use </a:t>
            </a:r>
            <a:r>
              <a:rPr sz="1400" spc="5" dirty="0">
                <a:latin typeface="微软雅黑" panose="020B0503020204020204" charset="-122"/>
                <a:cs typeface="微软雅黑" panose="020B0503020204020204" charset="-122"/>
              </a:rPr>
              <a:t>dry </a:t>
            </a:r>
            <a:r>
              <a:rPr sz="1400" spc="-5" dirty="0">
                <a:latin typeface="微软雅黑" panose="020B0503020204020204" charset="-122"/>
                <a:cs typeface="微软雅黑" panose="020B0503020204020204" charset="-122"/>
              </a:rPr>
              <a:t>batteries, </a:t>
            </a:r>
            <a:r>
              <a:rPr lang="en-US" sz="1400" spc="-5" dirty="0">
                <a:latin typeface="微软雅黑" panose="020B0503020204020204" charset="-122"/>
                <a:cs typeface="微软雅黑" panose="020B0503020204020204" charset="-122"/>
              </a:rPr>
              <a:t>do</a:t>
            </a:r>
            <a:r>
              <a:rPr sz="1400" spc="-5" dirty="0">
                <a:latin typeface="微软雅黑" panose="020B0503020204020204" charset="-122"/>
                <a:cs typeface="微软雅黑" panose="020B0503020204020204" charset="-122"/>
              </a:rPr>
              <a:t> not use rechargeable</a:t>
            </a:r>
            <a:r>
              <a:rPr sz="1400" spc="2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batteries.</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When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is inserted into camera, </a:t>
            </a:r>
            <a:r>
              <a:rPr sz="1400" spc="-10" dirty="0">
                <a:latin typeface="微软雅黑" panose="020B0503020204020204" charset="-122"/>
                <a:cs typeface="微软雅黑" panose="020B0503020204020204" charset="-122"/>
              </a:rPr>
              <a:t>make </a:t>
            </a:r>
            <a:r>
              <a:rPr sz="1400" dirty="0">
                <a:latin typeface="微软雅黑" panose="020B0503020204020204" charset="-122"/>
                <a:cs typeface="微软雅黑" panose="020B0503020204020204" charset="-122"/>
              </a:rPr>
              <a:t>sure </a:t>
            </a:r>
            <a:r>
              <a:rPr sz="1400" spc="-5" dirty="0">
                <a:latin typeface="微软雅黑" panose="020B0503020204020204" charset="-122"/>
                <a:cs typeface="微软雅黑" panose="020B0503020204020204" charset="-122"/>
              </a:rPr>
              <a:t>that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is </a:t>
            </a:r>
            <a:r>
              <a:rPr lang="en-US" sz="1400" spc="-5" dirty="0">
                <a:latin typeface="微软雅黑" panose="020B0503020204020204" charset="-122"/>
                <a:cs typeface="微软雅黑" panose="020B0503020204020204" charset="-122"/>
              </a:rPr>
              <a:t>not </a:t>
            </a:r>
            <a:r>
              <a:rPr sz="1400" spc="-5" dirty="0">
                <a:latin typeface="微软雅黑" panose="020B0503020204020204" charset="-122"/>
                <a:cs typeface="微软雅黑" panose="020B0503020204020204" charset="-122"/>
              </a:rPr>
              <a:t>in </a:t>
            </a:r>
            <a:r>
              <a:rPr lang="en-US" sz="1400" spc="-5" dirty="0">
                <a:latin typeface="微软雅黑" panose="020B0503020204020204" charset="-122"/>
                <a:cs typeface="微软雅黑" panose="020B0503020204020204" charset="-122"/>
              </a:rPr>
              <a:t>lock </a:t>
            </a:r>
            <a:r>
              <a:rPr sz="1400" spc="-5" dirty="0">
                <a:latin typeface="微软雅黑" panose="020B0503020204020204" charset="-122"/>
                <a:cs typeface="微软雅黑" panose="020B0503020204020204" charset="-122"/>
              </a:rPr>
              <a:t>state.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When using </a:t>
            </a:r>
            <a:r>
              <a:rPr sz="1400" dirty="0">
                <a:latin typeface="微软雅黑" panose="020B0503020204020204" charset="-122"/>
                <a:cs typeface="微软雅黑" panose="020B0503020204020204" charset="-122"/>
              </a:rPr>
              <a:t>an </a:t>
            </a:r>
            <a:r>
              <a:rPr sz="1400" spc="-5" dirty="0">
                <a:latin typeface="微软雅黑" panose="020B0503020204020204" charset="-122"/>
                <a:cs typeface="微软雅黑" panose="020B0503020204020204" charset="-122"/>
              </a:rPr>
              <a:t>external power </a:t>
            </a:r>
            <a:r>
              <a:rPr sz="1400" spc="-15" dirty="0">
                <a:latin typeface="微软雅黑" panose="020B0503020204020204" charset="-122"/>
                <a:cs typeface="微软雅黑" panose="020B0503020204020204" charset="-122"/>
              </a:rPr>
              <a:t>supply, </a:t>
            </a:r>
            <a:r>
              <a:rPr sz="1400" spc="-10" dirty="0">
                <a:latin typeface="微软雅黑" panose="020B0503020204020204" charset="-122"/>
                <a:cs typeface="微软雅黑" panose="020B0503020204020204" charset="-122"/>
              </a:rPr>
              <a:t>make </a:t>
            </a:r>
            <a:r>
              <a:rPr sz="1400" dirty="0">
                <a:latin typeface="微软雅黑" panose="020B0503020204020204" charset="-122"/>
                <a:cs typeface="微软雅黑" panose="020B0503020204020204" charset="-122"/>
              </a:rPr>
              <a:t>sure </a:t>
            </a:r>
            <a:r>
              <a:rPr sz="1400" spc="-5" dirty="0">
                <a:latin typeface="微软雅黑" panose="020B0503020204020204" charset="-122"/>
                <a:cs typeface="微软雅黑" panose="020B0503020204020204" charset="-122"/>
              </a:rPr>
              <a:t>that voltage is</a:t>
            </a:r>
            <a:r>
              <a:rPr sz="1400" spc="-250" dirty="0">
                <a:latin typeface="微软雅黑" panose="020B0503020204020204" charset="-122"/>
                <a:cs typeface="微软雅黑" panose="020B0503020204020204" charset="-122"/>
              </a:rPr>
              <a:t> </a:t>
            </a:r>
            <a:r>
              <a:rPr lang="en-US" altLang="zh-CN" sz="1400" spc="-5" dirty="0">
                <a:latin typeface="微软雅黑" panose="020B0503020204020204" charset="-122"/>
                <a:cs typeface="微软雅黑" panose="020B0503020204020204" charset="-122"/>
              </a:rPr>
              <a:t> 12V.</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Please </a:t>
            </a:r>
            <a:r>
              <a:rPr sz="1400" spc="-10" dirty="0">
                <a:latin typeface="微软雅黑" panose="020B0503020204020204" charset="-122"/>
                <a:cs typeface="微软雅黑" panose="020B0503020204020204" charset="-122"/>
              </a:rPr>
              <a:t>take </a:t>
            </a:r>
            <a:r>
              <a:rPr sz="1400" spc="-5" dirty="0">
                <a:latin typeface="微软雅黑" panose="020B0503020204020204" charset="-122"/>
                <a:cs typeface="微软雅黑" panose="020B0503020204020204" charset="-122"/>
              </a:rPr>
              <a:t>out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battery</a:t>
            </a:r>
            <a:r>
              <a:rPr lang="en-US" altLang="zh-CN"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avoid leakage </a:t>
            </a:r>
            <a:r>
              <a:rPr sz="1400" spc="-10" dirty="0">
                <a:latin typeface="微软雅黑" panose="020B0503020204020204" charset="-122"/>
                <a:cs typeface="微软雅黑" panose="020B0503020204020204" charset="-122"/>
              </a:rPr>
              <a:t>of </a:t>
            </a:r>
            <a:r>
              <a:rPr sz="1400" dirty="0">
                <a:latin typeface="微软雅黑" panose="020B0503020204020204" charset="-122"/>
                <a:cs typeface="微软雅黑" panose="020B0503020204020204" charset="-122"/>
              </a:rPr>
              <a:t>the</a:t>
            </a:r>
            <a:r>
              <a:rPr sz="1400" spc="-200" dirty="0">
                <a:latin typeface="微软雅黑" panose="020B0503020204020204" charset="-122"/>
                <a:cs typeface="微软雅黑" panose="020B0503020204020204" charset="-122"/>
              </a:rPr>
              <a:t> </a:t>
            </a:r>
            <a:r>
              <a:rPr sz="1400" spc="-15" dirty="0">
                <a:latin typeface="微软雅黑" panose="020B0503020204020204" charset="-122"/>
                <a:cs typeface="微软雅黑" panose="020B0503020204020204" charset="-122"/>
              </a:rPr>
              <a:t>battery</a:t>
            </a:r>
            <a:r>
              <a:rPr lang="en-US" altLang="zh-CN" sz="1400" spc="-15" dirty="0">
                <a:latin typeface="微软雅黑" panose="020B0503020204020204" charset="-122"/>
                <a:cs typeface="微软雅黑" panose="020B0503020204020204" charset="-122"/>
              </a:rPr>
              <a:t> if camera is not used for a long time.</a:t>
            </a:r>
            <a:endParaRPr sz="1400" dirty="0">
              <a:latin typeface="微软雅黑" panose="020B0503020204020204" charset="-122"/>
              <a:cs typeface="微软雅黑" panose="020B0503020204020204" charset="-122"/>
            </a:endParaRPr>
          </a:p>
          <a:p>
            <a:pPr marL="212090" indent="-200025">
              <a:lnSpc>
                <a:spcPct val="100000"/>
              </a:lnSpc>
              <a:spcBef>
                <a:spcPts val="850"/>
              </a:spcBef>
              <a:buAutoNum type="arabicPeriod" startAt="5"/>
              <a:tabLst>
                <a:tab pos="212725" algn="l"/>
              </a:tabLst>
            </a:pPr>
            <a:r>
              <a:rPr sz="1400" spc="-5" dirty="0">
                <a:latin typeface="微软雅黑" panose="020B0503020204020204" charset="-122"/>
                <a:cs typeface="微软雅黑" panose="020B0503020204020204" charset="-122"/>
              </a:rPr>
              <a:t>Camera can not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directly immersed in </a:t>
            </a:r>
            <a:r>
              <a:rPr sz="1400" spc="-25" dirty="0">
                <a:latin typeface="微软雅黑" panose="020B0503020204020204" charset="-122"/>
                <a:cs typeface="微软雅黑" panose="020B0503020204020204" charset="-122"/>
              </a:rPr>
              <a:t>water, </a:t>
            </a:r>
            <a:r>
              <a:rPr sz="1400" spc="-5" dirty="0">
                <a:latin typeface="微软雅黑" panose="020B0503020204020204" charset="-122"/>
                <a:cs typeface="微软雅黑" panose="020B0503020204020204" charset="-122"/>
              </a:rPr>
              <a:t>can not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placed in the environment </a:t>
            </a:r>
            <a:r>
              <a:rPr sz="1400" spc="-10" dirty="0">
                <a:latin typeface="微软雅黑" panose="020B0503020204020204" charset="-122"/>
                <a:cs typeface="微软雅黑" panose="020B0503020204020204" charset="-122"/>
              </a:rPr>
              <a:t>of </a:t>
            </a:r>
            <a:r>
              <a:rPr sz="1400" spc="-5" dirty="0">
                <a:latin typeface="微软雅黑" panose="020B0503020204020204" charset="-122"/>
                <a:cs typeface="微软雅黑" panose="020B0503020204020204" charset="-122"/>
              </a:rPr>
              <a:t>strong acid </a:t>
            </a:r>
            <a:r>
              <a:rPr sz="1400" dirty="0">
                <a:latin typeface="微软雅黑" panose="020B0503020204020204" charset="-122"/>
                <a:cs typeface="微软雅黑" panose="020B0503020204020204" charset="-122"/>
              </a:rPr>
              <a:t>and</a:t>
            </a:r>
            <a:r>
              <a:rPr sz="1400" spc="-15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alkali.</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lang="en-US" sz="1400" spc="-5" dirty="0">
                <a:latin typeface="微软雅黑" panose="020B0503020204020204" charset="-122"/>
                <a:cs typeface="微软雅黑" panose="020B0503020204020204" charset="-122"/>
              </a:rPr>
              <a:t>Don’t use your fingers to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Fresnel</a:t>
            </a:r>
            <a:r>
              <a:rPr sz="1400" spc="-13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lens.</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sz="1400" spc="-5" dirty="0">
                <a:latin typeface="微软雅黑" panose="020B0503020204020204" charset="-122"/>
                <a:cs typeface="微软雅黑" panose="020B0503020204020204" charset="-122"/>
              </a:rPr>
              <a:t>Keep the lens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battery compartment</a:t>
            </a:r>
            <a:r>
              <a:rPr sz="1400" spc="-10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clean.</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sz="1400" dirty="0">
                <a:latin typeface="微软雅黑" panose="020B0503020204020204" charset="-122"/>
                <a:cs typeface="微软雅黑" panose="020B0503020204020204" charset="-122"/>
              </a:rPr>
              <a:t>Do </a:t>
            </a:r>
            <a:r>
              <a:rPr sz="1400" spc="-5" dirty="0">
                <a:latin typeface="微软雅黑" panose="020B0503020204020204" charset="-122"/>
                <a:cs typeface="微软雅黑" panose="020B0503020204020204" charset="-122"/>
              </a:rPr>
              <a:t>not use sharp hard objects </a:t>
            </a:r>
            <a:r>
              <a:rPr sz="1400" dirty="0">
                <a:latin typeface="微软雅黑" panose="020B0503020204020204" charset="-122"/>
                <a:cs typeface="微软雅黑" panose="020B0503020204020204" charset="-122"/>
              </a:rPr>
              <a:t>to </a:t>
            </a:r>
            <a:r>
              <a:rPr lang="en-US" sz="1400" spc="-5" dirty="0">
                <a:latin typeface="微软雅黑" panose="020B0503020204020204" charset="-122"/>
                <a:cs typeface="微软雅黑" panose="020B0503020204020204" charset="-122"/>
              </a:rPr>
              <a:t>scratch screen.</a:t>
            </a:r>
            <a:endParaRPr sz="1400" dirty="0">
              <a:latin typeface="微软雅黑" panose="020B0503020204020204" charset="-122"/>
              <a:cs typeface="微软雅黑" panose="020B0503020204020204" charset="-122"/>
            </a:endParaRPr>
          </a:p>
        </p:txBody>
      </p:sp>
      <p:sp>
        <p:nvSpPr>
          <p:cNvPr id="6" name="object 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7" name="object 7"/>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object 5"/>
          <p:cNvSpPr txBox="1">
            <a:spLocks noGrp="1"/>
          </p:cNvSpPr>
          <p:nvPr>
            <p:ph type="title"/>
          </p:nvPr>
        </p:nvSpPr>
        <p:spPr>
          <a:xfrm>
            <a:off x="711200" y="407034"/>
            <a:ext cx="1932305" cy="299720"/>
          </a:xfrm>
          <a:prstGeom prst="rect">
            <a:avLst/>
          </a:prstGeom>
        </p:spPr>
        <p:txBody>
          <a:bodyPr vert="horz" wrap="square" lIns="0" tIns="12700" rIns="0" bIns="0" rtlCol="0">
            <a:spAutoFit/>
          </a:bodyPr>
          <a:lstStyle/>
          <a:p>
            <a:pPr marL="12700">
              <a:lnSpc>
                <a:spcPct val="100000"/>
              </a:lnSpc>
              <a:spcBef>
                <a:spcPts val="100"/>
              </a:spcBef>
            </a:pPr>
            <a:r>
              <a:rPr u="none" spc="-5" dirty="0"/>
              <a:t>Notes Before</a:t>
            </a:r>
            <a:r>
              <a:rPr u="none" spc="-55" dirty="0"/>
              <a:t> </a:t>
            </a:r>
            <a:r>
              <a:rPr u="none" spc="-5" dirty="0"/>
              <a:t>Use</a:t>
            </a:r>
            <a:endParaRPr u="none"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70" y="6414768"/>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p:nvPr/>
        </p:nvSpPr>
        <p:spPr>
          <a:xfrm>
            <a:off x="654050" y="744853"/>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p:nvPr/>
        </p:nvSpPr>
        <p:spPr>
          <a:xfrm>
            <a:off x="734059" y="394842"/>
            <a:ext cx="19437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Camera</a:t>
            </a:r>
            <a:r>
              <a:rPr sz="1800" spc="-55"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Overview</a:t>
            </a:r>
            <a:endParaRPr sz="1800">
              <a:latin typeface="微软雅黑" panose="020B0503020204020204" charset="-122"/>
              <a:cs typeface="微软雅黑" panose="020B0503020204020204" charset="-122"/>
            </a:endParaRPr>
          </a:p>
        </p:txBody>
      </p:sp>
      <p:sp>
        <p:nvSpPr>
          <p:cNvPr id="5" name="object 5"/>
          <p:cNvSpPr/>
          <p:nvPr/>
        </p:nvSpPr>
        <p:spPr>
          <a:xfrm>
            <a:off x="695809" y="1325871"/>
            <a:ext cx="6082344" cy="4416498"/>
          </a:xfrm>
          <a:prstGeom prst="rect">
            <a:avLst/>
          </a:prstGeom>
          <a:blipFill>
            <a:blip r:embed="rId1" cstate="print"/>
            <a:stretch>
              <a:fillRect/>
            </a:stretch>
          </a:blipFill>
        </p:spPr>
        <p:txBody>
          <a:bodyPr wrap="square" lIns="0" tIns="0" rIns="0" bIns="0" rtlCol="0"/>
          <a:lstStyle/>
          <a:p>
            <a:endParaRPr dirty="0"/>
          </a:p>
        </p:txBody>
      </p:sp>
      <p:sp>
        <p:nvSpPr>
          <p:cNvPr id="6" name="object 6"/>
          <p:cNvSpPr/>
          <p:nvPr/>
        </p:nvSpPr>
        <p:spPr>
          <a:xfrm>
            <a:off x="6897189" y="2899107"/>
            <a:ext cx="4665368" cy="1751071"/>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8" name="object 8"/>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2" y="6414771"/>
            <a:ext cx="11976735" cy="0"/>
          </a:xfrm>
          <a:custGeom>
            <a:avLst/>
            <a:gdLst/>
            <a:ahLst/>
            <a:cxnLst/>
            <a:rect l="l" t="t" r="r" b="b"/>
            <a:pathLst>
              <a:path w="11976735">
                <a:moveTo>
                  <a:pt x="0" y="0"/>
                </a:moveTo>
                <a:lnTo>
                  <a:pt x="11976735" y="0"/>
                </a:lnTo>
              </a:path>
            </a:pathLst>
          </a:custGeom>
          <a:ln w="7643">
            <a:solidFill>
              <a:srgbClr val="000000"/>
            </a:solidFill>
          </a:ln>
        </p:spPr>
        <p:txBody>
          <a:bodyPr wrap="square" lIns="0" tIns="0" rIns="0" bIns="0" rtlCol="0"/>
          <a:lstStyle/>
          <a:p/>
        </p:txBody>
      </p:sp>
      <p:sp>
        <p:nvSpPr>
          <p:cNvPr id="3" name="object 3"/>
          <p:cNvSpPr/>
          <p:nvPr/>
        </p:nvSpPr>
        <p:spPr>
          <a:xfrm>
            <a:off x="654053" y="74485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4" name="object 4"/>
          <p:cNvSpPr txBox="1">
            <a:spLocks noGrp="1"/>
          </p:cNvSpPr>
          <p:nvPr>
            <p:ph type="title"/>
          </p:nvPr>
        </p:nvSpPr>
        <p:spPr>
          <a:xfrm>
            <a:off x="734059" y="394842"/>
            <a:ext cx="2342515" cy="299720"/>
          </a:xfrm>
          <a:prstGeom prst="rect">
            <a:avLst/>
          </a:prstGeom>
        </p:spPr>
        <p:txBody>
          <a:bodyPr vert="horz" wrap="square" lIns="0" tIns="12700" rIns="0" bIns="0" rtlCol="0">
            <a:spAutoFit/>
          </a:bodyPr>
          <a:lstStyle/>
          <a:p>
            <a:pPr marL="12700">
              <a:lnSpc>
                <a:spcPct val="100000"/>
              </a:lnSpc>
              <a:spcBef>
                <a:spcPts val="100"/>
              </a:spcBef>
            </a:pPr>
            <a:r>
              <a:rPr u="none" spc="-5" dirty="0"/>
              <a:t>Standard</a:t>
            </a:r>
            <a:r>
              <a:rPr u="none" spc="-50" dirty="0"/>
              <a:t> </a:t>
            </a:r>
            <a:r>
              <a:rPr u="none" spc="-5" dirty="0"/>
              <a:t>Accessories</a:t>
            </a:r>
            <a:endParaRPr u="none" spc="-5" dirty="0"/>
          </a:p>
        </p:txBody>
      </p:sp>
      <p:sp>
        <p:nvSpPr>
          <p:cNvPr id="5" name="object 5"/>
          <p:cNvSpPr/>
          <p:nvPr/>
        </p:nvSpPr>
        <p:spPr>
          <a:xfrm>
            <a:off x="1232410" y="1616225"/>
            <a:ext cx="1734465" cy="569836"/>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3762201" y="1636221"/>
            <a:ext cx="1695796" cy="60682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6345935" y="1124712"/>
            <a:ext cx="1879091" cy="1539239"/>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9017507" y="1258824"/>
            <a:ext cx="1603247" cy="1042416"/>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6787388" y="2880474"/>
            <a:ext cx="8445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a:t>
            </a:r>
            <a:r>
              <a:rPr sz="1800" spc="-5" dirty="0">
                <a:latin typeface="微软雅黑" panose="020B0503020204020204" charset="-122"/>
                <a:cs typeface="微软雅黑" panose="020B0503020204020204" charset="-122"/>
              </a:rPr>
              <a:t>C</a:t>
            </a:r>
            <a:r>
              <a:rPr sz="1800" dirty="0">
                <a:latin typeface="微软雅黑" panose="020B0503020204020204" charset="-122"/>
                <a:cs typeface="微软雅黑" panose="020B0503020204020204" charset="-122"/>
              </a:rPr>
              <a:t>a</a:t>
            </a:r>
            <a:r>
              <a:rPr sz="1800" spc="-10" dirty="0">
                <a:latin typeface="微软雅黑" panose="020B0503020204020204" charset="-122"/>
                <a:cs typeface="微软雅黑" panose="020B0503020204020204" charset="-122"/>
              </a:rPr>
              <a:t>s</a:t>
            </a:r>
            <a:r>
              <a:rPr sz="1800" dirty="0">
                <a:latin typeface="微软雅黑" panose="020B0503020204020204" charset="-122"/>
                <a:cs typeface="微软雅黑" panose="020B0503020204020204" charset="-122"/>
              </a:rPr>
              <a:t>e</a:t>
            </a:r>
            <a:endParaRPr sz="1800">
              <a:latin typeface="微软雅黑" panose="020B0503020204020204" charset="-122"/>
              <a:cs typeface="微软雅黑" panose="020B0503020204020204" charset="-122"/>
            </a:endParaRPr>
          </a:p>
        </p:txBody>
      </p:sp>
      <p:sp>
        <p:nvSpPr>
          <p:cNvPr id="10" name="object 10"/>
          <p:cNvSpPr txBox="1"/>
          <p:nvPr/>
        </p:nvSpPr>
        <p:spPr>
          <a:xfrm>
            <a:off x="9305035" y="2880474"/>
            <a:ext cx="11474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a:t>
            </a:r>
            <a:r>
              <a:rPr sz="1800" spc="5" dirty="0">
                <a:latin typeface="微软雅黑" panose="020B0503020204020204" charset="-122"/>
                <a:cs typeface="微软雅黑" panose="020B0503020204020204" charset="-122"/>
              </a:rPr>
              <a:t>M</a:t>
            </a:r>
            <a:r>
              <a:rPr sz="1800" dirty="0">
                <a:latin typeface="微软雅黑" panose="020B0503020204020204" charset="-122"/>
                <a:cs typeface="微软雅黑" panose="020B0503020204020204" charset="-122"/>
              </a:rPr>
              <a:t>a</a:t>
            </a:r>
            <a:r>
              <a:rPr sz="1800" spc="-10" dirty="0">
                <a:latin typeface="微软雅黑" panose="020B0503020204020204" charset="-122"/>
                <a:cs typeface="微软雅黑" panose="020B0503020204020204" charset="-122"/>
              </a:rPr>
              <a:t>nu</a:t>
            </a:r>
            <a:r>
              <a:rPr sz="1800" dirty="0">
                <a:latin typeface="微软雅黑" panose="020B0503020204020204" charset="-122"/>
                <a:cs typeface="微软雅黑" panose="020B0503020204020204" charset="-122"/>
              </a:rPr>
              <a:t>al</a:t>
            </a:r>
            <a:endParaRPr sz="1800">
              <a:latin typeface="微软雅黑" panose="020B0503020204020204" charset="-122"/>
              <a:cs typeface="微软雅黑" panose="020B0503020204020204" charset="-122"/>
            </a:endParaRPr>
          </a:p>
        </p:txBody>
      </p:sp>
      <p:sp>
        <p:nvSpPr>
          <p:cNvPr id="11" name="object 11"/>
          <p:cNvSpPr txBox="1"/>
          <p:nvPr/>
        </p:nvSpPr>
        <p:spPr>
          <a:xfrm>
            <a:off x="703580" y="2880474"/>
            <a:ext cx="4207510" cy="914400"/>
          </a:xfrm>
          <a:prstGeom prst="rect">
            <a:avLst/>
          </a:prstGeom>
        </p:spPr>
        <p:txBody>
          <a:bodyPr vert="horz" wrap="square" lIns="0" tIns="12700" rIns="0" bIns="0" rtlCol="0">
            <a:spAutoFit/>
          </a:bodyPr>
          <a:lstStyle/>
          <a:p>
            <a:pPr marL="1024255">
              <a:lnSpc>
                <a:spcPct val="100000"/>
              </a:lnSpc>
              <a:spcBef>
                <a:spcPts val="100"/>
              </a:spcBef>
              <a:tabLst>
                <a:tab pos="3444240" algn="l"/>
              </a:tabLst>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×Be</a:t>
            </a:r>
            <a:r>
              <a:rPr sz="1800" dirty="0">
                <a:latin typeface="微软雅黑" panose="020B0503020204020204" charset="-122"/>
                <a:cs typeface="微软雅黑" panose="020B0503020204020204" charset="-122"/>
              </a:rPr>
              <a:t>lt	1</a:t>
            </a:r>
            <a:r>
              <a:rPr sz="1800" spc="-5" dirty="0">
                <a:latin typeface="微软雅黑" panose="020B0503020204020204" charset="-122"/>
                <a:cs typeface="微软雅黑" panose="020B0503020204020204" charset="-122"/>
              </a:rPr>
              <a:t>×</a:t>
            </a:r>
            <a:r>
              <a:rPr sz="1800" dirty="0">
                <a:latin typeface="微软雅黑" panose="020B0503020204020204" charset="-122"/>
                <a:cs typeface="微软雅黑" panose="020B0503020204020204" charset="-122"/>
              </a:rPr>
              <a:t>U</a:t>
            </a:r>
            <a:r>
              <a:rPr sz="1800" spc="5" dirty="0">
                <a:latin typeface="微软雅黑" panose="020B0503020204020204" charset="-122"/>
                <a:cs typeface="微软雅黑" panose="020B0503020204020204" charset="-122"/>
              </a:rPr>
              <a:t>S</a:t>
            </a:r>
            <a:r>
              <a:rPr sz="1800" dirty="0">
                <a:latin typeface="微软雅黑" panose="020B0503020204020204" charset="-122"/>
                <a:cs typeface="微软雅黑" panose="020B0503020204020204" charset="-122"/>
              </a:rPr>
              <a:t>B</a:t>
            </a:r>
            <a:endParaRPr sz="1800">
              <a:latin typeface="微软雅黑" panose="020B0503020204020204" charset="-122"/>
              <a:cs typeface="微软雅黑" panose="020B0503020204020204" charset="-122"/>
            </a:endParaRPr>
          </a:p>
          <a:p>
            <a:pPr>
              <a:lnSpc>
                <a:spcPct val="100000"/>
              </a:lnSpc>
              <a:spcBef>
                <a:spcPts val="30"/>
              </a:spcBef>
            </a:pPr>
            <a:endParaRPr sz="2300">
              <a:latin typeface="Times New Roman" panose="02020603050405020304"/>
              <a:cs typeface="Times New Roman" panose="02020603050405020304"/>
            </a:endParaRPr>
          </a:p>
          <a:p>
            <a:pPr marL="12700">
              <a:lnSpc>
                <a:spcPct val="100000"/>
              </a:lnSpc>
            </a:pPr>
            <a:r>
              <a:rPr sz="1800" spc="-5" dirty="0">
                <a:latin typeface="微软雅黑" panose="020B0503020204020204" charset="-122"/>
                <a:cs typeface="微软雅黑" panose="020B0503020204020204" charset="-122"/>
              </a:rPr>
              <a:t>Other Accessories (not</a:t>
            </a:r>
            <a:r>
              <a:rPr sz="1800" spc="15"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included)</a:t>
            </a:r>
            <a:endParaRPr sz="1800">
              <a:latin typeface="微软雅黑" panose="020B0503020204020204" charset="-122"/>
              <a:cs typeface="微软雅黑" panose="020B0503020204020204" charset="-122"/>
            </a:endParaRPr>
          </a:p>
        </p:txBody>
      </p:sp>
      <p:sp>
        <p:nvSpPr>
          <p:cNvPr id="12" name="object 12"/>
          <p:cNvSpPr/>
          <p:nvPr/>
        </p:nvSpPr>
        <p:spPr>
          <a:xfrm>
            <a:off x="631822" y="388810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13" name="object 13"/>
          <p:cNvSpPr/>
          <p:nvPr/>
        </p:nvSpPr>
        <p:spPr>
          <a:xfrm>
            <a:off x="1047751" y="4179401"/>
            <a:ext cx="831272" cy="1529541"/>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5088906" y="4418420"/>
            <a:ext cx="838200" cy="84277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5541070" y="4755563"/>
            <a:ext cx="838200" cy="842772"/>
          </a:xfrm>
          <a:prstGeom prst="rect">
            <a:avLst/>
          </a:prstGeom>
          <a:blipFill>
            <a:blip r:embed="rId6" cstate="print"/>
            <a:stretch>
              <a:fillRect/>
            </a:stretch>
          </a:blipFill>
        </p:spPr>
        <p:txBody>
          <a:bodyPr wrap="square" lIns="0" tIns="0" rIns="0" bIns="0" rtlCol="0"/>
          <a:lstStyle/>
          <a:p/>
        </p:txBody>
      </p:sp>
      <p:sp>
        <p:nvSpPr>
          <p:cNvPr id="16" name="object 16"/>
          <p:cNvSpPr/>
          <p:nvPr/>
        </p:nvSpPr>
        <p:spPr>
          <a:xfrm>
            <a:off x="8647712" y="4384435"/>
            <a:ext cx="1335198" cy="1320800"/>
          </a:xfrm>
          <a:prstGeom prst="rect">
            <a:avLst/>
          </a:prstGeom>
          <a:blipFill>
            <a:blip r:embed="rId7" cstate="print"/>
            <a:stretch>
              <a:fillRect/>
            </a:stretch>
          </a:blipFill>
        </p:spPr>
        <p:txBody>
          <a:bodyPr wrap="square" lIns="0" tIns="0" rIns="0" bIns="0" rtlCol="0"/>
          <a:lstStyle/>
          <a:p/>
        </p:txBody>
      </p:sp>
      <p:sp>
        <p:nvSpPr>
          <p:cNvPr id="17" name="object 17"/>
          <p:cNvSpPr/>
          <p:nvPr/>
        </p:nvSpPr>
        <p:spPr>
          <a:xfrm>
            <a:off x="10218918" y="4397709"/>
            <a:ext cx="1135380" cy="1225296"/>
          </a:xfrm>
          <a:prstGeom prst="rect">
            <a:avLst/>
          </a:prstGeom>
          <a:blipFill>
            <a:blip r:embed="rId8" cstate="print"/>
            <a:stretch>
              <a:fillRect/>
            </a:stretch>
          </a:blipFill>
        </p:spPr>
        <p:txBody>
          <a:bodyPr wrap="square" lIns="0" tIns="0" rIns="0" bIns="0" rtlCol="0"/>
          <a:lstStyle/>
          <a:p/>
        </p:txBody>
      </p:sp>
      <p:sp>
        <p:nvSpPr>
          <p:cNvPr id="18" name="object 18"/>
          <p:cNvSpPr/>
          <p:nvPr/>
        </p:nvSpPr>
        <p:spPr>
          <a:xfrm>
            <a:off x="2660554" y="4355841"/>
            <a:ext cx="1910418" cy="1242494"/>
          </a:xfrm>
          <a:prstGeom prst="rect">
            <a:avLst/>
          </a:prstGeom>
          <a:blipFill>
            <a:blip r:embed="rId9" cstate="print"/>
            <a:stretch>
              <a:fillRect/>
            </a:stretch>
          </a:blipFill>
        </p:spPr>
        <p:txBody>
          <a:bodyPr wrap="square" lIns="0" tIns="0" rIns="0" bIns="0" rtlCol="0"/>
          <a:lstStyle/>
          <a:p/>
        </p:txBody>
      </p:sp>
      <p:sp>
        <p:nvSpPr>
          <p:cNvPr id="19" name="object 19"/>
          <p:cNvSpPr txBox="1"/>
          <p:nvPr/>
        </p:nvSpPr>
        <p:spPr>
          <a:xfrm>
            <a:off x="4932679" y="5778009"/>
            <a:ext cx="1685289" cy="486409"/>
          </a:xfrm>
          <a:prstGeom prst="rect">
            <a:avLst/>
          </a:prstGeom>
        </p:spPr>
        <p:txBody>
          <a:bodyPr vert="horz" wrap="square" lIns="0" tIns="12065" rIns="0" bIns="0" rtlCol="0">
            <a:spAutoFit/>
          </a:bodyPr>
          <a:lstStyle/>
          <a:p>
            <a:pPr marL="12700" marR="5080">
              <a:lnSpc>
                <a:spcPct val="108000"/>
              </a:lnSpc>
              <a:spcBef>
                <a:spcPts val="95"/>
              </a:spcBef>
            </a:pPr>
            <a:r>
              <a:rPr sz="1400" spc="-5" dirty="0">
                <a:latin typeface="微软雅黑" panose="020B0503020204020204" charset="-122"/>
                <a:cs typeface="微软雅黑" panose="020B0503020204020204" charset="-122"/>
              </a:rPr>
              <a:t>1×Micro-Lens  1×Wide-angel</a:t>
            </a:r>
            <a:r>
              <a:rPr sz="1400" spc="-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Lens</a:t>
            </a:r>
            <a:endParaRPr sz="1400">
              <a:latin typeface="微软雅黑" panose="020B0503020204020204" charset="-122"/>
              <a:cs typeface="微软雅黑" panose="020B0503020204020204" charset="-122"/>
            </a:endParaRPr>
          </a:p>
        </p:txBody>
      </p:sp>
      <p:sp>
        <p:nvSpPr>
          <p:cNvPr id="20" name="object 20"/>
          <p:cNvSpPr txBox="1"/>
          <p:nvPr/>
        </p:nvSpPr>
        <p:spPr>
          <a:xfrm>
            <a:off x="757935" y="5794246"/>
            <a:ext cx="144208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 Security</a:t>
            </a:r>
            <a:r>
              <a:rPr sz="1400" spc="-9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Case</a:t>
            </a:r>
            <a:endParaRPr sz="1400">
              <a:latin typeface="微软雅黑" panose="020B0503020204020204" charset="-122"/>
              <a:cs typeface="微软雅黑" panose="020B0503020204020204" charset="-122"/>
            </a:endParaRPr>
          </a:p>
        </p:txBody>
      </p:sp>
      <p:sp>
        <p:nvSpPr>
          <p:cNvPr id="21" name="object 21"/>
          <p:cNvSpPr txBox="1"/>
          <p:nvPr/>
        </p:nvSpPr>
        <p:spPr>
          <a:xfrm>
            <a:off x="2768492" y="5777888"/>
            <a:ext cx="1601470" cy="496570"/>
          </a:xfrm>
          <a:prstGeom prst="rect">
            <a:avLst/>
          </a:prstGeom>
        </p:spPr>
        <p:txBody>
          <a:bodyPr vert="horz" wrap="square" lIns="0" tIns="12700" rIns="0" bIns="0" rtlCol="0">
            <a:spAutoFit/>
          </a:bodyPr>
          <a:lstStyle/>
          <a:p>
            <a:pPr marL="12700" marR="5080">
              <a:lnSpc>
                <a:spcPct val="110000"/>
              </a:lnSpc>
              <a:spcBef>
                <a:spcPts val="100"/>
              </a:spcBef>
            </a:pPr>
            <a:r>
              <a:rPr sz="1400" spc="-5" dirty="0">
                <a:latin typeface="微软雅黑" panose="020B0503020204020204" charset="-122"/>
                <a:cs typeface="微软雅黑" panose="020B0503020204020204" charset="-122"/>
              </a:rPr>
              <a:t>1×External</a:t>
            </a:r>
            <a:r>
              <a:rPr sz="1400" spc="-4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battery  connection</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wire</a:t>
            </a:r>
            <a:endParaRPr sz="1400">
              <a:latin typeface="微软雅黑" panose="020B0503020204020204" charset="-122"/>
              <a:cs typeface="微软雅黑" panose="020B0503020204020204" charset="-122"/>
            </a:endParaRPr>
          </a:p>
        </p:txBody>
      </p:sp>
      <p:sp>
        <p:nvSpPr>
          <p:cNvPr id="22" name="object 22"/>
          <p:cNvSpPr txBox="1"/>
          <p:nvPr/>
        </p:nvSpPr>
        <p:spPr>
          <a:xfrm>
            <a:off x="10206226" y="5794249"/>
            <a:ext cx="118745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1×solar</a:t>
            </a:r>
            <a:r>
              <a:rPr sz="1400" spc="-1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panel</a:t>
            </a:r>
            <a:endParaRPr sz="1400">
              <a:latin typeface="微软雅黑" panose="020B0503020204020204" charset="-122"/>
              <a:cs typeface="微软雅黑" panose="020B0503020204020204" charset="-122"/>
            </a:endParaRPr>
          </a:p>
        </p:txBody>
      </p:sp>
      <p:sp>
        <p:nvSpPr>
          <p:cNvPr id="23" name="object 23"/>
          <p:cNvSpPr txBox="1"/>
          <p:nvPr/>
        </p:nvSpPr>
        <p:spPr>
          <a:xfrm>
            <a:off x="8613647" y="5794248"/>
            <a:ext cx="131191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1×Cradle</a:t>
            </a:r>
            <a:r>
              <a:rPr sz="1400" spc="-6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Head</a:t>
            </a:r>
            <a:endParaRPr sz="1400">
              <a:latin typeface="微软雅黑" panose="020B0503020204020204" charset="-122"/>
              <a:cs typeface="微软雅黑" panose="020B0503020204020204" charset="-122"/>
            </a:endParaRPr>
          </a:p>
        </p:txBody>
      </p:sp>
      <p:sp>
        <p:nvSpPr>
          <p:cNvPr id="24" name="object 24"/>
          <p:cNvSpPr/>
          <p:nvPr/>
        </p:nvSpPr>
        <p:spPr>
          <a:xfrm>
            <a:off x="7283959" y="3942219"/>
            <a:ext cx="774700" cy="1828800"/>
          </a:xfrm>
          <a:prstGeom prst="rect">
            <a:avLst/>
          </a:prstGeom>
          <a:blipFill>
            <a:blip r:embed="rId10" cstate="print"/>
            <a:stretch>
              <a:fillRect/>
            </a:stretch>
          </a:blipFill>
        </p:spPr>
        <p:txBody>
          <a:bodyPr wrap="square" lIns="0" tIns="0" rIns="0" bIns="0" rtlCol="0"/>
          <a:lstStyle/>
          <a:p/>
        </p:txBody>
      </p:sp>
      <p:sp>
        <p:nvSpPr>
          <p:cNvPr id="25" name="object 25"/>
          <p:cNvSpPr txBox="1"/>
          <p:nvPr/>
        </p:nvSpPr>
        <p:spPr>
          <a:xfrm>
            <a:off x="6950154" y="5798255"/>
            <a:ext cx="131445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1×5M</a:t>
            </a:r>
            <a:r>
              <a:rPr sz="1400" spc="-5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Antenna</a:t>
            </a:r>
            <a:endParaRPr sz="1400">
              <a:latin typeface="微软雅黑" panose="020B0503020204020204" charset="-122"/>
              <a:cs typeface="微软雅黑" panose="020B0503020204020204" charset="-122"/>
            </a:endParaRPr>
          </a:p>
        </p:txBody>
      </p:sp>
      <p:sp>
        <p:nvSpPr>
          <p:cNvPr id="26" name="object 2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27" name="object 27"/>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5720">
              <a:lnSpc>
                <a:spcPct val="100000"/>
              </a:lnSpc>
              <a:spcBef>
                <a:spcPts val="100"/>
              </a:spcBef>
              <a:tabLst>
                <a:tab pos="10913745" algn="l"/>
              </a:tabLst>
            </a:pPr>
            <a:r>
              <a:rPr spc="-5" dirty="0"/>
              <a:t>Power</a:t>
            </a:r>
            <a:r>
              <a:rPr spc="-70" dirty="0"/>
              <a:t> </a:t>
            </a:r>
            <a:r>
              <a:rPr spc="-5" dirty="0"/>
              <a:t>Supply	</a:t>
            </a:r>
            <a:endParaRPr spc="-5" dirty="0"/>
          </a:p>
        </p:txBody>
      </p:sp>
      <p:sp>
        <p:nvSpPr>
          <p:cNvPr id="4" name="object 4"/>
          <p:cNvSpPr txBox="1"/>
          <p:nvPr/>
        </p:nvSpPr>
        <p:spPr>
          <a:xfrm>
            <a:off x="734059" y="1062227"/>
            <a:ext cx="5434330" cy="1501775"/>
          </a:xfrm>
          <a:prstGeom prst="rect">
            <a:avLst/>
          </a:prstGeom>
        </p:spPr>
        <p:txBody>
          <a:bodyPr vert="horz" wrap="square" lIns="0" tIns="17145" rIns="0" bIns="0" rtlCol="0">
            <a:spAutoFit/>
          </a:bodyPr>
          <a:lstStyle/>
          <a:p>
            <a:pPr marL="12700" marR="5080">
              <a:lnSpc>
                <a:spcPct val="98000"/>
              </a:lnSpc>
              <a:spcBef>
                <a:spcPts val="135"/>
              </a:spcBef>
            </a:pPr>
            <a:r>
              <a:rPr sz="1400" spc="-5" dirty="0">
                <a:latin typeface="微软雅黑" panose="020B0503020204020204" charset="-122"/>
                <a:cs typeface="微软雅黑" panose="020B0503020204020204" charset="-122"/>
              </a:rPr>
              <a:t>After opening the latch on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right side of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you will  see that it </a:t>
            </a:r>
            <a:r>
              <a:rPr sz="1400" dirty="0">
                <a:latin typeface="微软雅黑" panose="020B0503020204020204" charset="-122"/>
                <a:cs typeface="微软雅黑" panose="020B0503020204020204" charset="-122"/>
              </a:rPr>
              <a:t>has 12 </a:t>
            </a:r>
            <a:r>
              <a:rPr sz="1400" spc="-5" dirty="0">
                <a:latin typeface="微软雅黑" panose="020B0503020204020204" charset="-122"/>
                <a:cs typeface="微软雅黑" panose="020B0503020204020204" charset="-122"/>
              </a:rPr>
              <a:t>battery slots. For maximum battery life, we  recommend using </a:t>
            </a:r>
            <a:r>
              <a:rPr sz="1400" dirty="0">
                <a:latin typeface="微软雅黑" panose="020B0503020204020204" charset="-122"/>
                <a:cs typeface="微软雅黑" panose="020B0503020204020204" charset="-122"/>
              </a:rPr>
              <a:t>12 </a:t>
            </a:r>
            <a:r>
              <a:rPr sz="1400" spc="-5" dirty="0">
                <a:latin typeface="微软雅黑" panose="020B0503020204020204" charset="-122"/>
                <a:cs typeface="微软雅黑" panose="020B0503020204020204" charset="-122"/>
              </a:rPr>
              <a:t>lithium </a:t>
            </a:r>
            <a:r>
              <a:rPr sz="1400" dirty="0">
                <a:latin typeface="微软雅黑" panose="020B0503020204020204" charset="-122"/>
                <a:cs typeface="微软雅黑" panose="020B0503020204020204" charset="-122"/>
              </a:rPr>
              <a:t>AA </a:t>
            </a:r>
            <a:r>
              <a:rPr sz="1400" spc="-5" dirty="0">
                <a:latin typeface="微软雅黑" panose="020B0503020204020204" charset="-122"/>
                <a:cs typeface="微软雅黑" panose="020B0503020204020204" charset="-122"/>
              </a:rPr>
              <a:t>or alkaline </a:t>
            </a:r>
            <a:r>
              <a:rPr sz="1400" dirty="0">
                <a:latin typeface="微软雅黑" panose="020B0503020204020204" charset="-122"/>
                <a:cs typeface="微软雅黑" panose="020B0503020204020204" charset="-122"/>
              </a:rPr>
              <a:t>AA</a:t>
            </a:r>
            <a:r>
              <a:rPr sz="1400" spc="-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batteries.</a:t>
            </a:r>
            <a:endParaRPr sz="1400">
              <a:latin typeface="微软雅黑" panose="020B0503020204020204" charset="-122"/>
              <a:cs typeface="微软雅黑" panose="020B0503020204020204" charset="-122"/>
            </a:endParaRPr>
          </a:p>
          <a:p>
            <a:pPr>
              <a:lnSpc>
                <a:spcPct val="100000"/>
              </a:lnSpc>
              <a:spcBef>
                <a:spcPts val="15"/>
              </a:spcBef>
            </a:pPr>
            <a:endParaRPr sz="1450">
              <a:latin typeface="Times New Roman" panose="02020603050405020304"/>
              <a:cs typeface="Times New Roman" panose="02020603050405020304"/>
            </a:endParaRPr>
          </a:p>
          <a:p>
            <a:pPr marL="12700" marR="80010">
              <a:lnSpc>
                <a:spcPct val="98000"/>
              </a:lnSpc>
              <a:spcBef>
                <a:spcPts val="5"/>
              </a:spcBef>
            </a:pPr>
            <a:r>
              <a:rPr sz="1400" spc="-5" dirty="0">
                <a:latin typeface="微软雅黑" panose="020B0503020204020204" charset="-122"/>
                <a:cs typeface="微软雅黑" panose="020B0503020204020204" charset="-122"/>
              </a:rPr>
              <a:t>Please </a:t>
            </a:r>
            <a:r>
              <a:rPr sz="1400" dirty="0">
                <a:latin typeface="微软雅黑" panose="020B0503020204020204" charset="-122"/>
                <a:cs typeface="微软雅黑" panose="020B0503020204020204" charset="-122"/>
              </a:rPr>
              <a:t>be sure to </a:t>
            </a:r>
            <a:r>
              <a:rPr sz="1400" spc="-5" dirty="0">
                <a:latin typeface="微软雅黑" panose="020B0503020204020204" charset="-122"/>
                <a:cs typeface="微软雅黑" panose="020B0503020204020204" charset="-122"/>
              </a:rPr>
              <a:t>insert </a:t>
            </a:r>
            <a:r>
              <a:rPr sz="1400" dirty="0">
                <a:latin typeface="微软雅黑" panose="020B0503020204020204" charset="-122"/>
                <a:cs typeface="微软雅黑" panose="020B0503020204020204" charset="-122"/>
              </a:rPr>
              <a:t>each </a:t>
            </a:r>
            <a:r>
              <a:rPr sz="1400" spc="-5" dirty="0">
                <a:latin typeface="微软雅黑" panose="020B0503020204020204" charset="-122"/>
                <a:cs typeface="微软雅黑" panose="020B0503020204020204" charset="-122"/>
              </a:rPr>
              <a:t>battery with correct polarity  (negative or“flat”end against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long spring of </a:t>
            </a:r>
            <a:r>
              <a:rPr sz="1400" dirty="0">
                <a:latin typeface="微软雅黑" panose="020B0503020204020204" charset="-122"/>
                <a:cs typeface="微软雅黑" panose="020B0503020204020204" charset="-122"/>
              </a:rPr>
              <a:t>each </a:t>
            </a:r>
            <a:r>
              <a:rPr sz="1400" spc="-5" dirty="0">
                <a:latin typeface="微软雅黑" panose="020B0503020204020204" charset="-122"/>
                <a:cs typeface="微软雅黑" panose="020B0503020204020204" charset="-122"/>
              </a:rPr>
              <a:t>battery  slot).</a:t>
            </a:r>
            <a:endParaRPr sz="1400">
              <a:latin typeface="微软雅黑" panose="020B0503020204020204" charset="-122"/>
              <a:cs typeface="微软雅黑" panose="020B0503020204020204" charset="-122"/>
            </a:endParaRPr>
          </a:p>
        </p:txBody>
      </p:sp>
      <p:sp>
        <p:nvSpPr>
          <p:cNvPr id="5" name="object 5"/>
          <p:cNvSpPr txBox="1"/>
          <p:nvPr/>
        </p:nvSpPr>
        <p:spPr>
          <a:xfrm>
            <a:off x="616699" y="3089275"/>
            <a:ext cx="5525770" cy="133216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SD </a:t>
            </a:r>
            <a:r>
              <a:rPr sz="1800" spc="-5" dirty="0">
                <a:latin typeface="微软雅黑" panose="020B0503020204020204" charset="-122"/>
                <a:cs typeface="微软雅黑" panose="020B0503020204020204" charset="-122"/>
              </a:rPr>
              <a:t>Card </a:t>
            </a:r>
            <a:r>
              <a:rPr sz="1800" dirty="0">
                <a:latin typeface="微软雅黑" panose="020B0503020204020204" charset="-122"/>
                <a:cs typeface="微软雅黑" panose="020B0503020204020204" charset="-122"/>
              </a:rPr>
              <a:t>/ SIM</a:t>
            </a:r>
            <a:r>
              <a:rPr sz="1800" spc="-2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Card</a:t>
            </a:r>
            <a:endParaRPr sz="1800" dirty="0">
              <a:latin typeface="微软雅黑" panose="020B0503020204020204" charset="-122"/>
              <a:cs typeface="微软雅黑" panose="020B0503020204020204" charset="-122"/>
            </a:endParaRPr>
          </a:p>
          <a:p>
            <a:pPr>
              <a:lnSpc>
                <a:spcPct val="100000"/>
              </a:lnSpc>
              <a:spcBef>
                <a:spcPts val="10"/>
              </a:spcBef>
            </a:pPr>
            <a:endParaRPr sz="2600" dirty="0">
              <a:latin typeface="Times New Roman" panose="02020603050405020304"/>
              <a:cs typeface="Times New Roman" panose="02020603050405020304"/>
            </a:endParaRPr>
          </a:p>
          <a:p>
            <a:pPr marL="128270" marR="5080">
              <a:lnSpc>
                <a:spcPts val="1660"/>
              </a:lnSpc>
              <a:spcBef>
                <a:spcPts val="5"/>
              </a:spcBef>
            </a:pPr>
            <a:r>
              <a:rPr sz="1400" spc="-5" dirty="0">
                <a:latin typeface="微软雅黑" panose="020B0503020204020204" charset="-122"/>
                <a:cs typeface="微软雅黑" panose="020B0503020204020204" charset="-122"/>
              </a:rPr>
              <a:t>Insert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and SIM card ( </a:t>
            </a:r>
            <a:r>
              <a:rPr lang="en-US" sz="1400" dirty="0">
                <a:latin typeface="微软雅黑" panose="020B0503020204020204" charset="-122"/>
                <a:cs typeface="微软雅黑" panose="020B0503020204020204" charset="-122"/>
              </a:rPr>
              <a:t>Camera being under </a:t>
            </a:r>
            <a:r>
              <a:rPr sz="1400" spc="-5" dirty="0">
                <a:latin typeface="微软雅黑" panose="020B0503020204020204" charset="-122"/>
                <a:cs typeface="微软雅黑" panose="020B0503020204020204" charset="-122"/>
              </a:rPr>
              <a:t>OFF mode </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before beginning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operate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is supported </a:t>
            </a:r>
            <a:r>
              <a:rPr sz="1400" dirty="0">
                <a:latin typeface="微软雅黑" panose="020B0503020204020204" charset="-122"/>
                <a:cs typeface="微软雅黑" panose="020B0503020204020204" charset="-122"/>
              </a:rPr>
              <a:t>up to </a:t>
            </a:r>
            <a:r>
              <a:rPr sz="1400" spc="-5" dirty="0">
                <a:latin typeface="微软雅黑" panose="020B0503020204020204" charset="-122"/>
                <a:cs typeface="微软雅黑" panose="020B0503020204020204" charset="-122"/>
              </a:rPr>
              <a:t>maximum  64GB</a:t>
            </a:r>
            <a:r>
              <a:rPr sz="1400" spc="-2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capacity.</a:t>
            </a:r>
            <a:endParaRPr sz="1400" dirty="0">
              <a:latin typeface="微软雅黑" panose="020B0503020204020204" charset="-122"/>
              <a:cs typeface="微软雅黑" panose="020B0503020204020204" charset="-122"/>
            </a:endParaRPr>
          </a:p>
        </p:txBody>
      </p:sp>
      <p:sp>
        <p:nvSpPr>
          <p:cNvPr id="6" name="object 6"/>
          <p:cNvSpPr/>
          <p:nvPr/>
        </p:nvSpPr>
        <p:spPr>
          <a:xfrm>
            <a:off x="7140966" y="967576"/>
            <a:ext cx="3458298" cy="1987662"/>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587375" y="3458209"/>
            <a:ext cx="10892790" cy="0"/>
          </a:xfrm>
          <a:custGeom>
            <a:avLst/>
            <a:gdLst/>
            <a:ahLst/>
            <a:cxnLst/>
            <a:rect l="l" t="t" r="r" b="b"/>
            <a:pathLst>
              <a:path w="10892790">
                <a:moveTo>
                  <a:pt x="0" y="0"/>
                </a:moveTo>
                <a:lnTo>
                  <a:pt x="10892790" y="0"/>
                </a:lnTo>
              </a:path>
            </a:pathLst>
          </a:custGeom>
          <a:ln w="7620">
            <a:solidFill>
              <a:srgbClr val="000000"/>
            </a:solidFill>
          </a:ln>
        </p:spPr>
        <p:txBody>
          <a:bodyPr wrap="square" lIns="0" tIns="0" rIns="0" bIns="0" rtlCol="0"/>
          <a:lstStyle/>
          <a:p/>
        </p:txBody>
      </p:sp>
      <p:sp>
        <p:nvSpPr>
          <p:cNvPr id="8" name="object 8"/>
          <p:cNvSpPr/>
          <p:nvPr/>
        </p:nvSpPr>
        <p:spPr>
          <a:xfrm>
            <a:off x="8049768" y="5350764"/>
            <a:ext cx="789940" cy="920750"/>
          </a:xfrm>
          <a:custGeom>
            <a:avLst/>
            <a:gdLst/>
            <a:ahLst/>
            <a:cxnLst/>
            <a:rect l="l" t="t" r="r" b="b"/>
            <a:pathLst>
              <a:path w="789940" h="920750">
                <a:moveTo>
                  <a:pt x="789431" y="920496"/>
                </a:moveTo>
                <a:lnTo>
                  <a:pt x="0" y="920496"/>
                </a:lnTo>
                <a:lnTo>
                  <a:pt x="0" y="0"/>
                </a:lnTo>
                <a:lnTo>
                  <a:pt x="656843" y="0"/>
                </a:lnTo>
                <a:lnTo>
                  <a:pt x="662939" y="6096"/>
                </a:lnTo>
                <a:lnTo>
                  <a:pt x="12191" y="6096"/>
                </a:lnTo>
                <a:lnTo>
                  <a:pt x="6096" y="13715"/>
                </a:lnTo>
                <a:lnTo>
                  <a:pt x="12191" y="13715"/>
                </a:lnTo>
                <a:lnTo>
                  <a:pt x="12191" y="908303"/>
                </a:lnTo>
                <a:lnTo>
                  <a:pt x="6096" y="908303"/>
                </a:lnTo>
                <a:lnTo>
                  <a:pt x="12191" y="914400"/>
                </a:lnTo>
                <a:lnTo>
                  <a:pt x="789431" y="914400"/>
                </a:lnTo>
                <a:lnTo>
                  <a:pt x="789431" y="920496"/>
                </a:lnTo>
                <a:close/>
              </a:path>
              <a:path w="789940" h="920750">
                <a:moveTo>
                  <a:pt x="12191" y="13715"/>
                </a:moveTo>
                <a:lnTo>
                  <a:pt x="6096" y="13715"/>
                </a:lnTo>
                <a:lnTo>
                  <a:pt x="12191" y="6096"/>
                </a:lnTo>
                <a:lnTo>
                  <a:pt x="12191" y="13715"/>
                </a:lnTo>
                <a:close/>
              </a:path>
              <a:path w="789940" h="920750">
                <a:moveTo>
                  <a:pt x="652272" y="13715"/>
                </a:moveTo>
                <a:lnTo>
                  <a:pt x="12191" y="13715"/>
                </a:lnTo>
                <a:lnTo>
                  <a:pt x="12191" y="6096"/>
                </a:lnTo>
                <a:lnTo>
                  <a:pt x="662939" y="6096"/>
                </a:lnTo>
                <a:lnTo>
                  <a:pt x="667511" y="10668"/>
                </a:lnTo>
                <a:lnTo>
                  <a:pt x="649224" y="10668"/>
                </a:lnTo>
                <a:lnTo>
                  <a:pt x="652272" y="13715"/>
                </a:lnTo>
                <a:close/>
              </a:path>
              <a:path w="789940" h="920750">
                <a:moveTo>
                  <a:pt x="777239" y="138684"/>
                </a:moveTo>
                <a:lnTo>
                  <a:pt x="649224" y="10668"/>
                </a:lnTo>
                <a:lnTo>
                  <a:pt x="653796" y="13715"/>
                </a:lnTo>
                <a:lnTo>
                  <a:pt x="669035" y="13715"/>
                </a:lnTo>
                <a:lnTo>
                  <a:pt x="789431" y="134112"/>
                </a:lnTo>
                <a:lnTo>
                  <a:pt x="789431" y="135636"/>
                </a:lnTo>
                <a:lnTo>
                  <a:pt x="777239" y="135636"/>
                </a:lnTo>
                <a:lnTo>
                  <a:pt x="777239" y="138684"/>
                </a:lnTo>
                <a:close/>
              </a:path>
              <a:path w="789940" h="920750">
                <a:moveTo>
                  <a:pt x="669035" y="13715"/>
                </a:moveTo>
                <a:lnTo>
                  <a:pt x="653796" y="13715"/>
                </a:lnTo>
                <a:lnTo>
                  <a:pt x="649224" y="10668"/>
                </a:lnTo>
                <a:lnTo>
                  <a:pt x="667511" y="10668"/>
                </a:lnTo>
                <a:lnTo>
                  <a:pt x="669035" y="13715"/>
                </a:lnTo>
                <a:close/>
              </a:path>
              <a:path w="789940" h="920750">
                <a:moveTo>
                  <a:pt x="778763" y="140208"/>
                </a:moveTo>
                <a:lnTo>
                  <a:pt x="777239" y="138684"/>
                </a:lnTo>
                <a:lnTo>
                  <a:pt x="777239" y="135636"/>
                </a:lnTo>
                <a:lnTo>
                  <a:pt x="778763" y="140208"/>
                </a:lnTo>
                <a:close/>
              </a:path>
              <a:path w="789940" h="920750">
                <a:moveTo>
                  <a:pt x="789431" y="140208"/>
                </a:moveTo>
                <a:lnTo>
                  <a:pt x="778763" y="140208"/>
                </a:lnTo>
                <a:lnTo>
                  <a:pt x="777239" y="135636"/>
                </a:lnTo>
                <a:lnTo>
                  <a:pt x="789431" y="135636"/>
                </a:lnTo>
                <a:lnTo>
                  <a:pt x="789431" y="140208"/>
                </a:lnTo>
                <a:close/>
              </a:path>
              <a:path w="789940" h="920750">
                <a:moveTo>
                  <a:pt x="777239" y="914400"/>
                </a:moveTo>
                <a:lnTo>
                  <a:pt x="777239" y="138684"/>
                </a:lnTo>
                <a:lnTo>
                  <a:pt x="778763" y="140208"/>
                </a:lnTo>
                <a:lnTo>
                  <a:pt x="789431" y="140208"/>
                </a:lnTo>
                <a:lnTo>
                  <a:pt x="789431" y="908303"/>
                </a:lnTo>
                <a:lnTo>
                  <a:pt x="783335" y="908303"/>
                </a:lnTo>
                <a:lnTo>
                  <a:pt x="777239" y="914400"/>
                </a:lnTo>
                <a:close/>
              </a:path>
              <a:path w="789940" h="920750">
                <a:moveTo>
                  <a:pt x="12191" y="914400"/>
                </a:moveTo>
                <a:lnTo>
                  <a:pt x="6096" y="908303"/>
                </a:lnTo>
                <a:lnTo>
                  <a:pt x="12191" y="908303"/>
                </a:lnTo>
                <a:lnTo>
                  <a:pt x="12191" y="914400"/>
                </a:lnTo>
                <a:close/>
              </a:path>
              <a:path w="789940" h="920750">
                <a:moveTo>
                  <a:pt x="777239" y="914400"/>
                </a:moveTo>
                <a:lnTo>
                  <a:pt x="12191" y="914400"/>
                </a:lnTo>
                <a:lnTo>
                  <a:pt x="12191" y="908303"/>
                </a:lnTo>
                <a:lnTo>
                  <a:pt x="777239" y="908303"/>
                </a:lnTo>
                <a:lnTo>
                  <a:pt x="777239" y="914400"/>
                </a:lnTo>
                <a:close/>
              </a:path>
              <a:path w="789940" h="920750">
                <a:moveTo>
                  <a:pt x="789431" y="914400"/>
                </a:moveTo>
                <a:lnTo>
                  <a:pt x="777239" y="914400"/>
                </a:lnTo>
                <a:lnTo>
                  <a:pt x="783335" y="908303"/>
                </a:lnTo>
                <a:lnTo>
                  <a:pt x="789431" y="908303"/>
                </a:lnTo>
                <a:lnTo>
                  <a:pt x="789431" y="914400"/>
                </a:lnTo>
                <a:close/>
              </a:path>
            </a:pathLst>
          </a:custGeom>
          <a:solidFill>
            <a:srgbClr val="000000"/>
          </a:solidFill>
        </p:spPr>
        <p:txBody>
          <a:bodyPr wrap="square" lIns="0" tIns="0" rIns="0" bIns="0" rtlCol="0"/>
          <a:lstStyle/>
          <a:p/>
        </p:txBody>
      </p:sp>
      <p:sp>
        <p:nvSpPr>
          <p:cNvPr id="9" name="object 9"/>
          <p:cNvSpPr/>
          <p:nvPr/>
        </p:nvSpPr>
        <p:spPr>
          <a:xfrm>
            <a:off x="8036052" y="5527547"/>
            <a:ext cx="88392" cy="198119"/>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8142731" y="5494020"/>
            <a:ext cx="596265" cy="655320"/>
          </a:xfrm>
          <a:custGeom>
            <a:avLst/>
            <a:gdLst/>
            <a:ahLst/>
            <a:cxnLst/>
            <a:rect l="l" t="t" r="r" b="b"/>
            <a:pathLst>
              <a:path w="596265" h="655320">
                <a:moveTo>
                  <a:pt x="595884" y="655319"/>
                </a:moveTo>
                <a:lnTo>
                  <a:pt x="0" y="655319"/>
                </a:lnTo>
                <a:lnTo>
                  <a:pt x="0" y="0"/>
                </a:lnTo>
                <a:lnTo>
                  <a:pt x="595884" y="0"/>
                </a:lnTo>
                <a:lnTo>
                  <a:pt x="595884" y="7619"/>
                </a:lnTo>
                <a:lnTo>
                  <a:pt x="12192" y="7619"/>
                </a:lnTo>
                <a:lnTo>
                  <a:pt x="6096" y="13715"/>
                </a:lnTo>
                <a:lnTo>
                  <a:pt x="12192" y="13715"/>
                </a:lnTo>
                <a:lnTo>
                  <a:pt x="12192" y="643127"/>
                </a:lnTo>
                <a:lnTo>
                  <a:pt x="6096" y="643127"/>
                </a:lnTo>
                <a:lnTo>
                  <a:pt x="12192" y="649224"/>
                </a:lnTo>
                <a:lnTo>
                  <a:pt x="595884" y="649224"/>
                </a:lnTo>
                <a:lnTo>
                  <a:pt x="595884" y="655319"/>
                </a:lnTo>
                <a:close/>
              </a:path>
              <a:path w="596265" h="655320">
                <a:moveTo>
                  <a:pt x="12192" y="13715"/>
                </a:moveTo>
                <a:lnTo>
                  <a:pt x="6096" y="13715"/>
                </a:lnTo>
                <a:lnTo>
                  <a:pt x="12192" y="7619"/>
                </a:lnTo>
                <a:lnTo>
                  <a:pt x="12192" y="13715"/>
                </a:lnTo>
                <a:close/>
              </a:path>
              <a:path w="596265" h="655320">
                <a:moveTo>
                  <a:pt x="583692" y="13715"/>
                </a:moveTo>
                <a:lnTo>
                  <a:pt x="12192" y="13715"/>
                </a:lnTo>
                <a:lnTo>
                  <a:pt x="12192" y="7619"/>
                </a:lnTo>
                <a:lnTo>
                  <a:pt x="583692" y="7619"/>
                </a:lnTo>
                <a:lnTo>
                  <a:pt x="583692" y="13715"/>
                </a:lnTo>
                <a:close/>
              </a:path>
              <a:path w="596265" h="655320">
                <a:moveTo>
                  <a:pt x="583692" y="649224"/>
                </a:moveTo>
                <a:lnTo>
                  <a:pt x="583692" y="7619"/>
                </a:lnTo>
                <a:lnTo>
                  <a:pt x="589788" y="13715"/>
                </a:lnTo>
                <a:lnTo>
                  <a:pt x="595884" y="13715"/>
                </a:lnTo>
                <a:lnTo>
                  <a:pt x="595884" y="643127"/>
                </a:lnTo>
                <a:lnTo>
                  <a:pt x="589788" y="643127"/>
                </a:lnTo>
                <a:lnTo>
                  <a:pt x="583692" y="649224"/>
                </a:lnTo>
                <a:close/>
              </a:path>
              <a:path w="596265" h="655320">
                <a:moveTo>
                  <a:pt x="595884" y="13715"/>
                </a:moveTo>
                <a:lnTo>
                  <a:pt x="589788" y="13715"/>
                </a:lnTo>
                <a:lnTo>
                  <a:pt x="583692" y="7619"/>
                </a:lnTo>
                <a:lnTo>
                  <a:pt x="595884" y="7619"/>
                </a:lnTo>
                <a:lnTo>
                  <a:pt x="595884" y="13715"/>
                </a:lnTo>
                <a:close/>
              </a:path>
              <a:path w="596265" h="655320">
                <a:moveTo>
                  <a:pt x="12192" y="649224"/>
                </a:moveTo>
                <a:lnTo>
                  <a:pt x="6096" y="643127"/>
                </a:lnTo>
                <a:lnTo>
                  <a:pt x="12192" y="643127"/>
                </a:lnTo>
                <a:lnTo>
                  <a:pt x="12192" y="649224"/>
                </a:lnTo>
                <a:close/>
              </a:path>
              <a:path w="596265" h="655320">
                <a:moveTo>
                  <a:pt x="583692" y="649224"/>
                </a:moveTo>
                <a:lnTo>
                  <a:pt x="12192" y="649224"/>
                </a:lnTo>
                <a:lnTo>
                  <a:pt x="12192" y="643127"/>
                </a:lnTo>
                <a:lnTo>
                  <a:pt x="583692" y="643127"/>
                </a:lnTo>
                <a:lnTo>
                  <a:pt x="583692" y="649224"/>
                </a:lnTo>
                <a:close/>
              </a:path>
              <a:path w="596265" h="655320">
                <a:moveTo>
                  <a:pt x="595884" y="649224"/>
                </a:moveTo>
                <a:lnTo>
                  <a:pt x="583692" y="649224"/>
                </a:lnTo>
                <a:lnTo>
                  <a:pt x="589788" y="643127"/>
                </a:lnTo>
                <a:lnTo>
                  <a:pt x="595884" y="643127"/>
                </a:lnTo>
                <a:lnTo>
                  <a:pt x="595884" y="649224"/>
                </a:lnTo>
                <a:close/>
              </a:path>
            </a:pathLst>
          </a:custGeom>
          <a:solidFill>
            <a:srgbClr val="000000"/>
          </a:solidFill>
        </p:spPr>
        <p:txBody>
          <a:bodyPr wrap="square" lIns="0" tIns="0" rIns="0" bIns="0" rtlCol="0"/>
          <a:lstStyle/>
          <a:p/>
        </p:txBody>
      </p:sp>
      <p:sp>
        <p:nvSpPr>
          <p:cNvPr id="11" name="object 11"/>
          <p:cNvSpPr/>
          <p:nvPr/>
        </p:nvSpPr>
        <p:spPr>
          <a:xfrm>
            <a:off x="7098792" y="3642710"/>
            <a:ext cx="3299459" cy="1374297"/>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8334756" y="4744211"/>
            <a:ext cx="1424940" cy="1272540"/>
          </a:xfrm>
          <a:custGeom>
            <a:avLst/>
            <a:gdLst/>
            <a:ahLst/>
            <a:cxnLst/>
            <a:rect l="l" t="t" r="r" b="b"/>
            <a:pathLst>
              <a:path w="1424940" h="1272539">
                <a:moveTo>
                  <a:pt x="5334" y="87502"/>
                </a:moveTo>
                <a:lnTo>
                  <a:pt x="3048" y="86867"/>
                </a:lnTo>
                <a:lnTo>
                  <a:pt x="2159" y="86867"/>
                </a:lnTo>
                <a:lnTo>
                  <a:pt x="889" y="86233"/>
                </a:lnTo>
                <a:lnTo>
                  <a:pt x="253" y="84962"/>
                </a:lnTo>
                <a:lnTo>
                  <a:pt x="0" y="83820"/>
                </a:lnTo>
                <a:lnTo>
                  <a:pt x="889" y="81787"/>
                </a:lnTo>
                <a:lnTo>
                  <a:pt x="48768" y="0"/>
                </a:lnTo>
                <a:lnTo>
                  <a:pt x="53340" y="7620"/>
                </a:lnTo>
                <a:lnTo>
                  <a:pt x="61177" y="21336"/>
                </a:lnTo>
                <a:lnTo>
                  <a:pt x="44196" y="21336"/>
                </a:lnTo>
                <a:lnTo>
                  <a:pt x="7620" y="85343"/>
                </a:lnTo>
                <a:lnTo>
                  <a:pt x="6603" y="86867"/>
                </a:lnTo>
                <a:lnTo>
                  <a:pt x="5334" y="87502"/>
                </a:lnTo>
                <a:close/>
              </a:path>
              <a:path w="1424940" h="1272539">
                <a:moveTo>
                  <a:pt x="51816" y="612648"/>
                </a:moveTo>
                <a:lnTo>
                  <a:pt x="44196" y="612648"/>
                </a:lnTo>
                <a:lnTo>
                  <a:pt x="44196" y="21336"/>
                </a:lnTo>
                <a:lnTo>
                  <a:pt x="51816" y="21336"/>
                </a:lnTo>
                <a:lnTo>
                  <a:pt x="51816" y="612648"/>
                </a:lnTo>
                <a:close/>
              </a:path>
              <a:path w="1424940" h="1272539">
                <a:moveTo>
                  <a:pt x="93599" y="87502"/>
                </a:moveTo>
                <a:lnTo>
                  <a:pt x="91440" y="86867"/>
                </a:lnTo>
                <a:lnTo>
                  <a:pt x="90424" y="86867"/>
                </a:lnTo>
                <a:lnTo>
                  <a:pt x="89789" y="85598"/>
                </a:lnTo>
                <a:lnTo>
                  <a:pt x="51816" y="21336"/>
                </a:lnTo>
                <a:lnTo>
                  <a:pt x="61177" y="21336"/>
                </a:lnTo>
                <a:lnTo>
                  <a:pt x="96012" y="82296"/>
                </a:lnTo>
                <a:lnTo>
                  <a:pt x="97536" y="83820"/>
                </a:lnTo>
                <a:lnTo>
                  <a:pt x="97536" y="85343"/>
                </a:lnTo>
                <a:lnTo>
                  <a:pt x="96139" y="86233"/>
                </a:lnTo>
                <a:lnTo>
                  <a:pt x="93599" y="87502"/>
                </a:lnTo>
                <a:close/>
              </a:path>
              <a:path w="1424940" h="1272539">
                <a:moveTo>
                  <a:pt x="1202944" y="242442"/>
                </a:moveTo>
                <a:lnTo>
                  <a:pt x="1200912" y="242315"/>
                </a:lnTo>
                <a:lnTo>
                  <a:pt x="1199769" y="241808"/>
                </a:lnTo>
                <a:lnTo>
                  <a:pt x="1198499" y="241173"/>
                </a:lnTo>
                <a:lnTo>
                  <a:pt x="1197864" y="239902"/>
                </a:lnTo>
                <a:lnTo>
                  <a:pt x="1197864" y="237743"/>
                </a:lnTo>
                <a:lnTo>
                  <a:pt x="1198499" y="236727"/>
                </a:lnTo>
                <a:lnTo>
                  <a:pt x="1246632" y="155448"/>
                </a:lnTo>
                <a:lnTo>
                  <a:pt x="1251203" y="163067"/>
                </a:lnTo>
                <a:lnTo>
                  <a:pt x="1259204" y="176784"/>
                </a:lnTo>
                <a:lnTo>
                  <a:pt x="1242060" y="176784"/>
                </a:lnTo>
                <a:lnTo>
                  <a:pt x="1205484" y="240791"/>
                </a:lnTo>
                <a:lnTo>
                  <a:pt x="1204214" y="241808"/>
                </a:lnTo>
                <a:lnTo>
                  <a:pt x="1202944" y="242442"/>
                </a:lnTo>
                <a:close/>
              </a:path>
              <a:path w="1424940" h="1272539">
                <a:moveTo>
                  <a:pt x="1249679" y="768096"/>
                </a:moveTo>
                <a:lnTo>
                  <a:pt x="1242060" y="768096"/>
                </a:lnTo>
                <a:lnTo>
                  <a:pt x="1242060" y="176784"/>
                </a:lnTo>
                <a:lnTo>
                  <a:pt x="1249679" y="176784"/>
                </a:lnTo>
                <a:lnTo>
                  <a:pt x="1249679" y="768096"/>
                </a:lnTo>
                <a:close/>
              </a:path>
              <a:path w="1424940" h="1272539">
                <a:moveTo>
                  <a:pt x="1291209" y="242442"/>
                </a:moveTo>
                <a:lnTo>
                  <a:pt x="1289303" y="242315"/>
                </a:lnTo>
                <a:lnTo>
                  <a:pt x="1288034" y="241808"/>
                </a:lnTo>
                <a:lnTo>
                  <a:pt x="1287399" y="240537"/>
                </a:lnTo>
                <a:lnTo>
                  <a:pt x="1249679" y="176784"/>
                </a:lnTo>
                <a:lnTo>
                  <a:pt x="1259204" y="176784"/>
                </a:lnTo>
                <a:lnTo>
                  <a:pt x="1293876" y="236220"/>
                </a:lnTo>
                <a:lnTo>
                  <a:pt x="1294311" y="237743"/>
                </a:lnTo>
                <a:lnTo>
                  <a:pt x="1293876" y="237743"/>
                </a:lnTo>
                <a:lnTo>
                  <a:pt x="1293749" y="241173"/>
                </a:lnTo>
                <a:lnTo>
                  <a:pt x="1291209" y="242442"/>
                </a:lnTo>
                <a:close/>
              </a:path>
              <a:path w="1424940" h="1272539">
                <a:moveTo>
                  <a:pt x="1294384" y="237998"/>
                </a:moveTo>
                <a:lnTo>
                  <a:pt x="1293876" y="237743"/>
                </a:lnTo>
                <a:lnTo>
                  <a:pt x="1294311" y="237743"/>
                </a:lnTo>
                <a:lnTo>
                  <a:pt x="1294384" y="237998"/>
                </a:lnTo>
                <a:close/>
              </a:path>
              <a:path w="1424940" h="1272539">
                <a:moveTo>
                  <a:pt x="1424940" y="1272539"/>
                </a:moveTo>
                <a:lnTo>
                  <a:pt x="1091184" y="1272539"/>
                </a:lnTo>
                <a:lnTo>
                  <a:pt x="1091184" y="829055"/>
                </a:lnTo>
                <a:lnTo>
                  <a:pt x="1147572" y="772667"/>
                </a:lnTo>
                <a:lnTo>
                  <a:pt x="1411224" y="772667"/>
                </a:lnTo>
                <a:lnTo>
                  <a:pt x="1411224" y="784860"/>
                </a:lnTo>
                <a:lnTo>
                  <a:pt x="1152144" y="784860"/>
                </a:lnTo>
                <a:lnTo>
                  <a:pt x="1106424" y="832103"/>
                </a:lnTo>
                <a:lnTo>
                  <a:pt x="1103376" y="835151"/>
                </a:lnTo>
                <a:lnTo>
                  <a:pt x="1103376" y="1260348"/>
                </a:lnTo>
                <a:lnTo>
                  <a:pt x="1424940" y="1260348"/>
                </a:lnTo>
                <a:lnTo>
                  <a:pt x="1424940" y="1272539"/>
                </a:lnTo>
                <a:close/>
              </a:path>
              <a:path w="1424940" h="1272539">
                <a:moveTo>
                  <a:pt x="1424940" y="1260348"/>
                </a:moveTo>
                <a:lnTo>
                  <a:pt x="1411224" y="1260348"/>
                </a:lnTo>
                <a:lnTo>
                  <a:pt x="1411224" y="772667"/>
                </a:lnTo>
                <a:lnTo>
                  <a:pt x="1424940" y="772667"/>
                </a:lnTo>
                <a:lnTo>
                  <a:pt x="1424940" y="1260348"/>
                </a:lnTo>
                <a:close/>
              </a:path>
            </a:pathLst>
          </a:custGeom>
          <a:solidFill>
            <a:srgbClr val="000000"/>
          </a:solidFill>
        </p:spPr>
        <p:txBody>
          <a:bodyPr wrap="square" lIns="0" tIns="0" rIns="0" bIns="0" rtlCol="0"/>
          <a:lstStyle/>
          <a:p/>
        </p:txBody>
      </p:sp>
      <p:sp>
        <p:nvSpPr>
          <p:cNvPr id="13" name="object 13"/>
          <p:cNvSpPr txBox="1"/>
          <p:nvPr/>
        </p:nvSpPr>
        <p:spPr>
          <a:xfrm>
            <a:off x="9463519" y="5675629"/>
            <a:ext cx="243204" cy="177165"/>
          </a:xfrm>
          <a:prstGeom prst="rect">
            <a:avLst/>
          </a:prstGeom>
        </p:spPr>
        <p:txBody>
          <a:bodyPr vert="horz" wrap="square" lIns="0" tIns="12065" rIns="0" bIns="0" rtlCol="0">
            <a:spAutoFit/>
          </a:bodyPr>
          <a:lstStyle/>
          <a:p>
            <a:pPr marL="12700">
              <a:lnSpc>
                <a:spcPct val="100000"/>
              </a:lnSpc>
              <a:spcBef>
                <a:spcPts val="95"/>
              </a:spcBef>
            </a:pPr>
            <a:r>
              <a:rPr sz="1000" spc="-40" dirty="0">
                <a:latin typeface="微软雅黑" panose="020B0503020204020204" charset="-122"/>
                <a:cs typeface="微软雅黑" panose="020B0503020204020204" charset="-122"/>
              </a:rPr>
              <a:t>S</a:t>
            </a:r>
            <a:r>
              <a:rPr sz="1000" spc="-20" dirty="0">
                <a:latin typeface="微软雅黑" panose="020B0503020204020204" charset="-122"/>
                <a:cs typeface="微软雅黑" panose="020B0503020204020204" charset="-122"/>
              </a:rPr>
              <a:t>I</a:t>
            </a:r>
            <a:r>
              <a:rPr sz="1000" spc="-85" dirty="0">
                <a:latin typeface="微软雅黑" panose="020B0503020204020204" charset="-122"/>
                <a:cs typeface="微软雅黑" panose="020B0503020204020204" charset="-122"/>
              </a:rPr>
              <a:t>M</a:t>
            </a:r>
            <a:endParaRPr sz="1000">
              <a:latin typeface="微软雅黑" panose="020B0503020204020204" charset="-122"/>
              <a:cs typeface="微软雅黑" panose="020B0503020204020204" charset="-122"/>
            </a:endParaRPr>
          </a:p>
        </p:txBody>
      </p:sp>
      <p:sp>
        <p:nvSpPr>
          <p:cNvPr id="14" name="object 14"/>
          <p:cNvSpPr/>
          <p:nvPr/>
        </p:nvSpPr>
        <p:spPr>
          <a:xfrm>
            <a:off x="8148828" y="5501640"/>
            <a:ext cx="584200" cy="643255"/>
          </a:xfrm>
          <a:custGeom>
            <a:avLst/>
            <a:gdLst/>
            <a:ahLst/>
            <a:cxnLst/>
            <a:rect l="l" t="t" r="r" b="b"/>
            <a:pathLst>
              <a:path w="584200" h="643254">
                <a:moveTo>
                  <a:pt x="0" y="0"/>
                </a:moveTo>
                <a:lnTo>
                  <a:pt x="583692" y="0"/>
                </a:lnTo>
                <a:lnTo>
                  <a:pt x="583692" y="643127"/>
                </a:lnTo>
                <a:lnTo>
                  <a:pt x="0" y="643127"/>
                </a:lnTo>
                <a:lnTo>
                  <a:pt x="0" y="0"/>
                </a:lnTo>
                <a:close/>
              </a:path>
            </a:pathLst>
          </a:custGeom>
          <a:solidFill>
            <a:srgbClr val="FFFFFF"/>
          </a:solidFill>
        </p:spPr>
        <p:txBody>
          <a:bodyPr wrap="square" lIns="0" tIns="0" rIns="0" bIns="0" rtlCol="0"/>
          <a:lstStyle/>
          <a:p/>
        </p:txBody>
      </p:sp>
      <p:sp>
        <p:nvSpPr>
          <p:cNvPr id="15" name="object 15"/>
          <p:cNvSpPr txBox="1"/>
          <p:nvPr/>
        </p:nvSpPr>
        <p:spPr>
          <a:xfrm>
            <a:off x="8148828" y="5673978"/>
            <a:ext cx="584200" cy="208279"/>
          </a:xfrm>
          <a:prstGeom prst="rect">
            <a:avLst/>
          </a:prstGeom>
        </p:spPr>
        <p:txBody>
          <a:bodyPr vert="horz" wrap="square" lIns="0" tIns="12700" rIns="0" bIns="0" rtlCol="0">
            <a:spAutoFit/>
          </a:bodyPr>
          <a:lstStyle/>
          <a:p>
            <a:pPr marL="97155">
              <a:lnSpc>
                <a:spcPct val="100000"/>
              </a:lnSpc>
              <a:spcBef>
                <a:spcPts val="100"/>
              </a:spcBef>
            </a:pPr>
            <a:r>
              <a:rPr sz="1200" spc="-5" dirty="0">
                <a:latin typeface="微软雅黑" panose="020B0503020204020204" charset="-122"/>
                <a:cs typeface="微软雅黑" panose="020B0503020204020204" charset="-122"/>
              </a:rPr>
              <a:t>64GB</a:t>
            </a:r>
            <a:endParaRPr sz="1200">
              <a:latin typeface="微软雅黑" panose="020B0503020204020204" charset="-122"/>
              <a:cs typeface="微软雅黑" panose="020B0503020204020204" charset="-122"/>
            </a:endParaRPr>
          </a:p>
        </p:txBody>
      </p:sp>
      <p:sp>
        <p:nvSpPr>
          <p:cNvPr id="16" name="object 1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17" name="object 17"/>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6" y="6414771"/>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6"/>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691388" y="422275"/>
            <a:ext cx="2138680" cy="299720"/>
          </a:xfrm>
          <a:prstGeom prst="rect">
            <a:avLst/>
          </a:prstGeom>
        </p:spPr>
        <p:txBody>
          <a:bodyPr vert="horz" wrap="square" lIns="0" tIns="12700" rIns="0" bIns="0" rtlCol="0">
            <a:spAutoFit/>
          </a:bodyPr>
          <a:lstStyle/>
          <a:p>
            <a:pPr marL="12700">
              <a:lnSpc>
                <a:spcPct val="100000"/>
              </a:lnSpc>
              <a:spcBef>
                <a:spcPts val="100"/>
              </a:spcBef>
            </a:pPr>
            <a:r>
              <a:rPr u="none" spc="-5" dirty="0"/>
              <a:t>Operational</a:t>
            </a:r>
            <a:r>
              <a:rPr u="none" spc="-40" dirty="0"/>
              <a:t> </a:t>
            </a:r>
            <a:r>
              <a:rPr u="none" spc="-5" dirty="0"/>
              <a:t>Modes</a:t>
            </a:r>
            <a:endParaRPr u="none" spc="-5" dirty="0"/>
          </a:p>
        </p:txBody>
      </p:sp>
      <p:sp>
        <p:nvSpPr>
          <p:cNvPr id="5" name="object 5"/>
          <p:cNvSpPr/>
          <p:nvPr/>
        </p:nvSpPr>
        <p:spPr>
          <a:xfrm>
            <a:off x="768092" y="2580128"/>
            <a:ext cx="10690860" cy="3598545"/>
          </a:xfrm>
          <a:custGeom>
            <a:avLst/>
            <a:gdLst/>
            <a:ahLst/>
            <a:cxnLst/>
            <a:rect l="l" t="t" r="r" b="b"/>
            <a:pathLst>
              <a:path w="10690860" h="3598545">
                <a:moveTo>
                  <a:pt x="10690860" y="3598174"/>
                </a:moveTo>
                <a:lnTo>
                  <a:pt x="0" y="3598164"/>
                </a:lnTo>
                <a:lnTo>
                  <a:pt x="3" y="0"/>
                </a:lnTo>
                <a:lnTo>
                  <a:pt x="10690863" y="10"/>
                </a:lnTo>
                <a:lnTo>
                  <a:pt x="10690863" y="7630"/>
                </a:lnTo>
                <a:lnTo>
                  <a:pt x="12195" y="7620"/>
                </a:lnTo>
                <a:lnTo>
                  <a:pt x="6099" y="13716"/>
                </a:lnTo>
                <a:lnTo>
                  <a:pt x="12195" y="13716"/>
                </a:lnTo>
                <a:lnTo>
                  <a:pt x="12192" y="3585972"/>
                </a:lnTo>
                <a:lnTo>
                  <a:pt x="6096" y="3585972"/>
                </a:lnTo>
                <a:lnTo>
                  <a:pt x="12192" y="3592068"/>
                </a:lnTo>
                <a:lnTo>
                  <a:pt x="10690860" y="3592078"/>
                </a:lnTo>
                <a:lnTo>
                  <a:pt x="10690860" y="3598174"/>
                </a:lnTo>
                <a:close/>
              </a:path>
              <a:path w="10690860" h="3598545">
                <a:moveTo>
                  <a:pt x="12195" y="13716"/>
                </a:moveTo>
                <a:lnTo>
                  <a:pt x="6099" y="13716"/>
                </a:lnTo>
                <a:lnTo>
                  <a:pt x="12195" y="7620"/>
                </a:lnTo>
                <a:lnTo>
                  <a:pt x="12195" y="13716"/>
                </a:lnTo>
                <a:close/>
              </a:path>
              <a:path w="10690860" h="3598545">
                <a:moveTo>
                  <a:pt x="10678671" y="13726"/>
                </a:moveTo>
                <a:lnTo>
                  <a:pt x="12195" y="13716"/>
                </a:lnTo>
                <a:lnTo>
                  <a:pt x="12195" y="7620"/>
                </a:lnTo>
                <a:lnTo>
                  <a:pt x="10678671" y="7630"/>
                </a:lnTo>
                <a:lnTo>
                  <a:pt x="10678671" y="13726"/>
                </a:lnTo>
                <a:close/>
              </a:path>
              <a:path w="10690860" h="3598545">
                <a:moveTo>
                  <a:pt x="10678668" y="3592078"/>
                </a:moveTo>
                <a:lnTo>
                  <a:pt x="10678671" y="7630"/>
                </a:lnTo>
                <a:lnTo>
                  <a:pt x="10684767" y="13726"/>
                </a:lnTo>
                <a:lnTo>
                  <a:pt x="10690863" y="13726"/>
                </a:lnTo>
                <a:lnTo>
                  <a:pt x="10690860" y="3585982"/>
                </a:lnTo>
                <a:lnTo>
                  <a:pt x="10684764" y="3585982"/>
                </a:lnTo>
                <a:lnTo>
                  <a:pt x="10678668" y="3592078"/>
                </a:lnTo>
                <a:close/>
              </a:path>
              <a:path w="10690860" h="3598545">
                <a:moveTo>
                  <a:pt x="10690863" y="13726"/>
                </a:moveTo>
                <a:lnTo>
                  <a:pt x="10684767" y="13726"/>
                </a:lnTo>
                <a:lnTo>
                  <a:pt x="10678671" y="7630"/>
                </a:lnTo>
                <a:lnTo>
                  <a:pt x="10690863" y="7630"/>
                </a:lnTo>
                <a:lnTo>
                  <a:pt x="10690863" y="13726"/>
                </a:lnTo>
                <a:close/>
              </a:path>
              <a:path w="10690860" h="3598545">
                <a:moveTo>
                  <a:pt x="12192" y="3592068"/>
                </a:moveTo>
                <a:lnTo>
                  <a:pt x="6096" y="3585972"/>
                </a:lnTo>
                <a:lnTo>
                  <a:pt x="12192" y="3585972"/>
                </a:lnTo>
                <a:lnTo>
                  <a:pt x="12192" y="3592068"/>
                </a:lnTo>
                <a:close/>
              </a:path>
              <a:path w="10690860" h="3598545">
                <a:moveTo>
                  <a:pt x="10678668" y="3592078"/>
                </a:moveTo>
                <a:lnTo>
                  <a:pt x="12192" y="3592068"/>
                </a:lnTo>
                <a:lnTo>
                  <a:pt x="12192" y="3585972"/>
                </a:lnTo>
                <a:lnTo>
                  <a:pt x="10678668" y="3585982"/>
                </a:lnTo>
                <a:lnTo>
                  <a:pt x="10678668" y="3592078"/>
                </a:lnTo>
                <a:close/>
              </a:path>
              <a:path w="10690860" h="3598545">
                <a:moveTo>
                  <a:pt x="10690860" y="3592078"/>
                </a:moveTo>
                <a:lnTo>
                  <a:pt x="10678668" y="3592078"/>
                </a:lnTo>
                <a:lnTo>
                  <a:pt x="10684764" y="3585982"/>
                </a:lnTo>
                <a:lnTo>
                  <a:pt x="10690860" y="3585982"/>
                </a:lnTo>
                <a:lnTo>
                  <a:pt x="10690860" y="3592078"/>
                </a:lnTo>
                <a:close/>
              </a:path>
            </a:pathLst>
          </a:custGeom>
          <a:solidFill>
            <a:srgbClr val="000000"/>
          </a:solidFill>
        </p:spPr>
        <p:txBody>
          <a:bodyPr wrap="square" lIns="0" tIns="0" rIns="0" bIns="0" rtlCol="0"/>
          <a:lstStyle/>
          <a:p/>
        </p:txBody>
      </p:sp>
      <p:sp>
        <p:nvSpPr>
          <p:cNvPr id="6" name="object 6"/>
          <p:cNvSpPr/>
          <p:nvPr/>
        </p:nvSpPr>
        <p:spPr>
          <a:xfrm>
            <a:off x="2427730" y="4129404"/>
            <a:ext cx="2600325" cy="0"/>
          </a:xfrm>
          <a:custGeom>
            <a:avLst/>
            <a:gdLst/>
            <a:ahLst/>
            <a:cxnLst/>
            <a:rect l="l" t="t" r="r" b="b"/>
            <a:pathLst>
              <a:path w="2600325">
                <a:moveTo>
                  <a:pt x="0" y="0"/>
                </a:moveTo>
                <a:lnTo>
                  <a:pt x="2599944" y="0"/>
                </a:lnTo>
              </a:path>
            </a:pathLst>
          </a:custGeom>
          <a:ln w="13972">
            <a:solidFill>
              <a:srgbClr val="000000"/>
            </a:solidFill>
          </a:ln>
        </p:spPr>
        <p:txBody>
          <a:bodyPr wrap="square" lIns="0" tIns="0" rIns="0" bIns="0" rtlCol="0"/>
          <a:lstStyle/>
          <a:p/>
        </p:txBody>
      </p:sp>
      <p:sp>
        <p:nvSpPr>
          <p:cNvPr id="7" name="object 7"/>
          <p:cNvSpPr/>
          <p:nvPr/>
        </p:nvSpPr>
        <p:spPr>
          <a:xfrm>
            <a:off x="2434587" y="4136387"/>
            <a:ext cx="0" cy="1761489"/>
          </a:xfrm>
          <a:custGeom>
            <a:avLst/>
            <a:gdLst/>
            <a:ahLst/>
            <a:cxnLst/>
            <a:rect l="l" t="t" r="r" b="b"/>
            <a:pathLst>
              <a:path h="1761489">
                <a:moveTo>
                  <a:pt x="0" y="0"/>
                </a:moveTo>
                <a:lnTo>
                  <a:pt x="0" y="1761490"/>
                </a:lnTo>
              </a:path>
            </a:pathLst>
          </a:custGeom>
          <a:ln w="13717">
            <a:solidFill>
              <a:srgbClr val="000000"/>
            </a:solidFill>
          </a:ln>
        </p:spPr>
        <p:txBody>
          <a:bodyPr wrap="square" lIns="0" tIns="0" rIns="0" bIns="0" rtlCol="0"/>
          <a:lstStyle/>
          <a:p/>
        </p:txBody>
      </p:sp>
      <p:sp>
        <p:nvSpPr>
          <p:cNvPr id="8" name="object 8"/>
          <p:cNvSpPr/>
          <p:nvPr/>
        </p:nvSpPr>
        <p:spPr>
          <a:xfrm>
            <a:off x="2427728" y="5904229"/>
            <a:ext cx="2612390" cy="0"/>
          </a:xfrm>
          <a:custGeom>
            <a:avLst/>
            <a:gdLst/>
            <a:ahLst/>
            <a:cxnLst/>
            <a:rect l="l" t="t" r="r" b="b"/>
            <a:pathLst>
              <a:path w="2612390">
                <a:moveTo>
                  <a:pt x="0" y="0"/>
                </a:moveTo>
                <a:lnTo>
                  <a:pt x="2612136" y="0"/>
                </a:lnTo>
              </a:path>
            </a:pathLst>
          </a:custGeom>
          <a:ln w="12702">
            <a:solidFill>
              <a:srgbClr val="000000"/>
            </a:solidFill>
          </a:ln>
        </p:spPr>
        <p:txBody>
          <a:bodyPr wrap="square" lIns="0" tIns="0" rIns="0" bIns="0" rtlCol="0"/>
          <a:lstStyle/>
          <a:p/>
        </p:txBody>
      </p:sp>
      <p:sp>
        <p:nvSpPr>
          <p:cNvPr id="9" name="object 9"/>
          <p:cNvSpPr/>
          <p:nvPr/>
        </p:nvSpPr>
        <p:spPr>
          <a:xfrm>
            <a:off x="5033769" y="4122420"/>
            <a:ext cx="0" cy="1775460"/>
          </a:xfrm>
          <a:custGeom>
            <a:avLst/>
            <a:gdLst/>
            <a:ahLst/>
            <a:cxnLst/>
            <a:rect l="l" t="t" r="r" b="b"/>
            <a:pathLst>
              <a:path h="1775460">
                <a:moveTo>
                  <a:pt x="0" y="0"/>
                </a:moveTo>
                <a:lnTo>
                  <a:pt x="0" y="1775460"/>
                </a:lnTo>
              </a:path>
            </a:pathLst>
          </a:custGeom>
          <a:ln w="12193">
            <a:solidFill>
              <a:srgbClr val="000000"/>
            </a:solidFill>
          </a:ln>
        </p:spPr>
        <p:txBody>
          <a:bodyPr wrap="square" lIns="0" tIns="0" rIns="0" bIns="0" rtlCol="0"/>
          <a:lstStyle/>
          <a:p/>
        </p:txBody>
      </p:sp>
      <p:sp>
        <p:nvSpPr>
          <p:cNvPr id="10" name="object 10"/>
          <p:cNvSpPr/>
          <p:nvPr/>
        </p:nvSpPr>
        <p:spPr>
          <a:xfrm>
            <a:off x="7414258" y="4129409"/>
            <a:ext cx="2598420" cy="0"/>
          </a:xfrm>
          <a:custGeom>
            <a:avLst/>
            <a:gdLst/>
            <a:ahLst/>
            <a:cxnLst/>
            <a:rect l="l" t="t" r="r" b="b"/>
            <a:pathLst>
              <a:path w="2598420">
                <a:moveTo>
                  <a:pt x="0" y="0"/>
                </a:moveTo>
                <a:lnTo>
                  <a:pt x="2598420" y="0"/>
                </a:lnTo>
              </a:path>
            </a:pathLst>
          </a:custGeom>
          <a:ln w="13972">
            <a:solidFill>
              <a:srgbClr val="000000"/>
            </a:solidFill>
          </a:ln>
        </p:spPr>
        <p:txBody>
          <a:bodyPr wrap="square" lIns="0" tIns="0" rIns="0" bIns="0" rtlCol="0"/>
          <a:lstStyle/>
          <a:p/>
        </p:txBody>
      </p:sp>
      <p:sp>
        <p:nvSpPr>
          <p:cNvPr id="11" name="object 11"/>
          <p:cNvSpPr/>
          <p:nvPr/>
        </p:nvSpPr>
        <p:spPr>
          <a:xfrm>
            <a:off x="7420354" y="4136392"/>
            <a:ext cx="0" cy="1761489"/>
          </a:xfrm>
          <a:custGeom>
            <a:avLst/>
            <a:gdLst/>
            <a:ahLst/>
            <a:cxnLst/>
            <a:rect l="l" t="t" r="r" b="b"/>
            <a:pathLst>
              <a:path h="1761489">
                <a:moveTo>
                  <a:pt x="0" y="0"/>
                </a:moveTo>
                <a:lnTo>
                  <a:pt x="0" y="1761490"/>
                </a:lnTo>
              </a:path>
            </a:pathLst>
          </a:custGeom>
          <a:ln w="12193">
            <a:solidFill>
              <a:srgbClr val="000000"/>
            </a:solidFill>
          </a:ln>
        </p:spPr>
        <p:txBody>
          <a:bodyPr wrap="square" lIns="0" tIns="0" rIns="0" bIns="0" rtlCol="0"/>
          <a:lstStyle/>
          <a:p/>
        </p:txBody>
      </p:sp>
      <p:sp>
        <p:nvSpPr>
          <p:cNvPr id="12" name="object 12"/>
          <p:cNvSpPr/>
          <p:nvPr/>
        </p:nvSpPr>
        <p:spPr>
          <a:xfrm>
            <a:off x="7414256" y="5904234"/>
            <a:ext cx="2611120" cy="0"/>
          </a:xfrm>
          <a:custGeom>
            <a:avLst/>
            <a:gdLst/>
            <a:ahLst/>
            <a:cxnLst/>
            <a:rect l="l" t="t" r="r" b="b"/>
            <a:pathLst>
              <a:path w="2611120">
                <a:moveTo>
                  <a:pt x="0" y="0"/>
                </a:moveTo>
                <a:lnTo>
                  <a:pt x="2610612" y="0"/>
                </a:lnTo>
              </a:path>
            </a:pathLst>
          </a:custGeom>
          <a:ln w="12702">
            <a:solidFill>
              <a:srgbClr val="000000"/>
            </a:solidFill>
          </a:ln>
        </p:spPr>
        <p:txBody>
          <a:bodyPr wrap="square" lIns="0" tIns="0" rIns="0" bIns="0" rtlCol="0"/>
          <a:lstStyle/>
          <a:p/>
        </p:txBody>
      </p:sp>
      <p:sp>
        <p:nvSpPr>
          <p:cNvPr id="13" name="object 13"/>
          <p:cNvSpPr/>
          <p:nvPr/>
        </p:nvSpPr>
        <p:spPr>
          <a:xfrm>
            <a:off x="10018773" y="4122425"/>
            <a:ext cx="0" cy="1775460"/>
          </a:xfrm>
          <a:custGeom>
            <a:avLst/>
            <a:gdLst/>
            <a:ahLst/>
            <a:cxnLst/>
            <a:rect l="l" t="t" r="r" b="b"/>
            <a:pathLst>
              <a:path h="1775460">
                <a:moveTo>
                  <a:pt x="0" y="0"/>
                </a:moveTo>
                <a:lnTo>
                  <a:pt x="0" y="1775460"/>
                </a:lnTo>
              </a:path>
            </a:pathLst>
          </a:custGeom>
          <a:ln w="12193">
            <a:solidFill>
              <a:srgbClr val="000000"/>
            </a:solidFill>
          </a:ln>
        </p:spPr>
        <p:txBody>
          <a:bodyPr wrap="square" lIns="0" tIns="0" rIns="0" bIns="0" rtlCol="0"/>
          <a:lstStyle/>
          <a:p/>
        </p:txBody>
      </p:sp>
      <p:sp>
        <p:nvSpPr>
          <p:cNvPr id="14" name="object 14"/>
          <p:cNvSpPr/>
          <p:nvPr/>
        </p:nvSpPr>
        <p:spPr>
          <a:xfrm>
            <a:off x="768097" y="1090931"/>
            <a:ext cx="10683240" cy="0"/>
          </a:xfrm>
          <a:custGeom>
            <a:avLst/>
            <a:gdLst/>
            <a:ahLst/>
            <a:cxnLst/>
            <a:rect l="l" t="t" r="r" b="b"/>
            <a:pathLst>
              <a:path w="10683240">
                <a:moveTo>
                  <a:pt x="0" y="0"/>
                </a:moveTo>
                <a:lnTo>
                  <a:pt x="10683240" y="0"/>
                </a:lnTo>
              </a:path>
            </a:pathLst>
          </a:custGeom>
          <a:ln w="12710">
            <a:solidFill>
              <a:srgbClr val="000000"/>
            </a:solidFill>
          </a:ln>
        </p:spPr>
        <p:txBody>
          <a:bodyPr wrap="square" lIns="0" tIns="0" rIns="0" bIns="0" rtlCol="0"/>
          <a:lstStyle/>
          <a:p/>
        </p:txBody>
      </p:sp>
      <p:sp>
        <p:nvSpPr>
          <p:cNvPr id="15" name="object 15"/>
          <p:cNvSpPr/>
          <p:nvPr/>
        </p:nvSpPr>
        <p:spPr>
          <a:xfrm>
            <a:off x="768096" y="1929131"/>
            <a:ext cx="10673080" cy="0"/>
          </a:xfrm>
          <a:custGeom>
            <a:avLst/>
            <a:gdLst/>
            <a:ahLst/>
            <a:cxnLst/>
            <a:rect l="l" t="t" r="r" b="b"/>
            <a:pathLst>
              <a:path w="10673080">
                <a:moveTo>
                  <a:pt x="0" y="0"/>
                </a:moveTo>
                <a:lnTo>
                  <a:pt x="10672572" y="0"/>
                </a:lnTo>
              </a:path>
            </a:pathLst>
          </a:custGeom>
          <a:ln w="17790">
            <a:solidFill>
              <a:srgbClr val="000000"/>
            </a:solidFill>
          </a:ln>
        </p:spPr>
        <p:txBody>
          <a:bodyPr wrap="square" lIns="0" tIns="0" rIns="0" bIns="0" rtlCol="0"/>
          <a:lstStyle/>
          <a:p/>
        </p:txBody>
      </p:sp>
      <p:sp>
        <p:nvSpPr>
          <p:cNvPr id="16" name="object 16"/>
          <p:cNvSpPr/>
          <p:nvPr/>
        </p:nvSpPr>
        <p:spPr>
          <a:xfrm>
            <a:off x="774192" y="1938016"/>
            <a:ext cx="0" cy="640080"/>
          </a:xfrm>
          <a:custGeom>
            <a:avLst/>
            <a:gdLst/>
            <a:ahLst/>
            <a:cxnLst/>
            <a:rect l="l" t="t" r="r" b="b"/>
            <a:pathLst>
              <a:path h="640080">
                <a:moveTo>
                  <a:pt x="0" y="0"/>
                </a:moveTo>
                <a:lnTo>
                  <a:pt x="0" y="640080"/>
                </a:lnTo>
              </a:path>
            </a:pathLst>
          </a:custGeom>
          <a:ln w="12192">
            <a:solidFill>
              <a:srgbClr val="000000"/>
            </a:solidFill>
          </a:ln>
        </p:spPr>
        <p:txBody>
          <a:bodyPr wrap="square" lIns="0" tIns="0" rIns="0" bIns="0" rtlCol="0"/>
          <a:lstStyle/>
          <a:p/>
        </p:txBody>
      </p:sp>
      <p:sp>
        <p:nvSpPr>
          <p:cNvPr id="17" name="object 17"/>
          <p:cNvSpPr/>
          <p:nvPr/>
        </p:nvSpPr>
        <p:spPr>
          <a:xfrm>
            <a:off x="768096" y="2584451"/>
            <a:ext cx="10685145" cy="0"/>
          </a:xfrm>
          <a:custGeom>
            <a:avLst/>
            <a:gdLst/>
            <a:ahLst/>
            <a:cxnLst/>
            <a:rect l="l" t="t" r="r" b="b"/>
            <a:pathLst>
              <a:path w="10685145">
                <a:moveTo>
                  <a:pt x="0" y="0"/>
                </a:moveTo>
                <a:lnTo>
                  <a:pt x="10684764" y="0"/>
                </a:lnTo>
              </a:path>
            </a:pathLst>
          </a:custGeom>
          <a:ln w="12710">
            <a:solidFill>
              <a:srgbClr val="000000"/>
            </a:solidFill>
          </a:ln>
        </p:spPr>
        <p:txBody>
          <a:bodyPr wrap="square" lIns="0" tIns="0" rIns="0" bIns="0" rtlCol="0"/>
          <a:lstStyle/>
          <a:p/>
        </p:txBody>
      </p:sp>
      <p:sp>
        <p:nvSpPr>
          <p:cNvPr id="18" name="object 18"/>
          <p:cNvSpPr/>
          <p:nvPr/>
        </p:nvSpPr>
        <p:spPr>
          <a:xfrm>
            <a:off x="11440669" y="1920246"/>
            <a:ext cx="22860" cy="12700"/>
          </a:xfrm>
          <a:custGeom>
            <a:avLst/>
            <a:gdLst/>
            <a:ahLst/>
            <a:cxnLst/>
            <a:rect l="l" t="t" r="r" b="b"/>
            <a:pathLst>
              <a:path w="22859" h="12700">
                <a:moveTo>
                  <a:pt x="0" y="0"/>
                </a:moveTo>
                <a:lnTo>
                  <a:pt x="22860" y="0"/>
                </a:lnTo>
                <a:lnTo>
                  <a:pt x="22859" y="12700"/>
                </a:lnTo>
                <a:lnTo>
                  <a:pt x="0" y="12699"/>
                </a:lnTo>
                <a:lnTo>
                  <a:pt x="0" y="0"/>
                </a:lnTo>
                <a:close/>
              </a:path>
            </a:pathLst>
          </a:custGeom>
          <a:solidFill>
            <a:srgbClr val="000000"/>
          </a:solidFill>
        </p:spPr>
        <p:txBody>
          <a:bodyPr wrap="square" lIns="0" tIns="0" rIns="0" bIns="0" rtlCol="0"/>
          <a:lstStyle/>
          <a:p/>
        </p:txBody>
      </p:sp>
      <p:sp>
        <p:nvSpPr>
          <p:cNvPr id="19" name="object 19"/>
          <p:cNvSpPr/>
          <p:nvPr/>
        </p:nvSpPr>
        <p:spPr>
          <a:xfrm>
            <a:off x="11446764" y="1932946"/>
            <a:ext cx="0" cy="645160"/>
          </a:xfrm>
          <a:custGeom>
            <a:avLst/>
            <a:gdLst/>
            <a:ahLst/>
            <a:cxnLst/>
            <a:rect l="l" t="t" r="r" b="b"/>
            <a:pathLst>
              <a:path h="645160">
                <a:moveTo>
                  <a:pt x="0" y="0"/>
                </a:moveTo>
                <a:lnTo>
                  <a:pt x="0" y="645160"/>
                </a:lnTo>
              </a:path>
            </a:pathLst>
          </a:custGeom>
          <a:ln w="12192">
            <a:solidFill>
              <a:srgbClr val="000000"/>
            </a:solidFill>
          </a:ln>
        </p:spPr>
        <p:txBody>
          <a:bodyPr wrap="square" lIns="0" tIns="0" rIns="0" bIns="0" rtlCol="0"/>
          <a:lstStyle/>
          <a:p/>
        </p:txBody>
      </p:sp>
      <p:sp>
        <p:nvSpPr>
          <p:cNvPr id="20" name="object 20"/>
          <p:cNvSpPr/>
          <p:nvPr/>
        </p:nvSpPr>
        <p:spPr>
          <a:xfrm>
            <a:off x="2503932" y="4197095"/>
            <a:ext cx="295656" cy="224028"/>
          </a:xfrm>
          <a:prstGeom prst="rect">
            <a:avLst/>
          </a:prstGeom>
          <a:blipFill>
            <a:blip r:embed="rId1" cstate="print"/>
            <a:stretch>
              <a:fillRect/>
            </a:stretch>
          </a:blipFill>
        </p:spPr>
        <p:txBody>
          <a:bodyPr wrap="square" lIns="0" tIns="0" rIns="0" bIns="0" rtlCol="0"/>
          <a:lstStyle/>
          <a:p/>
        </p:txBody>
      </p:sp>
      <p:sp>
        <p:nvSpPr>
          <p:cNvPr id="21" name="object 21"/>
          <p:cNvSpPr/>
          <p:nvPr/>
        </p:nvSpPr>
        <p:spPr>
          <a:xfrm>
            <a:off x="7481316" y="4197096"/>
            <a:ext cx="309371" cy="210311"/>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2502407" y="4536948"/>
            <a:ext cx="283463" cy="233171"/>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2505455" y="4884420"/>
            <a:ext cx="263651" cy="262128"/>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7498080" y="4884420"/>
            <a:ext cx="263651" cy="262128"/>
          </a:xfrm>
          <a:prstGeom prst="rect">
            <a:avLst/>
          </a:prstGeom>
          <a:blipFill>
            <a:blip r:embed="rId5" cstate="print"/>
            <a:stretch>
              <a:fillRect/>
            </a:stretch>
          </a:blipFill>
        </p:spPr>
        <p:txBody>
          <a:bodyPr wrap="square" lIns="0" tIns="0" rIns="0" bIns="0" rtlCol="0"/>
          <a:lstStyle/>
          <a:p/>
        </p:txBody>
      </p:sp>
      <p:sp>
        <p:nvSpPr>
          <p:cNvPr id="25" name="object 25"/>
          <p:cNvSpPr/>
          <p:nvPr/>
        </p:nvSpPr>
        <p:spPr>
          <a:xfrm>
            <a:off x="2505071" y="4541522"/>
            <a:ext cx="5355717" cy="1306068"/>
          </a:xfrm>
          <a:prstGeom prst="rect">
            <a:avLst/>
          </a:prstGeom>
          <a:blipFill>
            <a:blip r:embed="rId6" cstate="print"/>
            <a:stretch>
              <a:fillRect/>
            </a:stretch>
          </a:blipFill>
        </p:spPr>
        <p:txBody>
          <a:bodyPr wrap="square" lIns="0" tIns="0" rIns="0" bIns="0" rtlCol="0"/>
          <a:lstStyle/>
          <a:p/>
        </p:txBody>
      </p:sp>
      <p:sp>
        <p:nvSpPr>
          <p:cNvPr id="26" name="object 26"/>
          <p:cNvSpPr/>
          <p:nvPr/>
        </p:nvSpPr>
        <p:spPr>
          <a:xfrm>
            <a:off x="7865364" y="4171188"/>
            <a:ext cx="164592" cy="220980"/>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9144000" y="4114800"/>
            <a:ext cx="822960" cy="320040"/>
          </a:xfrm>
          <a:prstGeom prst="rect">
            <a:avLst/>
          </a:prstGeom>
          <a:blipFill>
            <a:blip r:embed="rId8" cstate="print"/>
            <a:stretch>
              <a:fillRect/>
            </a:stretch>
          </a:blipFill>
        </p:spPr>
        <p:txBody>
          <a:bodyPr wrap="square" lIns="0" tIns="0" rIns="0" bIns="0" rtlCol="0"/>
          <a:lstStyle/>
          <a:p/>
        </p:txBody>
      </p:sp>
      <p:sp>
        <p:nvSpPr>
          <p:cNvPr id="28" name="object 28"/>
          <p:cNvSpPr/>
          <p:nvPr/>
        </p:nvSpPr>
        <p:spPr>
          <a:xfrm>
            <a:off x="4715252" y="5554979"/>
            <a:ext cx="5250180" cy="323215"/>
          </a:xfrm>
          <a:custGeom>
            <a:avLst/>
            <a:gdLst/>
            <a:ahLst/>
            <a:cxnLst/>
            <a:rect l="l" t="t" r="r" b="b"/>
            <a:pathLst>
              <a:path w="5250180" h="323214">
                <a:moveTo>
                  <a:pt x="252984" y="323088"/>
                </a:moveTo>
                <a:lnTo>
                  <a:pt x="0" y="323087"/>
                </a:lnTo>
                <a:lnTo>
                  <a:pt x="0" y="44195"/>
                </a:lnTo>
                <a:lnTo>
                  <a:pt x="44196" y="0"/>
                </a:lnTo>
                <a:lnTo>
                  <a:pt x="211836" y="0"/>
                </a:lnTo>
                <a:lnTo>
                  <a:pt x="220980" y="3048"/>
                </a:lnTo>
                <a:lnTo>
                  <a:pt x="224028" y="4572"/>
                </a:lnTo>
                <a:lnTo>
                  <a:pt x="233172" y="7620"/>
                </a:lnTo>
                <a:lnTo>
                  <a:pt x="236220" y="12192"/>
                </a:lnTo>
                <a:lnTo>
                  <a:pt x="236897" y="12192"/>
                </a:lnTo>
                <a:lnTo>
                  <a:pt x="237532" y="13335"/>
                </a:lnTo>
                <a:lnTo>
                  <a:pt x="206629" y="13335"/>
                </a:lnTo>
                <a:lnTo>
                  <a:pt x="48768" y="13716"/>
                </a:lnTo>
                <a:lnTo>
                  <a:pt x="12192" y="50291"/>
                </a:lnTo>
                <a:lnTo>
                  <a:pt x="12192" y="309371"/>
                </a:lnTo>
                <a:lnTo>
                  <a:pt x="252984" y="309372"/>
                </a:lnTo>
                <a:lnTo>
                  <a:pt x="252984" y="323088"/>
                </a:lnTo>
                <a:close/>
              </a:path>
              <a:path w="5250180" h="323214">
                <a:moveTo>
                  <a:pt x="236897" y="12192"/>
                </a:moveTo>
                <a:lnTo>
                  <a:pt x="236220" y="12192"/>
                </a:lnTo>
                <a:lnTo>
                  <a:pt x="236474" y="11430"/>
                </a:lnTo>
                <a:lnTo>
                  <a:pt x="236897" y="12192"/>
                </a:lnTo>
                <a:close/>
              </a:path>
              <a:path w="5250180" h="323214">
                <a:moveTo>
                  <a:pt x="252896" y="40640"/>
                </a:moveTo>
                <a:lnTo>
                  <a:pt x="239649" y="40640"/>
                </a:lnTo>
                <a:lnTo>
                  <a:pt x="239606" y="39624"/>
                </a:lnTo>
                <a:lnTo>
                  <a:pt x="239268" y="36576"/>
                </a:lnTo>
                <a:lnTo>
                  <a:pt x="238330" y="36576"/>
                </a:lnTo>
                <a:lnTo>
                  <a:pt x="237744" y="33528"/>
                </a:lnTo>
                <a:lnTo>
                  <a:pt x="236220" y="30480"/>
                </a:lnTo>
                <a:lnTo>
                  <a:pt x="235839" y="30480"/>
                </a:lnTo>
                <a:lnTo>
                  <a:pt x="234696" y="27432"/>
                </a:lnTo>
                <a:lnTo>
                  <a:pt x="228600" y="21336"/>
                </a:lnTo>
                <a:lnTo>
                  <a:pt x="227584" y="20955"/>
                </a:lnTo>
                <a:lnTo>
                  <a:pt x="225552" y="19812"/>
                </a:lnTo>
                <a:lnTo>
                  <a:pt x="225044" y="19050"/>
                </a:lnTo>
                <a:lnTo>
                  <a:pt x="222504" y="16764"/>
                </a:lnTo>
                <a:lnTo>
                  <a:pt x="219456" y="15240"/>
                </a:lnTo>
                <a:lnTo>
                  <a:pt x="216408" y="15240"/>
                </a:lnTo>
                <a:lnTo>
                  <a:pt x="216154" y="14605"/>
                </a:lnTo>
                <a:lnTo>
                  <a:pt x="213360" y="13716"/>
                </a:lnTo>
                <a:lnTo>
                  <a:pt x="205740" y="13716"/>
                </a:lnTo>
                <a:lnTo>
                  <a:pt x="206629" y="13335"/>
                </a:lnTo>
                <a:lnTo>
                  <a:pt x="237532" y="13335"/>
                </a:lnTo>
                <a:lnTo>
                  <a:pt x="237744" y="13716"/>
                </a:lnTo>
                <a:lnTo>
                  <a:pt x="239014" y="13970"/>
                </a:lnTo>
                <a:lnTo>
                  <a:pt x="239649" y="13970"/>
                </a:lnTo>
                <a:lnTo>
                  <a:pt x="240284" y="15240"/>
                </a:lnTo>
                <a:lnTo>
                  <a:pt x="219456" y="15240"/>
                </a:lnTo>
                <a:lnTo>
                  <a:pt x="219329" y="15875"/>
                </a:lnTo>
                <a:lnTo>
                  <a:pt x="240919" y="15875"/>
                </a:lnTo>
                <a:lnTo>
                  <a:pt x="242316" y="18288"/>
                </a:lnTo>
                <a:lnTo>
                  <a:pt x="243459" y="19050"/>
                </a:lnTo>
                <a:lnTo>
                  <a:pt x="245364" y="21336"/>
                </a:lnTo>
                <a:lnTo>
                  <a:pt x="245669" y="21336"/>
                </a:lnTo>
                <a:lnTo>
                  <a:pt x="246888" y="22860"/>
                </a:lnTo>
                <a:lnTo>
                  <a:pt x="247269" y="24765"/>
                </a:lnTo>
                <a:lnTo>
                  <a:pt x="247904" y="26035"/>
                </a:lnTo>
                <a:lnTo>
                  <a:pt x="249936" y="28956"/>
                </a:lnTo>
                <a:lnTo>
                  <a:pt x="249174" y="29210"/>
                </a:lnTo>
                <a:lnTo>
                  <a:pt x="249936" y="30480"/>
                </a:lnTo>
                <a:lnTo>
                  <a:pt x="251460" y="33528"/>
                </a:lnTo>
                <a:lnTo>
                  <a:pt x="251079" y="34290"/>
                </a:lnTo>
                <a:lnTo>
                  <a:pt x="251307" y="36576"/>
                </a:lnTo>
                <a:lnTo>
                  <a:pt x="239268" y="36576"/>
                </a:lnTo>
                <a:lnTo>
                  <a:pt x="238379" y="36830"/>
                </a:lnTo>
                <a:lnTo>
                  <a:pt x="251333" y="36830"/>
                </a:lnTo>
                <a:lnTo>
                  <a:pt x="251460" y="38100"/>
                </a:lnTo>
                <a:lnTo>
                  <a:pt x="252458" y="38100"/>
                </a:lnTo>
                <a:lnTo>
                  <a:pt x="252896" y="40640"/>
                </a:lnTo>
                <a:close/>
              </a:path>
              <a:path w="5250180" h="323214">
                <a:moveTo>
                  <a:pt x="245669" y="21336"/>
                </a:moveTo>
                <a:lnTo>
                  <a:pt x="245364" y="21336"/>
                </a:lnTo>
                <a:lnTo>
                  <a:pt x="245364" y="20955"/>
                </a:lnTo>
                <a:lnTo>
                  <a:pt x="245669" y="21336"/>
                </a:lnTo>
                <a:close/>
              </a:path>
              <a:path w="5250180" h="323214">
                <a:moveTo>
                  <a:pt x="252458" y="38100"/>
                </a:moveTo>
                <a:lnTo>
                  <a:pt x="251460" y="38100"/>
                </a:lnTo>
                <a:lnTo>
                  <a:pt x="252349" y="37465"/>
                </a:lnTo>
                <a:lnTo>
                  <a:pt x="252458" y="38100"/>
                </a:lnTo>
                <a:close/>
              </a:path>
              <a:path w="5250180" h="323214">
                <a:moveTo>
                  <a:pt x="252984" y="309372"/>
                </a:moveTo>
                <a:lnTo>
                  <a:pt x="240792" y="309372"/>
                </a:lnTo>
                <a:lnTo>
                  <a:pt x="240792" y="44196"/>
                </a:lnTo>
                <a:lnTo>
                  <a:pt x="240284" y="43180"/>
                </a:lnTo>
                <a:lnTo>
                  <a:pt x="239268" y="39624"/>
                </a:lnTo>
                <a:lnTo>
                  <a:pt x="239649" y="40640"/>
                </a:lnTo>
                <a:lnTo>
                  <a:pt x="252896" y="40640"/>
                </a:lnTo>
                <a:lnTo>
                  <a:pt x="252984" y="309372"/>
                </a:lnTo>
                <a:close/>
              </a:path>
              <a:path w="5250180" h="323214">
                <a:moveTo>
                  <a:pt x="5250180" y="321569"/>
                </a:moveTo>
                <a:lnTo>
                  <a:pt x="4997196" y="321568"/>
                </a:lnTo>
                <a:lnTo>
                  <a:pt x="4997323" y="42549"/>
                </a:lnTo>
                <a:lnTo>
                  <a:pt x="5039868" y="4"/>
                </a:lnTo>
                <a:lnTo>
                  <a:pt x="5213604" y="5"/>
                </a:lnTo>
                <a:lnTo>
                  <a:pt x="5218176" y="1529"/>
                </a:lnTo>
                <a:lnTo>
                  <a:pt x="5221224" y="3053"/>
                </a:lnTo>
                <a:lnTo>
                  <a:pt x="5225796" y="4577"/>
                </a:lnTo>
                <a:lnTo>
                  <a:pt x="5228844" y="7625"/>
                </a:lnTo>
                <a:lnTo>
                  <a:pt x="5233416" y="10673"/>
                </a:lnTo>
                <a:lnTo>
                  <a:pt x="5233702" y="10673"/>
                </a:lnTo>
                <a:lnTo>
                  <a:pt x="5234837" y="12070"/>
                </a:lnTo>
                <a:lnTo>
                  <a:pt x="5203444" y="12070"/>
                </a:lnTo>
                <a:lnTo>
                  <a:pt x="5045964" y="12197"/>
                </a:lnTo>
                <a:lnTo>
                  <a:pt x="5009388" y="48772"/>
                </a:lnTo>
                <a:lnTo>
                  <a:pt x="5009388" y="309376"/>
                </a:lnTo>
                <a:lnTo>
                  <a:pt x="5250180" y="309377"/>
                </a:lnTo>
                <a:lnTo>
                  <a:pt x="5250180" y="321569"/>
                </a:lnTo>
                <a:close/>
              </a:path>
              <a:path w="5250180" h="323214">
                <a:moveTo>
                  <a:pt x="5233702" y="10673"/>
                </a:moveTo>
                <a:lnTo>
                  <a:pt x="5233416" y="10673"/>
                </a:lnTo>
                <a:lnTo>
                  <a:pt x="5233289" y="10165"/>
                </a:lnTo>
                <a:lnTo>
                  <a:pt x="5233702" y="10673"/>
                </a:lnTo>
                <a:close/>
              </a:path>
              <a:path w="5250180" h="323214">
                <a:moveTo>
                  <a:pt x="5249799" y="42550"/>
                </a:moveTo>
                <a:lnTo>
                  <a:pt x="5237099" y="42550"/>
                </a:lnTo>
                <a:lnTo>
                  <a:pt x="5236972" y="41153"/>
                </a:lnTo>
                <a:lnTo>
                  <a:pt x="5236464" y="38105"/>
                </a:lnTo>
                <a:lnTo>
                  <a:pt x="5236464" y="35057"/>
                </a:lnTo>
                <a:lnTo>
                  <a:pt x="5235158" y="35057"/>
                </a:lnTo>
                <a:lnTo>
                  <a:pt x="5234940" y="32009"/>
                </a:lnTo>
                <a:lnTo>
                  <a:pt x="5233416" y="30485"/>
                </a:lnTo>
                <a:lnTo>
                  <a:pt x="5232654" y="29215"/>
                </a:lnTo>
                <a:lnTo>
                  <a:pt x="5231892" y="27437"/>
                </a:lnTo>
                <a:lnTo>
                  <a:pt x="5227320" y="22865"/>
                </a:lnTo>
                <a:lnTo>
                  <a:pt x="5226939" y="21595"/>
                </a:lnTo>
                <a:lnTo>
                  <a:pt x="5225796" y="19817"/>
                </a:lnTo>
                <a:lnTo>
                  <a:pt x="5224399" y="19690"/>
                </a:lnTo>
                <a:lnTo>
                  <a:pt x="5222748" y="18293"/>
                </a:lnTo>
                <a:lnTo>
                  <a:pt x="5221859" y="17785"/>
                </a:lnTo>
                <a:lnTo>
                  <a:pt x="5219700" y="15245"/>
                </a:lnTo>
                <a:lnTo>
                  <a:pt x="5216652" y="15245"/>
                </a:lnTo>
                <a:lnTo>
                  <a:pt x="5216144" y="14610"/>
                </a:lnTo>
                <a:lnTo>
                  <a:pt x="5213604" y="13721"/>
                </a:lnTo>
                <a:lnTo>
                  <a:pt x="5212969" y="13340"/>
                </a:lnTo>
                <a:lnTo>
                  <a:pt x="5210556" y="12197"/>
                </a:lnTo>
                <a:lnTo>
                  <a:pt x="5202936" y="12197"/>
                </a:lnTo>
                <a:lnTo>
                  <a:pt x="5203444" y="12070"/>
                </a:lnTo>
                <a:lnTo>
                  <a:pt x="5234837" y="12070"/>
                </a:lnTo>
                <a:lnTo>
                  <a:pt x="5234940" y="12197"/>
                </a:lnTo>
                <a:lnTo>
                  <a:pt x="5235829" y="12705"/>
                </a:lnTo>
                <a:lnTo>
                  <a:pt x="5236464" y="12705"/>
                </a:lnTo>
                <a:lnTo>
                  <a:pt x="5237099" y="13975"/>
                </a:lnTo>
                <a:lnTo>
                  <a:pt x="5237734" y="14610"/>
                </a:lnTo>
                <a:lnTo>
                  <a:pt x="5239512" y="16769"/>
                </a:lnTo>
                <a:lnTo>
                  <a:pt x="5240274" y="17785"/>
                </a:lnTo>
                <a:lnTo>
                  <a:pt x="5241036" y="19817"/>
                </a:lnTo>
                <a:lnTo>
                  <a:pt x="5242255" y="19817"/>
                </a:lnTo>
                <a:lnTo>
                  <a:pt x="5244084" y="22865"/>
                </a:lnTo>
                <a:lnTo>
                  <a:pt x="5244084" y="23500"/>
                </a:lnTo>
                <a:lnTo>
                  <a:pt x="5244719" y="24770"/>
                </a:lnTo>
                <a:lnTo>
                  <a:pt x="5245608" y="27437"/>
                </a:lnTo>
                <a:lnTo>
                  <a:pt x="5245989" y="27945"/>
                </a:lnTo>
                <a:lnTo>
                  <a:pt x="5247132" y="30485"/>
                </a:lnTo>
                <a:lnTo>
                  <a:pt x="5248656" y="32009"/>
                </a:lnTo>
                <a:lnTo>
                  <a:pt x="5247894" y="33025"/>
                </a:lnTo>
                <a:lnTo>
                  <a:pt x="5248329" y="35057"/>
                </a:lnTo>
                <a:lnTo>
                  <a:pt x="5236464" y="35057"/>
                </a:lnTo>
                <a:lnTo>
                  <a:pt x="5235194" y="35565"/>
                </a:lnTo>
                <a:lnTo>
                  <a:pt x="5248438" y="35565"/>
                </a:lnTo>
                <a:lnTo>
                  <a:pt x="5248656" y="36581"/>
                </a:lnTo>
                <a:lnTo>
                  <a:pt x="5249107" y="36581"/>
                </a:lnTo>
                <a:lnTo>
                  <a:pt x="5248656" y="39629"/>
                </a:lnTo>
                <a:lnTo>
                  <a:pt x="5250180" y="41153"/>
                </a:lnTo>
                <a:lnTo>
                  <a:pt x="5249799" y="42550"/>
                </a:lnTo>
                <a:close/>
              </a:path>
              <a:path w="5250180" h="323214">
                <a:moveTo>
                  <a:pt x="5242255" y="19817"/>
                </a:moveTo>
                <a:lnTo>
                  <a:pt x="5241036" y="19817"/>
                </a:lnTo>
                <a:lnTo>
                  <a:pt x="5242179" y="19690"/>
                </a:lnTo>
                <a:lnTo>
                  <a:pt x="5242255" y="19817"/>
                </a:lnTo>
                <a:close/>
              </a:path>
              <a:path w="5250180" h="323214">
                <a:moveTo>
                  <a:pt x="5249107" y="36581"/>
                </a:moveTo>
                <a:lnTo>
                  <a:pt x="5248656" y="36581"/>
                </a:lnTo>
                <a:lnTo>
                  <a:pt x="5249164" y="36200"/>
                </a:lnTo>
                <a:lnTo>
                  <a:pt x="5249107" y="36581"/>
                </a:lnTo>
                <a:close/>
              </a:path>
              <a:path w="5250180" h="323214">
                <a:moveTo>
                  <a:pt x="5250180" y="309377"/>
                </a:moveTo>
                <a:lnTo>
                  <a:pt x="5236464" y="309377"/>
                </a:lnTo>
                <a:lnTo>
                  <a:pt x="5236570" y="42550"/>
                </a:lnTo>
                <a:lnTo>
                  <a:pt x="5237099" y="41915"/>
                </a:lnTo>
                <a:lnTo>
                  <a:pt x="5237099" y="42550"/>
                </a:lnTo>
                <a:lnTo>
                  <a:pt x="5249799" y="42550"/>
                </a:lnTo>
                <a:lnTo>
                  <a:pt x="5250180" y="45725"/>
                </a:lnTo>
                <a:lnTo>
                  <a:pt x="5250180" y="309377"/>
                </a:lnTo>
                <a:close/>
              </a:path>
            </a:pathLst>
          </a:custGeom>
          <a:solidFill>
            <a:srgbClr val="000000"/>
          </a:solidFill>
        </p:spPr>
        <p:txBody>
          <a:bodyPr wrap="square" lIns="0" tIns="0" rIns="0" bIns="0" rtlCol="0"/>
          <a:lstStyle/>
          <a:p/>
        </p:txBody>
      </p:sp>
      <p:sp>
        <p:nvSpPr>
          <p:cNvPr id="29" name="object 29"/>
          <p:cNvSpPr/>
          <p:nvPr/>
        </p:nvSpPr>
        <p:spPr>
          <a:xfrm>
            <a:off x="2267583" y="4317362"/>
            <a:ext cx="240665" cy="0"/>
          </a:xfrm>
          <a:custGeom>
            <a:avLst/>
            <a:gdLst/>
            <a:ahLst/>
            <a:cxnLst/>
            <a:rect l="l" t="t" r="r" b="b"/>
            <a:pathLst>
              <a:path w="240664">
                <a:moveTo>
                  <a:pt x="0" y="0"/>
                </a:moveTo>
                <a:lnTo>
                  <a:pt x="240665" y="0"/>
                </a:lnTo>
              </a:path>
            </a:pathLst>
          </a:custGeom>
          <a:ln w="7620">
            <a:solidFill>
              <a:srgbClr val="000000"/>
            </a:solidFill>
          </a:ln>
        </p:spPr>
        <p:txBody>
          <a:bodyPr wrap="square" lIns="0" tIns="0" rIns="0" bIns="0" rtlCol="0"/>
          <a:lstStyle/>
          <a:p/>
        </p:txBody>
      </p:sp>
      <p:sp>
        <p:nvSpPr>
          <p:cNvPr id="30" name="object 30"/>
          <p:cNvSpPr/>
          <p:nvPr/>
        </p:nvSpPr>
        <p:spPr>
          <a:xfrm>
            <a:off x="2268218" y="4316727"/>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1" name="object 31"/>
          <p:cNvSpPr/>
          <p:nvPr/>
        </p:nvSpPr>
        <p:spPr>
          <a:xfrm>
            <a:off x="2255518" y="4648197"/>
            <a:ext cx="240665" cy="0"/>
          </a:xfrm>
          <a:custGeom>
            <a:avLst/>
            <a:gdLst/>
            <a:ahLst/>
            <a:cxnLst/>
            <a:rect l="l" t="t" r="r" b="b"/>
            <a:pathLst>
              <a:path w="240664">
                <a:moveTo>
                  <a:pt x="0" y="0"/>
                </a:moveTo>
                <a:lnTo>
                  <a:pt x="240665" y="0"/>
                </a:lnTo>
              </a:path>
            </a:pathLst>
          </a:custGeom>
          <a:ln w="7620">
            <a:solidFill>
              <a:srgbClr val="000000"/>
            </a:solidFill>
          </a:ln>
        </p:spPr>
        <p:txBody>
          <a:bodyPr wrap="square" lIns="0" tIns="0" rIns="0" bIns="0" rtlCol="0"/>
          <a:lstStyle/>
          <a:p/>
        </p:txBody>
      </p:sp>
      <p:sp>
        <p:nvSpPr>
          <p:cNvPr id="32" name="object 32"/>
          <p:cNvSpPr/>
          <p:nvPr/>
        </p:nvSpPr>
        <p:spPr>
          <a:xfrm>
            <a:off x="2254883" y="4648832"/>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3" name="object 33"/>
          <p:cNvSpPr/>
          <p:nvPr/>
        </p:nvSpPr>
        <p:spPr>
          <a:xfrm>
            <a:off x="4983476" y="5715000"/>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4" name="object 34"/>
          <p:cNvSpPr/>
          <p:nvPr/>
        </p:nvSpPr>
        <p:spPr>
          <a:xfrm>
            <a:off x="7228838" y="432244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5" name="object 35"/>
          <p:cNvSpPr/>
          <p:nvPr/>
        </p:nvSpPr>
        <p:spPr>
          <a:xfrm>
            <a:off x="7250427" y="501332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6" name="object 36"/>
          <p:cNvSpPr/>
          <p:nvPr/>
        </p:nvSpPr>
        <p:spPr>
          <a:xfrm>
            <a:off x="7239631" y="574738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7" name="object 37"/>
          <p:cNvSpPr/>
          <p:nvPr/>
        </p:nvSpPr>
        <p:spPr>
          <a:xfrm>
            <a:off x="3001643" y="3851908"/>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38" name="object 38"/>
          <p:cNvSpPr/>
          <p:nvPr/>
        </p:nvSpPr>
        <p:spPr>
          <a:xfrm>
            <a:off x="4357368" y="3823969"/>
            <a:ext cx="240665" cy="0"/>
          </a:xfrm>
          <a:custGeom>
            <a:avLst/>
            <a:gdLst/>
            <a:ahLst/>
            <a:cxnLst/>
            <a:rect l="l" t="t" r="r" b="b"/>
            <a:pathLst>
              <a:path w="240664">
                <a:moveTo>
                  <a:pt x="0" y="0"/>
                </a:moveTo>
                <a:lnTo>
                  <a:pt x="240665" y="0"/>
                </a:lnTo>
              </a:path>
            </a:pathLst>
          </a:custGeom>
          <a:ln w="5080">
            <a:solidFill>
              <a:srgbClr val="766F6F"/>
            </a:solidFill>
          </a:ln>
        </p:spPr>
        <p:txBody>
          <a:bodyPr wrap="square" lIns="0" tIns="0" rIns="0" bIns="0" rtlCol="0"/>
          <a:lstStyle/>
          <a:p/>
        </p:txBody>
      </p:sp>
      <p:sp>
        <p:nvSpPr>
          <p:cNvPr id="39" name="object 39"/>
          <p:cNvSpPr/>
          <p:nvPr/>
        </p:nvSpPr>
        <p:spPr>
          <a:xfrm>
            <a:off x="4361178" y="3826509"/>
            <a:ext cx="0" cy="361950"/>
          </a:xfrm>
          <a:custGeom>
            <a:avLst/>
            <a:gdLst/>
            <a:ahLst/>
            <a:cxnLst/>
            <a:rect l="l" t="t" r="r" b="b"/>
            <a:pathLst>
              <a:path h="361950">
                <a:moveTo>
                  <a:pt x="0" y="0"/>
                </a:moveTo>
                <a:lnTo>
                  <a:pt x="0" y="361950"/>
                </a:lnTo>
              </a:path>
            </a:pathLst>
          </a:custGeom>
          <a:ln w="7620">
            <a:solidFill>
              <a:srgbClr val="766F6F"/>
            </a:solidFill>
          </a:ln>
        </p:spPr>
        <p:txBody>
          <a:bodyPr wrap="square" lIns="0" tIns="0" rIns="0" bIns="0" rtlCol="0"/>
          <a:lstStyle/>
          <a:p/>
        </p:txBody>
      </p:sp>
      <p:sp>
        <p:nvSpPr>
          <p:cNvPr id="40" name="object 40"/>
          <p:cNvSpPr/>
          <p:nvPr/>
        </p:nvSpPr>
        <p:spPr>
          <a:xfrm>
            <a:off x="4364988" y="3827779"/>
            <a:ext cx="233045" cy="0"/>
          </a:xfrm>
          <a:custGeom>
            <a:avLst/>
            <a:gdLst/>
            <a:ahLst/>
            <a:cxnLst/>
            <a:rect l="l" t="t" r="r" b="b"/>
            <a:pathLst>
              <a:path w="233045">
                <a:moveTo>
                  <a:pt x="0" y="0"/>
                </a:moveTo>
                <a:lnTo>
                  <a:pt x="233045" y="0"/>
                </a:lnTo>
              </a:path>
            </a:pathLst>
          </a:custGeom>
          <a:ln w="3175">
            <a:solidFill>
              <a:srgbClr val="766F6F"/>
            </a:solidFill>
          </a:ln>
        </p:spPr>
        <p:txBody>
          <a:bodyPr wrap="square" lIns="0" tIns="0" rIns="0" bIns="0" rtlCol="0"/>
          <a:lstStyle/>
          <a:p/>
        </p:txBody>
      </p:sp>
      <p:sp>
        <p:nvSpPr>
          <p:cNvPr id="41" name="object 41"/>
          <p:cNvSpPr/>
          <p:nvPr/>
        </p:nvSpPr>
        <p:spPr>
          <a:xfrm>
            <a:off x="7712074" y="3811908"/>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42" name="object 42"/>
          <p:cNvSpPr/>
          <p:nvPr/>
        </p:nvSpPr>
        <p:spPr>
          <a:xfrm>
            <a:off x="7945118" y="3815718"/>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43" name="object 43"/>
          <p:cNvSpPr/>
          <p:nvPr/>
        </p:nvSpPr>
        <p:spPr>
          <a:xfrm>
            <a:off x="8531859" y="3824608"/>
            <a:ext cx="240665" cy="0"/>
          </a:xfrm>
          <a:custGeom>
            <a:avLst/>
            <a:gdLst/>
            <a:ahLst/>
            <a:cxnLst/>
            <a:rect l="l" t="t" r="r" b="b"/>
            <a:pathLst>
              <a:path w="240665">
                <a:moveTo>
                  <a:pt x="0" y="0"/>
                </a:moveTo>
                <a:lnTo>
                  <a:pt x="240665" y="0"/>
                </a:lnTo>
              </a:path>
            </a:pathLst>
          </a:custGeom>
          <a:ln w="3810">
            <a:solidFill>
              <a:srgbClr val="766F6F"/>
            </a:solidFill>
          </a:ln>
        </p:spPr>
        <p:txBody>
          <a:bodyPr wrap="square" lIns="0" tIns="0" rIns="0" bIns="0" rtlCol="0"/>
          <a:lstStyle/>
          <a:p/>
        </p:txBody>
      </p:sp>
      <p:sp>
        <p:nvSpPr>
          <p:cNvPr id="45" name="object 45"/>
          <p:cNvSpPr/>
          <p:nvPr/>
        </p:nvSpPr>
        <p:spPr>
          <a:xfrm>
            <a:off x="8775063" y="3835404"/>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46" name="object 46"/>
          <p:cNvSpPr/>
          <p:nvPr/>
        </p:nvSpPr>
        <p:spPr>
          <a:xfrm>
            <a:off x="9583418" y="3835405"/>
            <a:ext cx="0" cy="360680"/>
          </a:xfrm>
          <a:custGeom>
            <a:avLst/>
            <a:gdLst/>
            <a:ahLst/>
            <a:cxnLst/>
            <a:rect l="l" t="t" r="r" b="b"/>
            <a:pathLst>
              <a:path h="360679">
                <a:moveTo>
                  <a:pt x="0" y="0"/>
                </a:moveTo>
                <a:lnTo>
                  <a:pt x="0" y="360680"/>
                </a:lnTo>
              </a:path>
            </a:pathLst>
          </a:custGeom>
          <a:ln w="7620">
            <a:solidFill>
              <a:srgbClr val="766F6F"/>
            </a:solidFill>
          </a:ln>
        </p:spPr>
        <p:txBody>
          <a:bodyPr wrap="square" lIns="0" tIns="0" rIns="0" bIns="0" rtlCol="0"/>
          <a:lstStyle/>
          <a:p/>
        </p:txBody>
      </p:sp>
      <p:sp>
        <p:nvSpPr>
          <p:cNvPr id="47" name="object 47"/>
          <p:cNvSpPr/>
          <p:nvPr/>
        </p:nvSpPr>
        <p:spPr>
          <a:xfrm>
            <a:off x="9587228" y="3839850"/>
            <a:ext cx="238760" cy="0"/>
          </a:xfrm>
          <a:custGeom>
            <a:avLst/>
            <a:gdLst/>
            <a:ahLst/>
            <a:cxnLst/>
            <a:rect l="l" t="t" r="r" b="b"/>
            <a:pathLst>
              <a:path w="238759">
                <a:moveTo>
                  <a:pt x="0" y="0"/>
                </a:moveTo>
                <a:lnTo>
                  <a:pt x="238760" y="0"/>
                </a:lnTo>
              </a:path>
            </a:pathLst>
          </a:custGeom>
          <a:ln w="7620">
            <a:solidFill>
              <a:srgbClr val="766F6F"/>
            </a:solidFill>
          </a:ln>
        </p:spPr>
        <p:txBody>
          <a:bodyPr wrap="square" lIns="0" tIns="0" rIns="0" bIns="0" rtlCol="0"/>
          <a:lstStyle/>
          <a:p/>
        </p:txBody>
      </p:sp>
      <p:sp>
        <p:nvSpPr>
          <p:cNvPr id="48" name="object 48"/>
          <p:cNvSpPr/>
          <p:nvPr/>
        </p:nvSpPr>
        <p:spPr>
          <a:xfrm>
            <a:off x="2759708" y="3851273"/>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49" name="object 49"/>
          <p:cNvSpPr/>
          <p:nvPr/>
        </p:nvSpPr>
        <p:spPr>
          <a:xfrm>
            <a:off x="3465205" y="3999863"/>
            <a:ext cx="251828" cy="393065"/>
          </a:xfrm>
          <a:prstGeom prst="rect">
            <a:avLst/>
          </a:prstGeom>
          <a:blipFill>
            <a:blip r:embed="rId9" cstate="print"/>
            <a:stretch>
              <a:fillRect/>
            </a:stretch>
          </a:blipFill>
        </p:spPr>
        <p:txBody>
          <a:bodyPr wrap="square" lIns="0" tIns="0" rIns="0" bIns="0" rtlCol="0"/>
          <a:lstStyle/>
          <a:p/>
        </p:txBody>
      </p:sp>
      <p:sp>
        <p:nvSpPr>
          <p:cNvPr id="50" name="object 50"/>
          <p:cNvSpPr txBox="1"/>
          <p:nvPr/>
        </p:nvSpPr>
        <p:spPr>
          <a:xfrm>
            <a:off x="729488" y="755111"/>
            <a:ext cx="10716895" cy="2477135"/>
          </a:xfrm>
          <a:prstGeom prst="rect">
            <a:avLst/>
          </a:prstGeom>
        </p:spPr>
        <p:txBody>
          <a:bodyPr vert="horz" wrap="square" lIns="0" tIns="87630" rIns="0" bIns="0" rtlCol="0">
            <a:spAutoFit/>
          </a:bodyPr>
          <a:lstStyle/>
          <a:p>
            <a:pPr marL="12700">
              <a:lnSpc>
                <a:spcPct val="100000"/>
              </a:lnSpc>
              <a:spcBef>
                <a:spcPts val="690"/>
              </a:spcBef>
            </a:pPr>
            <a:r>
              <a:rPr sz="1400" spc="-5" dirty="0">
                <a:latin typeface="微软雅黑" panose="020B0503020204020204" charset="-122"/>
                <a:cs typeface="微软雅黑" panose="020B0503020204020204" charset="-122"/>
              </a:rPr>
              <a:t>The</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cam</a:t>
            </a:r>
            <a:r>
              <a:rPr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has</a:t>
            </a:r>
            <a:r>
              <a:rPr sz="1400" spc="-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three</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basic operational</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modes:</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OFF</a:t>
            </a:r>
            <a:r>
              <a:rPr sz="1400" dirty="0">
                <a:latin typeface="微软雅黑" panose="020B0503020204020204" charset="-122"/>
                <a:cs typeface="微软雅黑" panose="020B0503020204020204" charset="-122"/>
              </a:rPr>
              <a:t>」,</a:t>
            </a:r>
            <a:r>
              <a:rPr sz="1400" spc="-1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t>
            </a:r>
            <a:r>
              <a:rPr sz="1400" spc="-5" dirty="0">
                <a:latin typeface="微软雅黑" panose="020B0503020204020204" charset="-122"/>
                <a:cs typeface="微软雅黑" panose="020B0503020204020204" charset="-122"/>
              </a:rPr>
              <a:t>ON</a:t>
            </a:r>
            <a:r>
              <a:rPr sz="1400" spc="5" dirty="0">
                <a:latin typeface="微软雅黑" panose="020B0503020204020204" charset="-122"/>
                <a:cs typeface="微软雅黑" panose="020B0503020204020204" charset="-122"/>
              </a:rPr>
              <a:t>」</a:t>
            </a:r>
            <a:r>
              <a:rPr sz="1400" spc="-1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and</a:t>
            </a:r>
            <a:r>
              <a:rPr sz="1400" spc="-5" dirty="0">
                <a:latin typeface="微软雅黑" panose="020B0503020204020204" charset="-122"/>
                <a:cs typeface="微软雅黑" panose="020B0503020204020204" charset="-122"/>
              </a:rPr>
              <a:t> </a:t>
            </a:r>
            <a:r>
              <a:rPr sz="1400" spc="-10" dirty="0">
                <a:latin typeface="微软雅黑" panose="020B0503020204020204" charset="-122"/>
                <a:cs typeface="微软雅黑" panose="020B0503020204020204" charset="-122"/>
              </a:rPr>
              <a:t>「</a:t>
            </a:r>
            <a:r>
              <a:rPr sz="1400" spc="-5" dirty="0">
                <a:latin typeface="微软雅黑" panose="020B0503020204020204" charset="-122"/>
                <a:cs typeface="微软雅黑" panose="020B0503020204020204" charset="-122"/>
              </a:rPr>
              <a:t>SETUP</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235585" indent="-100330">
              <a:lnSpc>
                <a:spcPct val="100000"/>
              </a:lnSpc>
              <a:spcBef>
                <a:spcPts val="500"/>
              </a:spcBef>
              <a:buSzPct val="92000"/>
              <a:buChar char="●"/>
              <a:tabLst>
                <a:tab pos="236220" algn="l"/>
              </a:tabLst>
            </a:pPr>
            <a:r>
              <a:rPr sz="1200"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OFF </a:t>
            </a:r>
            <a:r>
              <a:rPr sz="1200" dirty="0">
                <a:latin typeface="微软雅黑" panose="020B0503020204020204" charset="-122"/>
                <a:cs typeface="微软雅黑" panose="020B0503020204020204" charset="-122"/>
              </a:rPr>
              <a:t>」Mode</a:t>
            </a:r>
            <a:endParaRPr sz="1200" dirty="0">
              <a:latin typeface="微软雅黑" panose="020B0503020204020204" charset="-122"/>
              <a:cs typeface="微软雅黑" panose="020B0503020204020204" charset="-122"/>
            </a:endParaRPr>
          </a:p>
          <a:p>
            <a:pPr marL="135890">
              <a:lnSpc>
                <a:spcPct val="100000"/>
              </a:lnSpc>
              <a:spcBef>
                <a:spcPts val="70"/>
              </a:spcBef>
            </a:pPr>
            <a:r>
              <a:rPr sz="1200" spc="-5" dirty="0">
                <a:latin typeface="微软雅黑" panose="020B0503020204020204" charset="-122"/>
                <a:cs typeface="微软雅黑" panose="020B0503020204020204" charset="-122"/>
              </a:rPr>
              <a:t>When cam </a:t>
            </a:r>
            <a:r>
              <a:rPr sz="1200" dirty="0">
                <a:latin typeface="微软雅黑" panose="020B0503020204020204" charset="-122"/>
                <a:cs typeface="微软雅黑" panose="020B0503020204020204" charset="-122"/>
              </a:rPr>
              <a:t>in </a:t>
            </a:r>
            <a:r>
              <a:rPr sz="1200" spc="-5" dirty="0">
                <a:latin typeface="微软雅黑" panose="020B0503020204020204" charset="-122"/>
                <a:cs typeface="微软雅黑" panose="020B0503020204020204" charset="-122"/>
              </a:rPr>
              <a:t>OFF mode, </a:t>
            </a:r>
            <a:r>
              <a:rPr sz="1200" dirty="0">
                <a:latin typeface="微软雅黑" panose="020B0503020204020204" charset="-122"/>
                <a:cs typeface="微软雅黑" panose="020B0503020204020204" charset="-122"/>
              </a:rPr>
              <a:t>you </a:t>
            </a:r>
            <a:r>
              <a:rPr sz="1200" spc="-5" dirty="0">
                <a:latin typeface="微软雅黑" panose="020B0503020204020204" charset="-122"/>
                <a:cs typeface="微软雅黑" panose="020B0503020204020204" charset="-122"/>
              </a:rPr>
              <a:t>can </a:t>
            </a:r>
            <a:r>
              <a:rPr sz="1200" dirty="0">
                <a:latin typeface="微软雅黑" panose="020B0503020204020204" charset="-122"/>
                <a:cs typeface="微软雅黑" panose="020B0503020204020204" charset="-122"/>
              </a:rPr>
              <a:t>do the </a:t>
            </a:r>
            <a:r>
              <a:rPr sz="1200" spc="-5" dirty="0">
                <a:latin typeface="微软雅黑" panose="020B0503020204020204" charset="-122"/>
                <a:cs typeface="微软雅黑" panose="020B0503020204020204" charset="-122"/>
              </a:rPr>
              <a:t>following:</a:t>
            </a:r>
            <a:endParaRPr sz="1200" dirty="0">
              <a:latin typeface="微软雅黑" panose="020B0503020204020204" charset="-122"/>
              <a:cs typeface="微软雅黑" panose="020B0503020204020204" charset="-122"/>
            </a:endParaRPr>
          </a:p>
          <a:p>
            <a:pPr marL="247015" indent="-111760">
              <a:lnSpc>
                <a:spcPct val="100000"/>
              </a:lnSpc>
              <a:buChar char="•"/>
              <a:tabLst>
                <a:tab pos="247650" algn="l"/>
              </a:tabLst>
            </a:pPr>
            <a:r>
              <a:rPr sz="1200" spc="-5" dirty="0">
                <a:latin typeface="微软雅黑" panose="020B0503020204020204" charset="-122"/>
                <a:cs typeface="微软雅黑" panose="020B0503020204020204" charset="-122"/>
              </a:rPr>
              <a:t>replacing </a:t>
            </a:r>
            <a:r>
              <a:rPr sz="1200" dirty="0">
                <a:latin typeface="微软雅黑" panose="020B0503020204020204" charset="-122"/>
                <a:cs typeface="微软雅黑" panose="020B0503020204020204" charset="-122"/>
              </a:rPr>
              <a:t>the SD </a:t>
            </a:r>
            <a:r>
              <a:rPr sz="1200" spc="-5" dirty="0">
                <a:latin typeface="微软雅黑" panose="020B0503020204020204" charset="-122"/>
                <a:cs typeface="微软雅黑" panose="020B0503020204020204" charset="-122"/>
              </a:rPr>
              <a:t>card </a:t>
            </a:r>
            <a:r>
              <a:rPr sz="1200" dirty="0">
                <a:latin typeface="微软雅黑" panose="020B0503020204020204" charset="-122"/>
                <a:cs typeface="微软雅黑" panose="020B0503020204020204" charset="-122"/>
              </a:rPr>
              <a:t>or</a:t>
            </a:r>
            <a:r>
              <a:rPr sz="1200" spc="-16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batteries</a:t>
            </a:r>
            <a:endParaRPr sz="1200" dirty="0">
              <a:latin typeface="微软雅黑" panose="020B0503020204020204" charset="-122"/>
              <a:cs typeface="微软雅黑" panose="020B0503020204020204" charset="-122"/>
            </a:endParaRPr>
          </a:p>
          <a:p>
            <a:pPr marL="247015" indent="-111760">
              <a:lnSpc>
                <a:spcPct val="100000"/>
              </a:lnSpc>
              <a:spcBef>
                <a:spcPts val="250"/>
              </a:spcBef>
              <a:buChar char="•"/>
              <a:tabLst>
                <a:tab pos="247650" algn="l"/>
              </a:tabLst>
            </a:pPr>
            <a:r>
              <a:rPr sz="1200" spc="-5" dirty="0">
                <a:latin typeface="微软雅黑" panose="020B0503020204020204" charset="-122"/>
                <a:cs typeface="微软雅黑" panose="020B0503020204020204" charset="-122"/>
              </a:rPr>
              <a:t>connecting cam with other device </a:t>
            </a:r>
            <a:r>
              <a:rPr lang="en-US" sz="1200" spc="-5" dirty="0">
                <a:latin typeface="微软雅黑" panose="020B0503020204020204" charset="-122"/>
                <a:cs typeface="微软雅黑" panose="020B0503020204020204" charset="-122"/>
              </a:rPr>
              <a:t>via</a:t>
            </a:r>
            <a:r>
              <a:rPr sz="1200" dirty="0">
                <a:latin typeface="微软雅黑" panose="020B0503020204020204" charset="-122"/>
                <a:cs typeface="微软雅黑" panose="020B0503020204020204" charset="-122"/>
              </a:rPr>
              <a:t> USB</a:t>
            </a:r>
            <a:r>
              <a:rPr sz="1200" spc="-8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port</a:t>
            </a:r>
            <a:endParaRPr sz="1200" dirty="0">
              <a:latin typeface="微软雅黑" panose="020B0503020204020204" charset="-122"/>
              <a:cs typeface="微软雅黑" panose="020B0503020204020204" charset="-122"/>
            </a:endParaRPr>
          </a:p>
          <a:p>
            <a:pPr marL="235585" indent="-100330">
              <a:lnSpc>
                <a:spcPct val="100000"/>
              </a:lnSpc>
              <a:spcBef>
                <a:spcPts val="540"/>
              </a:spcBef>
              <a:buSzPct val="92000"/>
              <a:buChar char="●"/>
              <a:tabLst>
                <a:tab pos="236220" algn="l"/>
              </a:tabLst>
            </a:pPr>
            <a:r>
              <a:rPr sz="1200"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ON</a:t>
            </a:r>
            <a:r>
              <a:rPr sz="1200" dirty="0">
                <a:latin typeface="微软雅黑" panose="020B0503020204020204" charset="-122"/>
                <a:cs typeface="微软雅黑" panose="020B0503020204020204" charset="-122"/>
              </a:rPr>
              <a:t>」Mode</a:t>
            </a:r>
            <a:endParaRPr sz="1200" dirty="0">
              <a:latin typeface="微软雅黑" panose="020B0503020204020204" charset="-122"/>
              <a:cs typeface="微软雅黑" panose="020B0503020204020204" charset="-122"/>
            </a:endParaRPr>
          </a:p>
          <a:p>
            <a:pPr marL="135890" marR="440690">
              <a:lnSpc>
                <a:spcPts val="1420"/>
              </a:lnSpc>
              <a:spcBef>
                <a:spcPts val="185"/>
              </a:spcBef>
            </a:pPr>
            <a:r>
              <a:rPr sz="1200" spc="-5" dirty="0">
                <a:latin typeface="微软雅黑" panose="020B0503020204020204" charset="-122"/>
                <a:cs typeface="微软雅黑" panose="020B0503020204020204" charset="-122"/>
              </a:rPr>
              <a:t>Once </a:t>
            </a:r>
            <a:r>
              <a:rPr sz="1200" dirty="0">
                <a:latin typeface="微软雅黑" panose="020B0503020204020204" charset="-122"/>
                <a:cs typeface="微软雅黑" panose="020B0503020204020204" charset="-122"/>
              </a:rPr>
              <a:t>in </a:t>
            </a:r>
            <a:r>
              <a:rPr sz="1200" spc="-5" dirty="0">
                <a:latin typeface="微软雅黑" panose="020B0503020204020204" charset="-122"/>
                <a:cs typeface="微软雅黑" panose="020B0503020204020204" charset="-122"/>
              </a:rPr>
              <a:t>ON </a:t>
            </a:r>
            <a:r>
              <a:rPr sz="1200" dirty="0">
                <a:latin typeface="微软雅黑" panose="020B0503020204020204" charset="-122"/>
                <a:cs typeface="微软雅黑" panose="020B0503020204020204" charset="-122"/>
              </a:rPr>
              <a:t>mode no </a:t>
            </a:r>
            <a:r>
              <a:rPr sz="1200" spc="-5" dirty="0">
                <a:latin typeface="微软雅黑" panose="020B0503020204020204" charset="-122"/>
                <a:cs typeface="微软雅黑" panose="020B0503020204020204" charset="-122"/>
              </a:rPr>
              <a:t>manual controls are needed </a:t>
            </a:r>
            <a:r>
              <a:rPr sz="1200" dirty="0">
                <a:latin typeface="微软雅黑" panose="020B0503020204020204" charset="-122"/>
                <a:cs typeface="微软雅黑" panose="020B0503020204020204" charset="-122"/>
              </a:rPr>
              <a:t>or </a:t>
            </a:r>
            <a:r>
              <a:rPr sz="1200" spc="-5" dirty="0">
                <a:latin typeface="微软雅黑" panose="020B0503020204020204" charset="-122"/>
                <a:cs typeface="微软雅黑" panose="020B0503020204020204" charset="-122"/>
              </a:rPr>
              <a:t>possible (the control keys have </a:t>
            </a:r>
            <a:r>
              <a:rPr sz="1200" dirty="0">
                <a:latin typeface="微软雅黑" panose="020B0503020204020204" charset="-122"/>
                <a:cs typeface="微软雅黑" panose="020B0503020204020204" charset="-122"/>
              </a:rPr>
              <a:t>no </a:t>
            </a:r>
            <a:r>
              <a:rPr sz="1200" spc="-5" dirty="0">
                <a:latin typeface="微软雅黑" panose="020B0503020204020204" charset="-122"/>
                <a:cs typeface="微软雅黑" panose="020B0503020204020204" charset="-122"/>
              </a:rPr>
              <a:t>effect). </a:t>
            </a:r>
            <a:r>
              <a:rPr sz="1200" dirty="0">
                <a:latin typeface="微软雅黑" panose="020B0503020204020204" charset="-122"/>
                <a:cs typeface="微软雅黑" panose="020B0503020204020204" charset="-122"/>
              </a:rPr>
              <a:t>The </a:t>
            </a:r>
            <a:r>
              <a:rPr sz="1200" spc="-5" dirty="0">
                <a:latin typeface="微软雅黑" panose="020B0503020204020204" charset="-122"/>
                <a:cs typeface="微软雅黑" panose="020B0503020204020204" charset="-122"/>
              </a:rPr>
              <a:t>cam </a:t>
            </a:r>
            <a:r>
              <a:rPr sz="1200" dirty="0">
                <a:latin typeface="微软雅黑" panose="020B0503020204020204" charset="-122"/>
                <a:cs typeface="微软雅黑" panose="020B0503020204020204" charset="-122"/>
              </a:rPr>
              <a:t>will </a:t>
            </a:r>
            <a:r>
              <a:rPr sz="1200" spc="-5" dirty="0">
                <a:latin typeface="微软雅黑" panose="020B0503020204020204" charset="-122"/>
                <a:cs typeface="微软雅黑" panose="020B0503020204020204" charset="-122"/>
              </a:rPr>
              <a:t>take photos </a:t>
            </a:r>
            <a:r>
              <a:rPr sz="1200" dirty="0">
                <a:latin typeface="微软雅黑" panose="020B0503020204020204" charset="-122"/>
                <a:cs typeface="微软雅黑" panose="020B0503020204020204" charset="-122"/>
              </a:rPr>
              <a:t>or </a:t>
            </a:r>
            <a:r>
              <a:rPr sz="1200" spc="-5" dirty="0">
                <a:latin typeface="微软雅黑" panose="020B0503020204020204" charset="-122"/>
                <a:cs typeface="微软雅黑" panose="020B0503020204020204" charset="-122"/>
              </a:rPr>
              <a:t>videos  automatically (according to its current parameter settings) </a:t>
            </a:r>
            <a:r>
              <a:rPr sz="1200" dirty="0">
                <a:latin typeface="微软雅黑" panose="020B0503020204020204" charset="-122"/>
                <a:cs typeface="微软雅黑" panose="020B0503020204020204" charset="-122"/>
              </a:rPr>
              <a:t>when it is </a:t>
            </a:r>
            <a:r>
              <a:rPr sz="1200" spc="-5" dirty="0">
                <a:latin typeface="微软雅黑" panose="020B0503020204020204" charset="-122"/>
                <a:cs typeface="微软雅黑" panose="020B0503020204020204" charset="-122"/>
              </a:rPr>
              <a:t>triggered </a:t>
            </a:r>
            <a:r>
              <a:rPr sz="1200" dirty="0">
                <a:latin typeface="微软雅黑" panose="020B0503020204020204" charset="-122"/>
                <a:cs typeface="微软雅黑" panose="020B0503020204020204" charset="-122"/>
              </a:rPr>
              <a:t>by the </a:t>
            </a:r>
            <a:r>
              <a:rPr sz="1200" spc="-5" dirty="0">
                <a:latin typeface="微软雅黑" panose="020B0503020204020204" charset="-122"/>
                <a:cs typeface="微软雅黑" panose="020B0503020204020204" charset="-122"/>
              </a:rPr>
              <a:t>PIR sensor′s detection </a:t>
            </a:r>
            <a:r>
              <a:rPr sz="1200" dirty="0">
                <a:latin typeface="微软雅黑" panose="020B0503020204020204" charset="-122"/>
                <a:cs typeface="微软雅黑" panose="020B0503020204020204" charset="-122"/>
              </a:rPr>
              <a:t>of </a:t>
            </a:r>
            <a:r>
              <a:rPr sz="1200" spc="-5" dirty="0">
                <a:latin typeface="微软雅黑" panose="020B0503020204020204" charset="-122"/>
                <a:cs typeface="微软雅黑" panose="020B0503020204020204" charset="-122"/>
              </a:rPr>
              <a:t>activity </a:t>
            </a:r>
            <a:r>
              <a:rPr sz="1200" dirty="0">
                <a:latin typeface="微软雅黑" panose="020B0503020204020204" charset="-122"/>
                <a:cs typeface="微软雅黑" panose="020B0503020204020204" charset="-122"/>
              </a:rPr>
              <a:t>in the </a:t>
            </a:r>
            <a:r>
              <a:rPr sz="1200" spc="-5" dirty="0">
                <a:latin typeface="微软雅黑" panose="020B0503020204020204" charset="-122"/>
                <a:cs typeface="微软雅黑" panose="020B0503020204020204" charset="-122"/>
              </a:rPr>
              <a:t>area </a:t>
            </a:r>
            <a:r>
              <a:rPr sz="1200" dirty="0">
                <a:latin typeface="微软雅黑" panose="020B0503020204020204" charset="-122"/>
                <a:cs typeface="微软雅黑" panose="020B0503020204020204" charset="-122"/>
              </a:rPr>
              <a:t>it</a:t>
            </a:r>
            <a:r>
              <a:rPr sz="1200" spc="15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covers.</a:t>
            </a:r>
            <a:endParaRPr sz="1200" dirty="0">
              <a:latin typeface="微软雅黑" panose="020B0503020204020204" charset="-122"/>
              <a:cs typeface="微软雅黑" panose="020B0503020204020204" charset="-122"/>
            </a:endParaRPr>
          </a:p>
          <a:p>
            <a:pPr marL="243840" indent="-108585">
              <a:lnSpc>
                <a:spcPct val="100000"/>
              </a:lnSpc>
              <a:spcBef>
                <a:spcPts val="655"/>
              </a:spcBef>
              <a:buSzPct val="92000"/>
              <a:buChar char="●"/>
              <a:tabLst>
                <a:tab pos="244475" algn="l"/>
              </a:tabLst>
            </a:pPr>
            <a:r>
              <a:rPr sz="1300" spc="5" dirty="0">
                <a:latin typeface="微软雅黑" panose="020B0503020204020204" charset="-122"/>
                <a:cs typeface="微软雅黑" panose="020B0503020204020204" charset="-122"/>
              </a:rPr>
              <a:t>「</a:t>
            </a:r>
            <a:r>
              <a:rPr sz="1300" spc="-5" dirty="0">
                <a:latin typeface="微软雅黑" panose="020B0503020204020204" charset="-122"/>
                <a:cs typeface="微软雅黑" panose="020B0503020204020204" charset="-122"/>
              </a:rPr>
              <a:t>SETUP」Mode</a:t>
            </a:r>
            <a:endParaRPr sz="1300" dirty="0">
              <a:latin typeface="微软雅黑" panose="020B0503020204020204" charset="-122"/>
              <a:cs typeface="微软雅黑" panose="020B0503020204020204" charset="-122"/>
            </a:endParaRPr>
          </a:p>
          <a:p>
            <a:pPr marL="135890" marR="146685">
              <a:lnSpc>
                <a:spcPts val="1520"/>
              </a:lnSpc>
              <a:spcBef>
                <a:spcPts val="230"/>
              </a:spcBef>
            </a:pPr>
            <a:r>
              <a:rPr sz="1300" spc="-5" dirty="0">
                <a:latin typeface="微软雅黑" panose="020B0503020204020204" charset="-122"/>
                <a:cs typeface="微软雅黑" panose="020B0503020204020204" charset="-122"/>
              </a:rPr>
              <a:t>In the SETUP </a:t>
            </a:r>
            <a:r>
              <a:rPr sz="1300" spc="-10" dirty="0">
                <a:latin typeface="微软雅黑" panose="020B0503020204020204" charset="-122"/>
                <a:cs typeface="微软雅黑" panose="020B0503020204020204" charset="-122"/>
              </a:rPr>
              <a:t>mode </a:t>
            </a:r>
            <a:r>
              <a:rPr sz="1300" spc="-5" dirty="0">
                <a:latin typeface="微软雅黑" panose="020B0503020204020204" charset="-122"/>
                <a:cs typeface="微软雅黑" panose="020B0503020204020204" charset="-122"/>
              </a:rPr>
              <a:t>you can </a:t>
            </a:r>
            <a:r>
              <a:rPr sz="1300" spc="-10" dirty="0">
                <a:latin typeface="微软雅黑" panose="020B0503020204020204" charset="-122"/>
                <a:cs typeface="微软雅黑" panose="020B0503020204020204" charset="-122"/>
              </a:rPr>
              <a:t>check </a:t>
            </a:r>
            <a:r>
              <a:rPr sz="1300" spc="-5" dirty="0">
                <a:latin typeface="微软雅黑" panose="020B0503020204020204" charset="-122"/>
                <a:cs typeface="微软雅黑" panose="020B0503020204020204" charset="-122"/>
              </a:rPr>
              <a:t>and </a:t>
            </a:r>
            <a:r>
              <a:rPr sz="1300" spc="-10" dirty="0">
                <a:latin typeface="微软雅黑" panose="020B0503020204020204" charset="-122"/>
                <a:cs typeface="微软雅黑" panose="020B0503020204020204" charset="-122"/>
              </a:rPr>
              <a:t>change </a:t>
            </a:r>
            <a:r>
              <a:rPr sz="1300" spc="-5" dirty="0">
                <a:latin typeface="微软雅黑" panose="020B0503020204020204" charset="-122"/>
                <a:cs typeface="微软雅黑" panose="020B0503020204020204" charset="-122"/>
              </a:rPr>
              <a:t>the settings of the cam </a:t>
            </a:r>
            <a:r>
              <a:rPr sz="1300" spc="-10" dirty="0">
                <a:latin typeface="微软雅黑" panose="020B0503020204020204" charset="-122"/>
                <a:cs typeface="微软雅黑" panose="020B0503020204020204" charset="-122"/>
              </a:rPr>
              <a:t>with </a:t>
            </a:r>
            <a:r>
              <a:rPr sz="1300" spc="-5" dirty="0">
                <a:latin typeface="微软雅黑" panose="020B0503020204020204" charset="-122"/>
                <a:cs typeface="微软雅黑" panose="020B0503020204020204" charset="-122"/>
              </a:rPr>
              <a:t>the help of built-in LCD. Moving the power switch to </a:t>
            </a:r>
            <a:r>
              <a:rPr sz="1300" spc="-10" dirty="0">
                <a:latin typeface="微软雅黑" panose="020B0503020204020204" charset="-122"/>
                <a:cs typeface="微软雅黑" panose="020B0503020204020204" charset="-122"/>
              </a:rPr>
              <a:t>the  </a:t>
            </a:r>
            <a:r>
              <a:rPr sz="1300" spc="-5" dirty="0">
                <a:latin typeface="微软雅黑" panose="020B0503020204020204" charset="-122"/>
                <a:cs typeface="微软雅黑" panose="020B0503020204020204" charset="-122"/>
              </a:rPr>
              <a:t>SETUP position will turn on the </a:t>
            </a:r>
            <a:r>
              <a:rPr sz="1300" spc="-10" dirty="0">
                <a:latin typeface="微软雅黑" panose="020B0503020204020204" charset="-122"/>
                <a:cs typeface="微软雅黑" panose="020B0503020204020204" charset="-122"/>
              </a:rPr>
              <a:t>LCD </a:t>
            </a:r>
            <a:r>
              <a:rPr sz="1300" spc="-5" dirty="0">
                <a:latin typeface="微软雅黑" panose="020B0503020204020204" charset="-122"/>
                <a:cs typeface="微软雅黑" panose="020B0503020204020204" charset="-122"/>
              </a:rPr>
              <a:t>display and you will see an information</a:t>
            </a:r>
            <a:r>
              <a:rPr sz="1300" spc="110" dirty="0">
                <a:latin typeface="微软雅黑" panose="020B0503020204020204" charset="-122"/>
                <a:cs typeface="微软雅黑" panose="020B0503020204020204" charset="-122"/>
              </a:rPr>
              <a:t> </a:t>
            </a:r>
            <a:r>
              <a:rPr sz="1300" spc="-5" dirty="0">
                <a:latin typeface="微软雅黑" panose="020B0503020204020204" charset="-122"/>
                <a:cs typeface="微软雅黑" panose="020B0503020204020204" charset="-122"/>
              </a:rPr>
              <a:t>screen.</a:t>
            </a:r>
            <a:endParaRPr sz="1300" dirty="0">
              <a:latin typeface="微软雅黑" panose="020B0503020204020204" charset="-122"/>
              <a:cs typeface="微软雅黑" panose="020B0503020204020204" charset="-122"/>
            </a:endParaRPr>
          </a:p>
        </p:txBody>
      </p:sp>
      <p:sp>
        <p:nvSpPr>
          <p:cNvPr id="67" name="object 6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8</a:t>
            </a:r>
            <a:endParaRPr lang="en-US" sz="1200" dirty="0"/>
          </a:p>
        </p:txBody>
      </p:sp>
      <p:sp>
        <p:nvSpPr>
          <p:cNvPr id="68" name="object 68"/>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1" name="object 51"/>
          <p:cNvSpPr txBox="1"/>
          <p:nvPr/>
        </p:nvSpPr>
        <p:spPr>
          <a:xfrm>
            <a:off x="1476247" y="3586098"/>
            <a:ext cx="12992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Image</a:t>
            </a:r>
            <a:r>
              <a:rPr sz="1200" spc="-7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Resolution</a:t>
            </a:r>
            <a:endParaRPr sz="1200">
              <a:latin typeface="微软雅黑" panose="020B0503020204020204" charset="-122"/>
              <a:cs typeface="微软雅黑" panose="020B0503020204020204" charset="-122"/>
            </a:endParaRPr>
          </a:p>
        </p:txBody>
      </p:sp>
      <p:sp>
        <p:nvSpPr>
          <p:cNvPr id="52" name="object 52"/>
          <p:cNvSpPr txBox="1"/>
          <p:nvPr/>
        </p:nvSpPr>
        <p:spPr>
          <a:xfrm>
            <a:off x="4631690" y="3705733"/>
            <a:ext cx="11880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of </a:t>
            </a:r>
            <a:r>
              <a:rPr sz="1200" dirty="0">
                <a:latin typeface="微软雅黑" panose="020B0503020204020204" charset="-122"/>
                <a:cs typeface="微软雅黑" panose="020B0503020204020204" charset="-122"/>
              </a:rPr>
              <a:t>Photos</a:t>
            </a:r>
            <a:r>
              <a:rPr sz="1200" spc="-130" dirty="0">
                <a:latin typeface="微软雅黑" panose="020B0503020204020204" charset="-122"/>
                <a:cs typeface="微软雅黑" panose="020B0503020204020204" charset="-122"/>
              </a:rPr>
              <a:t> </a:t>
            </a:r>
            <a:r>
              <a:rPr sz="1200" spc="-25" dirty="0">
                <a:latin typeface="微软雅黑" panose="020B0503020204020204" charset="-122"/>
                <a:cs typeface="微软雅黑" panose="020B0503020204020204" charset="-122"/>
              </a:rPr>
              <a:t>Taken</a:t>
            </a:r>
            <a:endParaRPr sz="1200">
              <a:latin typeface="微软雅黑" panose="020B0503020204020204" charset="-122"/>
              <a:cs typeface="微软雅黑" panose="020B0503020204020204" charset="-122"/>
            </a:endParaRPr>
          </a:p>
        </p:txBody>
      </p:sp>
      <p:sp>
        <p:nvSpPr>
          <p:cNvPr id="53" name="object 53"/>
          <p:cNvSpPr txBox="1"/>
          <p:nvPr/>
        </p:nvSpPr>
        <p:spPr>
          <a:xfrm>
            <a:off x="6656323" y="3719448"/>
            <a:ext cx="10534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Audio </a:t>
            </a:r>
            <a:r>
              <a:rPr sz="1200" spc="-10" dirty="0">
                <a:latin typeface="微软雅黑" panose="020B0503020204020204" charset="-122"/>
                <a:cs typeface="微软雅黑" panose="020B0503020204020204" charset="-122"/>
              </a:rPr>
              <a:t>Rec</a:t>
            </a:r>
            <a:r>
              <a:rPr sz="1200" spc="-114"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54" name="object 54"/>
          <p:cNvSpPr txBox="1"/>
          <p:nvPr/>
        </p:nvSpPr>
        <p:spPr>
          <a:xfrm>
            <a:off x="8194040" y="3558413"/>
            <a:ext cx="12700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Video</a:t>
            </a:r>
            <a:r>
              <a:rPr sz="1200" spc="-5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Resolution</a:t>
            </a:r>
            <a:endParaRPr sz="1200">
              <a:latin typeface="微软雅黑" panose="020B0503020204020204" charset="-122"/>
              <a:cs typeface="微软雅黑" panose="020B0503020204020204" charset="-122"/>
            </a:endParaRPr>
          </a:p>
        </p:txBody>
      </p:sp>
      <p:sp>
        <p:nvSpPr>
          <p:cNvPr id="55" name="object 55"/>
          <p:cNvSpPr txBox="1"/>
          <p:nvPr/>
        </p:nvSpPr>
        <p:spPr>
          <a:xfrm>
            <a:off x="3330955" y="3759834"/>
            <a:ext cx="469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charset="-122"/>
                <a:cs typeface="微软雅黑" panose="020B0503020204020204" charset="-122"/>
              </a:rPr>
              <a:t>Sig</a:t>
            </a:r>
            <a:r>
              <a:rPr sz="1200" spc="-10" dirty="0">
                <a:latin typeface="微软雅黑" panose="020B0503020204020204" charset="-122"/>
                <a:cs typeface="微软雅黑" panose="020B0503020204020204" charset="-122"/>
              </a:rPr>
              <a:t>n</a:t>
            </a:r>
            <a:r>
              <a:rPr sz="1200" spc="-5" dirty="0">
                <a:latin typeface="微软雅黑" panose="020B0503020204020204" charset="-122"/>
                <a:cs typeface="微软雅黑" panose="020B0503020204020204" charset="-122"/>
              </a:rPr>
              <a:t>a</a:t>
            </a:r>
            <a:r>
              <a:rPr sz="1200" dirty="0">
                <a:latin typeface="微软雅黑" panose="020B0503020204020204" charset="-122"/>
                <a:cs typeface="微软雅黑" panose="020B0503020204020204" charset="-122"/>
              </a:rPr>
              <a:t>l</a:t>
            </a:r>
            <a:endParaRPr sz="1200">
              <a:latin typeface="微软雅黑" panose="020B0503020204020204" charset="-122"/>
              <a:cs typeface="微软雅黑" panose="020B0503020204020204" charset="-122"/>
            </a:endParaRPr>
          </a:p>
        </p:txBody>
      </p:sp>
      <p:sp>
        <p:nvSpPr>
          <p:cNvPr id="56" name="object 56"/>
          <p:cNvSpPr txBox="1"/>
          <p:nvPr/>
        </p:nvSpPr>
        <p:spPr>
          <a:xfrm>
            <a:off x="3983228" y="4126484"/>
            <a:ext cx="879475" cy="268605"/>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panose="020F0502020204030204"/>
                <a:cs typeface="Calibri" panose="020F0502020204030204"/>
              </a:rPr>
              <a:t>0000/0888</a:t>
            </a:r>
            <a:endParaRPr sz="1600">
              <a:latin typeface="Calibri" panose="020F0502020204030204"/>
              <a:cs typeface="Calibri" panose="020F0502020204030204"/>
            </a:endParaRPr>
          </a:p>
        </p:txBody>
      </p:sp>
      <p:sp>
        <p:nvSpPr>
          <p:cNvPr id="57" name="object 57"/>
          <p:cNvSpPr txBox="1"/>
          <p:nvPr/>
        </p:nvSpPr>
        <p:spPr>
          <a:xfrm>
            <a:off x="6310375" y="4215003"/>
            <a:ext cx="9258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Video</a:t>
            </a:r>
            <a:r>
              <a:rPr sz="1200" spc="-6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p:txBody>
      </p:sp>
      <p:sp>
        <p:nvSpPr>
          <p:cNvPr id="58" name="object 58"/>
          <p:cNvSpPr txBox="1"/>
          <p:nvPr/>
        </p:nvSpPr>
        <p:spPr>
          <a:xfrm>
            <a:off x="9832086" y="3549014"/>
            <a:ext cx="1177290" cy="513080"/>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Available</a:t>
            </a:r>
            <a:r>
              <a:rPr sz="1200" spc="-12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Video</a:t>
            </a:r>
            <a:endParaRPr sz="1200">
              <a:latin typeface="微软雅黑" panose="020B0503020204020204" charset="-122"/>
              <a:cs typeface="微软雅黑" panose="020B0503020204020204" charset="-122"/>
            </a:endParaRPr>
          </a:p>
          <a:p>
            <a:pPr marL="13970">
              <a:lnSpc>
                <a:spcPct val="100000"/>
              </a:lnSpc>
              <a:spcBef>
                <a:spcPts val="960"/>
              </a:spcBef>
            </a:pPr>
            <a:r>
              <a:rPr sz="1200" spc="-5" dirty="0">
                <a:latin typeface="微软雅黑" panose="020B0503020204020204" charset="-122"/>
                <a:cs typeface="微软雅黑" panose="020B0503020204020204" charset="-122"/>
              </a:rPr>
              <a:t>Recording</a:t>
            </a:r>
            <a:r>
              <a:rPr sz="1200" spc="-5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Time</a:t>
            </a:r>
            <a:endParaRPr sz="1200">
              <a:latin typeface="微软雅黑" panose="020B0503020204020204" charset="-122"/>
              <a:cs typeface="微软雅黑" panose="020B0503020204020204" charset="-122"/>
            </a:endParaRPr>
          </a:p>
        </p:txBody>
      </p:sp>
      <p:sp>
        <p:nvSpPr>
          <p:cNvPr id="59" name="object 59"/>
          <p:cNvSpPr txBox="1"/>
          <p:nvPr/>
        </p:nvSpPr>
        <p:spPr>
          <a:xfrm>
            <a:off x="1069339" y="4195444"/>
            <a:ext cx="1207770" cy="541020"/>
          </a:xfrm>
          <a:prstGeom prst="rect">
            <a:avLst/>
          </a:prstGeom>
        </p:spPr>
        <p:txBody>
          <a:bodyPr vert="horz" wrap="square" lIns="0" tIns="12700" rIns="0" bIns="0" rtlCol="0">
            <a:spAutoFit/>
          </a:bodyPr>
          <a:lstStyle/>
          <a:p>
            <a:pPr marL="160020">
              <a:lnSpc>
                <a:spcPct val="100000"/>
              </a:lnSpc>
              <a:spcBef>
                <a:spcPts val="100"/>
              </a:spcBef>
            </a:pPr>
            <a:r>
              <a:rPr sz="1200" spc="-5" dirty="0">
                <a:latin typeface="微软雅黑" panose="020B0503020204020204" charset="-122"/>
                <a:cs typeface="微软雅黑" panose="020B0503020204020204" charset="-122"/>
              </a:rPr>
              <a:t>Camera</a:t>
            </a:r>
            <a:r>
              <a:rPr sz="1200" spc="-7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a:p>
            <a:pPr marL="12700">
              <a:lnSpc>
                <a:spcPct val="100000"/>
              </a:lnSpc>
              <a:spcBef>
                <a:spcPts val="1175"/>
              </a:spcBef>
            </a:pPr>
            <a:r>
              <a:rPr sz="1200" spc="-5" dirty="0">
                <a:latin typeface="微软雅黑" panose="020B0503020204020204" charset="-122"/>
                <a:cs typeface="微软雅黑" panose="020B0503020204020204" charset="-122"/>
              </a:rPr>
              <a:t>Time Stamp</a:t>
            </a:r>
            <a:r>
              <a:rPr sz="1200" spc="-10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60" name="object 60"/>
          <p:cNvSpPr txBox="1"/>
          <p:nvPr/>
        </p:nvSpPr>
        <p:spPr>
          <a:xfrm>
            <a:off x="2575039" y="4421251"/>
            <a:ext cx="137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T</a:t>
            </a:r>
            <a:endParaRPr sz="1800">
              <a:latin typeface="Calibri" panose="020F0502020204030204"/>
              <a:cs typeface="Calibri" panose="020F0502020204030204"/>
            </a:endParaRPr>
          </a:p>
        </p:txBody>
      </p:sp>
      <p:sp>
        <p:nvSpPr>
          <p:cNvPr id="61" name="object 61"/>
          <p:cNvSpPr txBox="1"/>
          <p:nvPr/>
        </p:nvSpPr>
        <p:spPr>
          <a:xfrm>
            <a:off x="7567676" y="4427334"/>
            <a:ext cx="137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T</a:t>
            </a:r>
            <a:endParaRPr sz="1800">
              <a:latin typeface="Calibri" panose="020F0502020204030204"/>
              <a:cs typeface="Calibri" panose="020F0502020204030204"/>
            </a:endParaRPr>
          </a:p>
        </p:txBody>
      </p:sp>
      <p:sp>
        <p:nvSpPr>
          <p:cNvPr id="62" name="object 62"/>
          <p:cNvSpPr txBox="1"/>
          <p:nvPr/>
        </p:nvSpPr>
        <p:spPr>
          <a:xfrm>
            <a:off x="6197600" y="4909693"/>
            <a:ext cx="10610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Time Scan</a:t>
            </a:r>
            <a:r>
              <a:rPr sz="1200" spc="-8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63" name="object 63"/>
          <p:cNvSpPr txBox="1"/>
          <p:nvPr/>
        </p:nvSpPr>
        <p:spPr>
          <a:xfrm>
            <a:off x="5225288" y="5606922"/>
            <a:ext cx="6153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charset="-122"/>
                <a:cs typeface="微软雅黑" panose="020B0503020204020204" charset="-122"/>
              </a:rPr>
              <a:t>SD</a:t>
            </a:r>
            <a:r>
              <a:rPr sz="1200" spc="-8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Card</a:t>
            </a:r>
            <a:endParaRPr sz="1200">
              <a:latin typeface="微软雅黑" panose="020B0503020204020204" charset="-122"/>
              <a:cs typeface="微软雅黑" panose="020B0503020204020204" charset="-122"/>
            </a:endParaRPr>
          </a:p>
        </p:txBody>
      </p:sp>
      <p:sp>
        <p:nvSpPr>
          <p:cNvPr id="64" name="object 64"/>
          <p:cNvSpPr txBox="1"/>
          <p:nvPr/>
        </p:nvSpPr>
        <p:spPr>
          <a:xfrm>
            <a:off x="6292088" y="5639434"/>
            <a:ext cx="9594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Battery</a:t>
            </a:r>
            <a:r>
              <a:rPr sz="1200" spc="-6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Level</a:t>
            </a:r>
            <a:endParaRPr sz="1200">
              <a:latin typeface="微软雅黑" panose="020B0503020204020204" charset="-122"/>
              <a:cs typeface="微软雅黑" panose="020B0503020204020204" charset="-122"/>
            </a:endParaRPr>
          </a:p>
        </p:txBody>
      </p:sp>
      <p:sp>
        <p:nvSpPr>
          <p:cNvPr id="65" name="object 65"/>
          <p:cNvSpPr txBox="1"/>
          <p:nvPr/>
        </p:nvSpPr>
        <p:spPr>
          <a:xfrm>
            <a:off x="2835655" y="4139436"/>
            <a:ext cx="301625" cy="268605"/>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panose="020F0502020204030204"/>
                <a:cs typeface="Calibri" panose="020F0502020204030204"/>
              </a:rPr>
              <a:t>5</a:t>
            </a:r>
            <a:r>
              <a:rPr sz="1600" spc="-5" dirty="0">
                <a:latin typeface="Calibri" panose="020F0502020204030204"/>
                <a:cs typeface="Calibri" panose="020F0502020204030204"/>
              </a:rPr>
              <a:t>M</a:t>
            </a:r>
            <a:endParaRPr sz="1600">
              <a:latin typeface="Calibri" panose="020F0502020204030204"/>
              <a:cs typeface="Calibri" panose="020F0502020204030204"/>
            </a:endParaRPr>
          </a:p>
        </p:txBody>
      </p:sp>
      <p:sp>
        <p:nvSpPr>
          <p:cNvPr id="66" name="object 66"/>
          <p:cNvSpPr txBox="1"/>
          <p:nvPr/>
        </p:nvSpPr>
        <p:spPr>
          <a:xfrm>
            <a:off x="8532366" y="4144759"/>
            <a:ext cx="540385" cy="268605"/>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panose="020F0502020204030204"/>
                <a:cs typeface="Calibri" panose="020F0502020204030204"/>
              </a:rPr>
              <a:t>1080</a:t>
            </a:r>
            <a:r>
              <a:rPr sz="1600" spc="-5" dirty="0">
                <a:latin typeface="Calibri" panose="020F0502020204030204"/>
                <a:cs typeface="Calibri" panose="020F0502020204030204"/>
              </a:rPr>
              <a:t>P</a:t>
            </a:r>
            <a:endParaRPr sz="1600">
              <a:latin typeface="Calibri" panose="020F0502020204030204"/>
              <a:cs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5" name="object 5"/>
          <p:cNvSpPr/>
          <p:nvPr/>
        </p:nvSpPr>
        <p:spPr>
          <a:xfrm>
            <a:off x="768097" y="830574"/>
            <a:ext cx="10701655" cy="1640205"/>
          </a:xfrm>
          <a:custGeom>
            <a:avLst/>
            <a:gdLst/>
            <a:ahLst/>
            <a:cxnLst/>
            <a:rect l="l" t="t" r="r" b="b"/>
            <a:pathLst>
              <a:path w="10701655" h="1640205">
                <a:moveTo>
                  <a:pt x="10701528" y="1639834"/>
                </a:moveTo>
                <a:lnTo>
                  <a:pt x="0" y="1639824"/>
                </a:lnTo>
                <a:lnTo>
                  <a:pt x="1" y="0"/>
                </a:lnTo>
                <a:lnTo>
                  <a:pt x="10701529" y="10"/>
                </a:lnTo>
                <a:lnTo>
                  <a:pt x="10701529" y="7630"/>
                </a:lnTo>
                <a:lnTo>
                  <a:pt x="12193" y="7620"/>
                </a:lnTo>
                <a:lnTo>
                  <a:pt x="6097" y="13716"/>
                </a:lnTo>
                <a:lnTo>
                  <a:pt x="12193" y="13716"/>
                </a:lnTo>
                <a:lnTo>
                  <a:pt x="12192" y="1627632"/>
                </a:lnTo>
                <a:lnTo>
                  <a:pt x="6096" y="1627632"/>
                </a:lnTo>
                <a:lnTo>
                  <a:pt x="12192" y="1633728"/>
                </a:lnTo>
                <a:lnTo>
                  <a:pt x="10701528" y="1633738"/>
                </a:lnTo>
                <a:lnTo>
                  <a:pt x="10701528" y="1639834"/>
                </a:lnTo>
                <a:close/>
              </a:path>
              <a:path w="10701655" h="1640205">
                <a:moveTo>
                  <a:pt x="12193" y="13716"/>
                </a:moveTo>
                <a:lnTo>
                  <a:pt x="6097" y="13716"/>
                </a:lnTo>
                <a:lnTo>
                  <a:pt x="12193" y="7620"/>
                </a:lnTo>
                <a:lnTo>
                  <a:pt x="12193" y="13716"/>
                </a:lnTo>
                <a:close/>
              </a:path>
              <a:path w="10701655" h="1640205">
                <a:moveTo>
                  <a:pt x="10689337" y="13726"/>
                </a:moveTo>
                <a:lnTo>
                  <a:pt x="12193" y="13716"/>
                </a:lnTo>
                <a:lnTo>
                  <a:pt x="12193" y="7620"/>
                </a:lnTo>
                <a:lnTo>
                  <a:pt x="10689337" y="7630"/>
                </a:lnTo>
                <a:lnTo>
                  <a:pt x="10689337" y="13726"/>
                </a:lnTo>
                <a:close/>
              </a:path>
              <a:path w="10701655" h="1640205">
                <a:moveTo>
                  <a:pt x="10689336" y="1633738"/>
                </a:moveTo>
                <a:lnTo>
                  <a:pt x="10689337" y="7630"/>
                </a:lnTo>
                <a:lnTo>
                  <a:pt x="10695433" y="13726"/>
                </a:lnTo>
                <a:lnTo>
                  <a:pt x="10701529" y="13726"/>
                </a:lnTo>
                <a:lnTo>
                  <a:pt x="10701528" y="1627642"/>
                </a:lnTo>
                <a:lnTo>
                  <a:pt x="10695432" y="1627642"/>
                </a:lnTo>
                <a:lnTo>
                  <a:pt x="10689336" y="1633738"/>
                </a:lnTo>
                <a:close/>
              </a:path>
              <a:path w="10701655" h="1640205">
                <a:moveTo>
                  <a:pt x="10701529" y="13726"/>
                </a:moveTo>
                <a:lnTo>
                  <a:pt x="10695433" y="13726"/>
                </a:lnTo>
                <a:lnTo>
                  <a:pt x="10689337" y="7630"/>
                </a:lnTo>
                <a:lnTo>
                  <a:pt x="10701529" y="7630"/>
                </a:lnTo>
                <a:lnTo>
                  <a:pt x="10701529" y="13726"/>
                </a:lnTo>
                <a:close/>
              </a:path>
              <a:path w="10701655" h="1640205">
                <a:moveTo>
                  <a:pt x="12192" y="1633728"/>
                </a:moveTo>
                <a:lnTo>
                  <a:pt x="6096" y="1627632"/>
                </a:lnTo>
                <a:lnTo>
                  <a:pt x="12192" y="1627632"/>
                </a:lnTo>
                <a:lnTo>
                  <a:pt x="12192" y="1633728"/>
                </a:lnTo>
                <a:close/>
              </a:path>
              <a:path w="10701655" h="1640205">
                <a:moveTo>
                  <a:pt x="10689336" y="1633738"/>
                </a:moveTo>
                <a:lnTo>
                  <a:pt x="12192" y="1633728"/>
                </a:lnTo>
                <a:lnTo>
                  <a:pt x="12192" y="1627632"/>
                </a:lnTo>
                <a:lnTo>
                  <a:pt x="10689336" y="1627642"/>
                </a:lnTo>
                <a:lnTo>
                  <a:pt x="10689336" y="1633738"/>
                </a:lnTo>
                <a:close/>
              </a:path>
              <a:path w="10701655" h="1640205">
                <a:moveTo>
                  <a:pt x="10701528" y="1633738"/>
                </a:moveTo>
                <a:lnTo>
                  <a:pt x="10689336"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6" name="object 6"/>
          <p:cNvSpPr/>
          <p:nvPr/>
        </p:nvSpPr>
        <p:spPr>
          <a:xfrm>
            <a:off x="768093" y="899156"/>
            <a:ext cx="10701655" cy="4825365"/>
          </a:xfrm>
          <a:custGeom>
            <a:avLst/>
            <a:gdLst/>
            <a:ahLst/>
            <a:cxnLst/>
            <a:rect l="l" t="t" r="r" b="b"/>
            <a:pathLst>
              <a:path w="10701655" h="4825365">
                <a:moveTo>
                  <a:pt x="1690628" y="262255"/>
                </a:moveTo>
                <a:lnTo>
                  <a:pt x="1690120" y="0"/>
                </a:lnTo>
                <a:lnTo>
                  <a:pt x="3793240" y="2"/>
                </a:lnTo>
                <a:lnTo>
                  <a:pt x="3793240" y="262130"/>
                </a:lnTo>
                <a:lnTo>
                  <a:pt x="1691644" y="262128"/>
                </a:lnTo>
                <a:lnTo>
                  <a:pt x="1690628" y="262255"/>
                </a:lnTo>
                <a:close/>
              </a:path>
              <a:path w="10701655" h="4825365">
                <a:moveTo>
                  <a:pt x="3806955" y="1490474"/>
                </a:moveTo>
                <a:lnTo>
                  <a:pt x="3272031" y="1490473"/>
                </a:lnTo>
                <a:lnTo>
                  <a:pt x="3272031" y="1242061"/>
                </a:lnTo>
                <a:lnTo>
                  <a:pt x="3793239" y="1242062"/>
                </a:lnTo>
                <a:lnTo>
                  <a:pt x="3793240" y="2"/>
                </a:lnTo>
                <a:lnTo>
                  <a:pt x="3805432" y="2"/>
                </a:lnTo>
                <a:lnTo>
                  <a:pt x="3805432" y="12194"/>
                </a:lnTo>
                <a:lnTo>
                  <a:pt x="3806956" y="12194"/>
                </a:lnTo>
                <a:lnTo>
                  <a:pt x="3806955" y="1490474"/>
                </a:lnTo>
                <a:close/>
              </a:path>
              <a:path w="10701655" h="4825365">
                <a:moveTo>
                  <a:pt x="3806956" y="12194"/>
                </a:moveTo>
                <a:lnTo>
                  <a:pt x="3805432" y="12194"/>
                </a:lnTo>
                <a:lnTo>
                  <a:pt x="3806448" y="11432"/>
                </a:lnTo>
                <a:lnTo>
                  <a:pt x="3806956" y="12194"/>
                </a:lnTo>
                <a:close/>
              </a:path>
              <a:path w="10701655" h="4825365">
                <a:moveTo>
                  <a:pt x="3806955" y="1514858"/>
                </a:moveTo>
                <a:lnTo>
                  <a:pt x="1691643" y="1514856"/>
                </a:lnTo>
                <a:lnTo>
                  <a:pt x="1691644" y="262128"/>
                </a:lnTo>
                <a:lnTo>
                  <a:pt x="1705360" y="262128"/>
                </a:lnTo>
                <a:lnTo>
                  <a:pt x="1705359" y="1242060"/>
                </a:lnTo>
                <a:lnTo>
                  <a:pt x="3272031" y="1242061"/>
                </a:lnTo>
                <a:lnTo>
                  <a:pt x="3272031" y="1254253"/>
                </a:lnTo>
                <a:lnTo>
                  <a:pt x="2615187" y="1254252"/>
                </a:lnTo>
                <a:lnTo>
                  <a:pt x="2615187" y="1490472"/>
                </a:lnTo>
                <a:lnTo>
                  <a:pt x="3806955" y="1490474"/>
                </a:lnTo>
                <a:lnTo>
                  <a:pt x="3806955" y="1514858"/>
                </a:lnTo>
                <a:close/>
              </a:path>
              <a:path w="10701655" h="4825365">
                <a:moveTo>
                  <a:pt x="1844043" y="883920"/>
                </a:moveTo>
                <a:lnTo>
                  <a:pt x="1844044" y="615696"/>
                </a:lnTo>
                <a:lnTo>
                  <a:pt x="1865380" y="624840"/>
                </a:lnTo>
                <a:lnTo>
                  <a:pt x="2100076" y="743712"/>
                </a:lnTo>
                <a:lnTo>
                  <a:pt x="2110744" y="749808"/>
                </a:lnTo>
                <a:lnTo>
                  <a:pt x="2100076" y="755904"/>
                </a:lnTo>
                <a:lnTo>
                  <a:pt x="1844043" y="883920"/>
                </a:lnTo>
                <a:close/>
              </a:path>
              <a:path w="10701655" h="4825365">
                <a:moveTo>
                  <a:pt x="2372871" y="868680"/>
                </a:moveTo>
                <a:lnTo>
                  <a:pt x="2065023" y="868680"/>
                </a:lnTo>
                <a:lnTo>
                  <a:pt x="2314960" y="762000"/>
                </a:lnTo>
                <a:lnTo>
                  <a:pt x="2075692" y="640080"/>
                </a:lnTo>
                <a:lnTo>
                  <a:pt x="3479296" y="640081"/>
                </a:lnTo>
                <a:lnTo>
                  <a:pt x="3479296" y="652273"/>
                </a:lnTo>
                <a:lnTo>
                  <a:pt x="3474723" y="853441"/>
                </a:lnTo>
                <a:lnTo>
                  <a:pt x="3474723" y="865633"/>
                </a:lnTo>
                <a:lnTo>
                  <a:pt x="2372871" y="868680"/>
                </a:lnTo>
                <a:close/>
              </a:path>
              <a:path w="10701655" h="4825365">
                <a:moveTo>
                  <a:pt x="10701528" y="4824993"/>
                </a:moveTo>
                <a:lnTo>
                  <a:pt x="0" y="4824982"/>
                </a:lnTo>
                <a:lnTo>
                  <a:pt x="3" y="1559050"/>
                </a:lnTo>
                <a:lnTo>
                  <a:pt x="10689339" y="1559060"/>
                </a:lnTo>
                <a:lnTo>
                  <a:pt x="10689339" y="1571252"/>
                </a:lnTo>
                <a:lnTo>
                  <a:pt x="12195" y="1571242"/>
                </a:lnTo>
                <a:lnTo>
                  <a:pt x="12193" y="3185158"/>
                </a:lnTo>
                <a:lnTo>
                  <a:pt x="10689337" y="3185168"/>
                </a:lnTo>
                <a:lnTo>
                  <a:pt x="10689337" y="3198884"/>
                </a:lnTo>
                <a:lnTo>
                  <a:pt x="12193" y="3198874"/>
                </a:lnTo>
                <a:lnTo>
                  <a:pt x="12192" y="4812790"/>
                </a:lnTo>
                <a:lnTo>
                  <a:pt x="10701528" y="4812801"/>
                </a:lnTo>
                <a:lnTo>
                  <a:pt x="10701528" y="4824993"/>
                </a:lnTo>
                <a:close/>
              </a:path>
              <a:path w="10701655" h="4825365">
                <a:moveTo>
                  <a:pt x="10701528" y="4812801"/>
                </a:moveTo>
                <a:lnTo>
                  <a:pt x="10689336" y="4812800"/>
                </a:lnTo>
                <a:lnTo>
                  <a:pt x="10689339" y="1559060"/>
                </a:lnTo>
                <a:lnTo>
                  <a:pt x="10701531" y="1559061"/>
                </a:lnTo>
                <a:lnTo>
                  <a:pt x="10701528" y="4812801"/>
                </a:lnTo>
                <a:close/>
              </a:path>
            </a:pathLst>
          </a:custGeom>
          <a:solidFill>
            <a:srgbClr val="000000"/>
          </a:solidFill>
        </p:spPr>
        <p:txBody>
          <a:bodyPr wrap="square" lIns="0" tIns="0" rIns="0" bIns="0" rtlCol="0"/>
          <a:lstStyle/>
          <a:p/>
        </p:txBody>
      </p:sp>
      <p:sp>
        <p:nvSpPr>
          <p:cNvPr id="7" name="object 7"/>
          <p:cNvSpPr/>
          <p:nvPr/>
        </p:nvSpPr>
        <p:spPr>
          <a:xfrm>
            <a:off x="4219955" y="949452"/>
            <a:ext cx="309371" cy="173736"/>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2532887" y="952500"/>
            <a:ext cx="295656" cy="172212"/>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2456180" y="2136645"/>
            <a:ext cx="2115820" cy="1894839"/>
          </a:xfrm>
          <a:custGeom>
            <a:avLst/>
            <a:gdLst/>
            <a:ahLst/>
            <a:cxnLst/>
            <a:rect l="l" t="t" r="r" b="b"/>
            <a:pathLst>
              <a:path w="2115820" h="1894839">
                <a:moveTo>
                  <a:pt x="2115818" y="1894332"/>
                </a:moveTo>
                <a:lnTo>
                  <a:pt x="2030" y="1894330"/>
                </a:lnTo>
                <a:lnTo>
                  <a:pt x="2031" y="641602"/>
                </a:lnTo>
                <a:lnTo>
                  <a:pt x="0" y="641475"/>
                </a:lnTo>
                <a:lnTo>
                  <a:pt x="508" y="379474"/>
                </a:lnTo>
                <a:lnTo>
                  <a:pt x="2103628" y="379476"/>
                </a:lnTo>
                <a:lnTo>
                  <a:pt x="2103627" y="641604"/>
                </a:lnTo>
                <a:lnTo>
                  <a:pt x="14223" y="641602"/>
                </a:lnTo>
                <a:lnTo>
                  <a:pt x="14223" y="1621534"/>
                </a:lnTo>
                <a:lnTo>
                  <a:pt x="2115819" y="1621536"/>
                </a:lnTo>
                <a:lnTo>
                  <a:pt x="2115818" y="1894332"/>
                </a:lnTo>
                <a:close/>
              </a:path>
              <a:path w="2115820" h="1894839">
                <a:moveTo>
                  <a:pt x="2115819" y="1621536"/>
                </a:moveTo>
                <a:lnTo>
                  <a:pt x="2103627" y="1621536"/>
                </a:lnTo>
                <a:lnTo>
                  <a:pt x="2103628" y="379476"/>
                </a:lnTo>
                <a:lnTo>
                  <a:pt x="2114296" y="379476"/>
                </a:lnTo>
                <a:lnTo>
                  <a:pt x="2114296" y="390144"/>
                </a:lnTo>
                <a:lnTo>
                  <a:pt x="2115820" y="390652"/>
                </a:lnTo>
                <a:lnTo>
                  <a:pt x="2115819" y="1621536"/>
                </a:lnTo>
                <a:close/>
              </a:path>
              <a:path w="2115820" h="1894839">
                <a:moveTo>
                  <a:pt x="154431" y="1263394"/>
                </a:moveTo>
                <a:lnTo>
                  <a:pt x="154431" y="995170"/>
                </a:lnTo>
                <a:lnTo>
                  <a:pt x="174243" y="1004314"/>
                </a:lnTo>
                <a:lnTo>
                  <a:pt x="421131" y="1129282"/>
                </a:lnTo>
                <a:lnTo>
                  <a:pt x="174243" y="1252726"/>
                </a:lnTo>
                <a:lnTo>
                  <a:pt x="154431" y="1263394"/>
                </a:lnTo>
                <a:close/>
              </a:path>
              <a:path w="2115820" h="1894839">
                <a:moveTo>
                  <a:pt x="375411" y="1248154"/>
                </a:moveTo>
                <a:lnTo>
                  <a:pt x="623823" y="1141475"/>
                </a:lnTo>
                <a:lnTo>
                  <a:pt x="384555" y="1019554"/>
                </a:lnTo>
                <a:lnTo>
                  <a:pt x="1788159" y="1019556"/>
                </a:lnTo>
                <a:lnTo>
                  <a:pt x="1788794" y="1019937"/>
                </a:lnTo>
                <a:lnTo>
                  <a:pt x="1788159" y="1025652"/>
                </a:lnTo>
                <a:lnTo>
                  <a:pt x="1788159" y="1031748"/>
                </a:lnTo>
                <a:lnTo>
                  <a:pt x="1783587" y="1232916"/>
                </a:lnTo>
                <a:lnTo>
                  <a:pt x="1783587" y="1245108"/>
                </a:lnTo>
                <a:lnTo>
                  <a:pt x="375411" y="1248154"/>
                </a:lnTo>
                <a:close/>
              </a:path>
              <a:path w="2115820" h="1894839">
                <a:moveTo>
                  <a:pt x="1584960" y="264287"/>
                </a:moveTo>
                <a:lnTo>
                  <a:pt x="1387348" y="263651"/>
                </a:lnTo>
                <a:lnTo>
                  <a:pt x="924560" y="263651"/>
                </a:lnTo>
                <a:lnTo>
                  <a:pt x="923290" y="262381"/>
                </a:lnTo>
                <a:lnTo>
                  <a:pt x="922655" y="261111"/>
                </a:lnTo>
                <a:lnTo>
                  <a:pt x="922528" y="3047"/>
                </a:lnTo>
                <a:lnTo>
                  <a:pt x="923290" y="2031"/>
                </a:lnTo>
                <a:lnTo>
                  <a:pt x="927100" y="126"/>
                </a:lnTo>
                <a:lnTo>
                  <a:pt x="1583944" y="0"/>
                </a:lnTo>
                <a:lnTo>
                  <a:pt x="1584960" y="762"/>
                </a:lnTo>
                <a:lnTo>
                  <a:pt x="1587500" y="2032"/>
                </a:lnTo>
                <a:lnTo>
                  <a:pt x="1588135" y="3302"/>
                </a:lnTo>
                <a:lnTo>
                  <a:pt x="1588516" y="4572"/>
                </a:lnTo>
                <a:lnTo>
                  <a:pt x="1588516" y="260604"/>
                </a:lnTo>
                <a:lnTo>
                  <a:pt x="1588135" y="261112"/>
                </a:lnTo>
                <a:lnTo>
                  <a:pt x="1587500" y="262382"/>
                </a:lnTo>
                <a:lnTo>
                  <a:pt x="1586230" y="263652"/>
                </a:lnTo>
                <a:lnTo>
                  <a:pt x="927100" y="263651"/>
                </a:lnTo>
                <a:lnTo>
                  <a:pt x="925830" y="264286"/>
                </a:lnTo>
                <a:lnTo>
                  <a:pt x="1584960" y="264287"/>
                </a:lnTo>
                <a:close/>
              </a:path>
              <a:path w="2115820" h="1894839">
                <a:moveTo>
                  <a:pt x="1376680" y="274319"/>
                </a:moveTo>
                <a:lnTo>
                  <a:pt x="1015492" y="274319"/>
                </a:lnTo>
                <a:lnTo>
                  <a:pt x="1015492" y="263651"/>
                </a:lnTo>
                <a:lnTo>
                  <a:pt x="1387348" y="263651"/>
                </a:lnTo>
                <a:lnTo>
                  <a:pt x="1384300" y="268223"/>
                </a:lnTo>
                <a:lnTo>
                  <a:pt x="1376680" y="274319"/>
                </a:lnTo>
                <a:close/>
              </a:path>
            </a:pathLst>
          </a:custGeom>
          <a:solidFill>
            <a:srgbClr val="000000"/>
          </a:solidFill>
        </p:spPr>
        <p:txBody>
          <a:bodyPr wrap="square" lIns="0" tIns="0" rIns="0" bIns="0" rtlCol="0"/>
          <a:lstStyle/>
          <a:p/>
        </p:txBody>
      </p:sp>
      <p:sp>
        <p:nvSpPr>
          <p:cNvPr id="10" name="object 10"/>
          <p:cNvSpPr/>
          <p:nvPr/>
        </p:nvSpPr>
        <p:spPr>
          <a:xfrm>
            <a:off x="4219955" y="2564892"/>
            <a:ext cx="306324" cy="172212"/>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2529839" y="2569464"/>
            <a:ext cx="295656" cy="172212"/>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2453639" y="2903216"/>
            <a:ext cx="2115820" cy="2755900"/>
          </a:xfrm>
          <a:custGeom>
            <a:avLst/>
            <a:gdLst/>
            <a:ahLst/>
            <a:cxnLst/>
            <a:rect l="l" t="t" r="r" b="b"/>
            <a:pathLst>
              <a:path w="2115820" h="2755900">
                <a:moveTo>
                  <a:pt x="2115310" y="2755393"/>
                </a:moveTo>
                <a:lnTo>
                  <a:pt x="1522" y="2755391"/>
                </a:lnTo>
                <a:lnTo>
                  <a:pt x="1523" y="1502663"/>
                </a:lnTo>
                <a:lnTo>
                  <a:pt x="0" y="1502409"/>
                </a:lnTo>
                <a:lnTo>
                  <a:pt x="0" y="1240535"/>
                </a:lnTo>
                <a:lnTo>
                  <a:pt x="2103120" y="1240537"/>
                </a:lnTo>
                <a:lnTo>
                  <a:pt x="2103119" y="1502665"/>
                </a:lnTo>
                <a:lnTo>
                  <a:pt x="13715" y="1502663"/>
                </a:lnTo>
                <a:lnTo>
                  <a:pt x="13715" y="2482595"/>
                </a:lnTo>
                <a:lnTo>
                  <a:pt x="2115311" y="2482597"/>
                </a:lnTo>
                <a:lnTo>
                  <a:pt x="2115310" y="2755393"/>
                </a:lnTo>
                <a:close/>
              </a:path>
              <a:path w="2115820" h="2755900">
                <a:moveTo>
                  <a:pt x="2115311" y="2482597"/>
                </a:moveTo>
                <a:lnTo>
                  <a:pt x="2103119" y="2482597"/>
                </a:lnTo>
                <a:lnTo>
                  <a:pt x="2103120" y="1240537"/>
                </a:lnTo>
                <a:lnTo>
                  <a:pt x="2115312" y="1240537"/>
                </a:lnTo>
                <a:lnTo>
                  <a:pt x="2115311" y="2482597"/>
                </a:lnTo>
                <a:close/>
              </a:path>
              <a:path w="2115820" h="2755900">
                <a:moveTo>
                  <a:pt x="153923" y="2124455"/>
                </a:moveTo>
                <a:lnTo>
                  <a:pt x="153923" y="1856231"/>
                </a:lnTo>
                <a:lnTo>
                  <a:pt x="173735" y="1865375"/>
                </a:lnTo>
                <a:lnTo>
                  <a:pt x="420623" y="1990344"/>
                </a:lnTo>
                <a:lnTo>
                  <a:pt x="173735" y="2113787"/>
                </a:lnTo>
                <a:lnTo>
                  <a:pt x="153923" y="2124455"/>
                </a:lnTo>
                <a:close/>
              </a:path>
              <a:path w="2115820" h="2755900">
                <a:moveTo>
                  <a:pt x="374903" y="2109215"/>
                </a:moveTo>
                <a:lnTo>
                  <a:pt x="624839" y="2002536"/>
                </a:lnTo>
                <a:lnTo>
                  <a:pt x="385571" y="1880615"/>
                </a:lnTo>
                <a:lnTo>
                  <a:pt x="1789175" y="1880617"/>
                </a:lnTo>
                <a:lnTo>
                  <a:pt x="1788794" y="1880871"/>
                </a:lnTo>
                <a:lnTo>
                  <a:pt x="1789175" y="1886713"/>
                </a:lnTo>
                <a:lnTo>
                  <a:pt x="1789175" y="1892809"/>
                </a:lnTo>
                <a:lnTo>
                  <a:pt x="1783079" y="2093977"/>
                </a:lnTo>
                <a:lnTo>
                  <a:pt x="1783079" y="2106169"/>
                </a:lnTo>
                <a:lnTo>
                  <a:pt x="374903" y="2109215"/>
                </a:lnTo>
                <a:close/>
              </a:path>
              <a:path w="2115820" h="2755900">
                <a:moveTo>
                  <a:pt x="1377696" y="1124712"/>
                </a:moveTo>
                <a:lnTo>
                  <a:pt x="1014984" y="1124712"/>
                </a:lnTo>
                <a:lnTo>
                  <a:pt x="1014984" y="1123188"/>
                </a:lnTo>
                <a:lnTo>
                  <a:pt x="943356" y="1123188"/>
                </a:lnTo>
                <a:lnTo>
                  <a:pt x="941705" y="1122680"/>
                </a:lnTo>
                <a:lnTo>
                  <a:pt x="940435" y="1122045"/>
                </a:lnTo>
                <a:lnTo>
                  <a:pt x="939165" y="1120775"/>
                </a:lnTo>
                <a:lnTo>
                  <a:pt x="938530" y="1119505"/>
                </a:lnTo>
                <a:lnTo>
                  <a:pt x="938784" y="861060"/>
                </a:lnTo>
                <a:lnTo>
                  <a:pt x="939165" y="860425"/>
                </a:lnTo>
                <a:lnTo>
                  <a:pt x="942975" y="858520"/>
                </a:lnTo>
                <a:lnTo>
                  <a:pt x="1600200" y="858013"/>
                </a:lnTo>
                <a:lnTo>
                  <a:pt x="1600835" y="859156"/>
                </a:lnTo>
                <a:lnTo>
                  <a:pt x="1603375" y="860426"/>
                </a:lnTo>
                <a:lnTo>
                  <a:pt x="1604010" y="861696"/>
                </a:lnTo>
                <a:lnTo>
                  <a:pt x="1604772" y="864109"/>
                </a:lnTo>
                <a:lnTo>
                  <a:pt x="1604772" y="1118617"/>
                </a:lnTo>
                <a:lnTo>
                  <a:pt x="1604010" y="1119506"/>
                </a:lnTo>
                <a:lnTo>
                  <a:pt x="1603375" y="1120776"/>
                </a:lnTo>
                <a:lnTo>
                  <a:pt x="1602105" y="1122046"/>
                </a:lnTo>
                <a:lnTo>
                  <a:pt x="1600835" y="1122681"/>
                </a:lnTo>
                <a:lnTo>
                  <a:pt x="1379220" y="1123188"/>
                </a:lnTo>
                <a:lnTo>
                  <a:pt x="1377696" y="1124712"/>
                </a:lnTo>
                <a:close/>
              </a:path>
              <a:path w="2115820" h="2755900">
                <a:moveTo>
                  <a:pt x="682752" y="737616"/>
                </a:moveTo>
                <a:lnTo>
                  <a:pt x="374904" y="737615"/>
                </a:lnTo>
                <a:lnTo>
                  <a:pt x="624840" y="630936"/>
                </a:lnTo>
                <a:lnTo>
                  <a:pt x="385572" y="509015"/>
                </a:lnTo>
                <a:lnTo>
                  <a:pt x="1789176" y="509017"/>
                </a:lnTo>
                <a:lnTo>
                  <a:pt x="1788795" y="509906"/>
                </a:lnTo>
                <a:lnTo>
                  <a:pt x="1789176" y="515113"/>
                </a:lnTo>
                <a:lnTo>
                  <a:pt x="1789176" y="522733"/>
                </a:lnTo>
                <a:lnTo>
                  <a:pt x="1783080" y="722377"/>
                </a:lnTo>
                <a:lnTo>
                  <a:pt x="1783080" y="736093"/>
                </a:lnTo>
                <a:lnTo>
                  <a:pt x="682752" y="737616"/>
                </a:lnTo>
                <a:close/>
              </a:path>
              <a:path w="2115820" h="2755900">
                <a:moveTo>
                  <a:pt x="382525" y="228599"/>
                </a:moveTo>
                <a:lnTo>
                  <a:pt x="632461" y="121920"/>
                </a:lnTo>
                <a:lnTo>
                  <a:pt x="393193" y="0"/>
                </a:lnTo>
                <a:lnTo>
                  <a:pt x="1797051" y="1"/>
                </a:lnTo>
                <a:lnTo>
                  <a:pt x="1796797" y="4573"/>
                </a:lnTo>
                <a:lnTo>
                  <a:pt x="1796797" y="12193"/>
                </a:lnTo>
                <a:lnTo>
                  <a:pt x="1792225" y="213361"/>
                </a:lnTo>
                <a:lnTo>
                  <a:pt x="1792225" y="225553"/>
                </a:lnTo>
                <a:lnTo>
                  <a:pt x="382525" y="228599"/>
                </a:lnTo>
                <a:close/>
              </a:path>
            </a:pathLst>
          </a:custGeom>
          <a:solidFill>
            <a:srgbClr val="000000"/>
          </a:solidFill>
        </p:spPr>
        <p:txBody>
          <a:bodyPr wrap="square" lIns="0" tIns="0" rIns="0" bIns="0" rtlCol="0"/>
          <a:lstStyle/>
          <a:p/>
        </p:txBody>
      </p:sp>
      <p:sp>
        <p:nvSpPr>
          <p:cNvPr id="13" name="object 13"/>
          <p:cNvSpPr/>
          <p:nvPr/>
        </p:nvSpPr>
        <p:spPr>
          <a:xfrm>
            <a:off x="4216908" y="4192523"/>
            <a:ext cx="306324" cy="172212"/>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2526791" y="4197096"/>
            <a:ext cx="295656" cy="172212"/>
          </a:xfrm>
          <a:prstGeom prst="rect">
            <a:avLst/>
          </a:prstGeom>
          <a:blipFill>
            <a:blip r:embed="rId2" cstate="print"/>
            <a:stretch>
              <a:fillRect/>
            </a:stretch>
          </a:blipFill>
        </p:spPr>
        <p:txBody>
          <a:bodyPr wrap="square" lIns="0" tIns="0" rIns="0" bIns="0" rtlCol="0"/>
          <a:lstStyle/>
          <a:p/>
        </p:txBody>
      </p:sp>
      <p:sp>
        <p:nvSpPr>
          <p:cNvPr id="15" name="object 15"/>
          <p:cNvSpPr/>
          <p:nvPr/>
        </p:nvSpPr>
        <p:spPr>
          <a:xfrm>
            <a:off x="2825494" y="4530723"/>
            <a:ext cx="1423670" cy="1125220"/>
          </a:xfrm>
          <a:custGeom>
            <a:avLst/>
            <a:gdLst/>
            <a:ahLst/>
            <a:cxnLst/>
            <a:rect l="l" t="t" r="r" b="b"/>
            <a:pathLst>
              <a:path w="1423670" h="1125220">
                <a:moveTo>
                  <a:pt x="1002791" y="1124838"/>
                </a:moveTo>
                <a:lnTo>
                  <a:pt x="641603" y="1124838"/>
                </a:lnTo>
                <a:lnTo>
                  <a:pt x="641603" y="1123314"/>
                </a:lnTo>
                <a:lnTo>
                  <a:pt x="568451" y="1123314"/>
                </a:lnTo>
                <a:lnTo>
                  <a:pt x="567308" y="1122679"/>
                </a:lnTo>
                <a:lnTo>
                  <a:pt x="566038" y="1122044"/>
                </a:lnTo>
                <a:lnTo>
                  <a:pt x="564768" y="1120774"/>
                </a:lnTo>
                <a:lnTo>
                  <a:pt x="564133" y="1119504"/>
                </a:lnTo>
                <a:lnTo>
                  <a:pt x="563879" y="861186"/>
                </a:lnTo>
                <a:lnTo>
                  <a:pt x="564768" y="860424"/>
                </a:lnTo>
                <a:lnTo>
                  <a:pt x="568578" y="858519"/>
                </a:lnTo>
                <a:lnTo>
                  <a:pt x="1225295" y="858138"/>
                </a:lnTo>
                <a:lnTo>
                  <a:pt x="1226438" y="859154"/>
                </a:lnTo>
                <a:lnTo>
                  <a:pt x="1228978" y="860424"/>
                </a:lnTo>
                <a:lnTo>
                  <a:pt x="1229613" y="861694"/>
                </a:lnTo>
                <a:lnTo>
                  <a:pt x="1229867" y="864234"/>
                </a:lnTo>
                <a:lnTo>
                  <a:pt x="1229867" y="1118742"/>
                </a:lnTo>
                <a:lnTo>
                  <a:pt x="1004315" y="1123314"/>
                </a:lnTo>
                <a:lnTo>
                  <a:pt x="1002791" y="1124838"/>
                </a:lnTo>
                <a:close/>
              </a:path>
              <a:path w="1423670" h="1125220">
                <a:moveTo>
                  <a:pt x="307848" y="737741"/>
                </a:moveTo>
                <a:lnTo>
                  <a:pt x="0" y="737741"/>
                </a:lnTo>
                <a:lnTo>
                  <a:pt x="249936" y="631061"/>
                </a:lnTo>
                <a:lnTo>
                  <a:pt x="10668" y="509141"/>
                </a:lnTo>
                <a:lnTo>
                  <a:pt x="1414272" y="509142"/>
                </a:lnTo>
                <a:lnTo>
                  <a:pt x="1414399" y="509904"/>
                </a:lnTo>
                <a:lnTo>
                  <a:pt x="1414272" y="515238"/>
                </a:lnTo>
                <a:lnTo>
                  <a:pt x="1414272" y="521334"/>
                </a:lnTo>
                <a:lnTo>
                  <a:pt x="1409700" y="722502"/>
                </a:lnTo>
                <a:lnTo>
                  <a:pt x="1409700" y="734694"/>
                </a:lnTo>
                <a:lnTo>
                  <a:pt x="307848" y="737741"/>
                </a:lnTo>
                <a:close/>
              </a:path>
              <a:path w="1423670" h="1125220">
                <a:moveTo>
                  <a:pt x="1423416" y="127"/>
                </a:moveTo>
                <a:lnTo>
                  <a:pt x="1422675" y="127"/>
                </a:lnTo>
                <a:lnTo>
                  <a:pt x="1422654" y="0"/>
                </a:lnTo>
                <a:lnTo>
                  <a:pt x="1423416" y="127"/>
                </a:lnTo>
                <a:close/>
              </a:path>
              <a:path w="1423670" h="1125220">
                <a:moveTo>
                  <a:pt x="9144" y="228725"/>
                </a:moveTo>
                <a:lnTo>
                  <a:pt x="257556" y="122045"/>
                </a:lnTo>
                <a:lnTo>
                  <a:pt x="18288" y="125"/>
                </a:lnTo>
                <a:lnTo>
                  <a:pt x="1422675" y="127"/>
                </a:lnTo>
                <a:lnTo>
                  <a:pt x="1423416" y="4699"/>
                </a:lnTo>
                <a:lnTo>
                  <a:pt x="1423416" y="12319"/>
                </a:lnTo>
                <a:lnTo>
                  <a:pt x="1417320" y="213486"/>
                </a:lnTo>
                <a:lnTo>
                  <a:pt x="1417320" y="225678"/>
                </a:lnTo>
                <a:lnTo>
                  <a:pt x="9144" y="228725"/>
                </a:lnTo>
                <a:close/>
              </a:path>
            </a:pathLst>
          </a:custGeom>
          <a:solidFill>
            <a:srgbClr val="000000"/>
          </a:solidFill>
        </p:spPr>
        <p:txBody>
          <a:bodyPr wrap="square" lIns="0" tIns="0" rIns="0" bIns="0" rtlCol="0"/>
          <a:lstStyle/>
          <a:p/>
        </p:txBody>
      </p:sp>
      <p:sp>
        <p:nvSpPr>
          <p:cNvPr id="16" name="object 16"/>
          <p:cNvSpPr txBox="1"/>
          <p:nvPr/>
        </p:nvSpPr>
        <p:spPr>
          <a:xfrm>
            <a:off x="831850" y="1532890"/>
            <a:ext cx="948690" cy="228600"/>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微软雅黑" panose="020B0503020204020204" charset="-122"/>
                <a:cs typeface="微软雅黑" panose="020B0503020204020204" charset="-122"/>
              </a:rPr>
              <a:t>Set </a:t>
            </a:r>
            <a:r>
              <a:rPr sz="1400" spc="-5" dirty="0">
                <a:latin typeface="微软雅黑" panose="020B0503020204020204" charset="-122"/>
                <a:cs typeface="微软雅黑" panose="020B0503020204020204" charset="-122"/>
              </a:rPr>
              <a:t>Cl</a:t>
            </a:r>
            <a:r>
              <a:rPr sz="1400" spc="-10" dirty="0">
                <a:latin typeface="微软雅黑" panose="020B0503020204020204" charset="-122"/>
                <a:cs typeface="微软雅黑" panose="020B0503020204020204" charset="-122"/>
              </a:rPr>
              <a:t>o</a:t>
            </a:r>
            <a:r>
              <a:rPr sz="1400" dirty="0">
                <a:latin typeface="微软雅黑" panose="020B0503020204020204" charset="-122"/>
                <a:cs typeface="微软雅黑" panose="020B0503020204020204" charset="-122"/>
              </a:rPr>
              <a:t>ck</a:t>
            </a:r>
            <a:endParaRPr sz="1400">
              <a:latin typeface="微软雅黑" panose="020B0503020204020204" charset="-122"/>
              <a:cs typeface="微软雅黑" panose="020B0503020204020204" charset="-122"/>
            </a:endParaRPr>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sp>
        <p:nvSpPr>
          <p:cNvPr id="38" name="object 38"/>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17" name="object 17"/>
          <p:cNvSpPr txBox="1"/>
          <p:nvPr/>
        </p:nvSpPr>
        <p:spPr>
          <a:xfrm>
            <a:off x="3126739" y="964819"/>
            <a:ext cx="7321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Set</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Clock</a:t>
            </a:r>
            <a:endParaRPr sz="1200">
              <a:latin typeface="微软雅黑" panose="020B0503020204020204" charset="-122"/>
              <a:cs typeface="微软雅黑" panose="020B0503020204020204" charset="-122"/>
            </a:endParaRPr>
          </a:p>
        </p:txBody>
      </p:sp>
      <p:sp>
        <p:nvSpPr>
          <p:cNvPr id="18" name="object 18"/>
          <p:cNvSpPr txBox="1"/>
          <p:nvPr/>
        </p:nvSpPr>
        <p:spPr>
          <a:xfrm>
            <a:off x="3407155" y="1560703"/>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19" name="object 19"/>
          <p:cNvSpPr txBox="1"/>
          <p:nvPr/>
        </p:nvSpPr>
        <p:spPr>
          <a:xfrm>
            <a:off x="5682488" y="1110995"/>
            <a:ext cx="5215890" cy="1079500"/>
          </a:xfrm>
          <a:prstGeom prst="rect">
            <a:avLst/>
          </a:prstGeom>
        </p:spPr>
        <p:txBody>
          <a:bodyPr vert="horz" wrap="square" lIns="0" tIns="16510" rIns="0" bIns="0" rtlCol="0">
            <a:spAutoFit/>
          </a:bodyPr>
          <a:lstStyle/>
          <a:p>
            <a:pPr marL="12700" marR="5080" algn="just">
              <a:lnSpc>
                <a:spcPct val="98000"/>
              </a:lnSpc>
              <a:spcBef>
                <a:spcPts val="130"/>
              </a:spcBef>
            </a:pP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OK and </a:t>
            </a:r>
            <a:r>
              <a:rPr sz="1400" spc="-5" dirty="0">
                <a:latin typeface="微软雅黑" panose="020B0503020204020204" charset="-122"/>
                <a:cs typeface="微软雅黑" panose="020B0503020204020204" charset="-122"/>
              </a:rPr>
              <a:t>use UP/DOWN </a:t>
            </a:r>
            <a:r>
              <a:rPr sz="1400" dirty="0">
                <a:latin typeface="微软雅黑" panose="020B0503020204020204" charset="-122"/>
                <a:cs typeface="微软雅黑" panose="020B0503020204020204" charset="-122"/>
              </a:rPr>
              <a:t>keys ( to </a:t>
            </a:r>
            <a:r>
              <a:rPr sz="1400" spc="-5" dirty="0">
                <a:latin typeface="微软雅黑" panose="020B0503020204020204" charset="-122"/>
                <a:cs typeface="微软雅黑" panose="020B0503020204020204" charset="-122"/>
              </a:rPr>
              <a:t>change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setting </a:t>
            </a:r>
            <a:r>
              <a:rPr sz="1400" dirty="0">
                <a:latin typeface="微软雅黑" panose="020B0503020204020204" charset="-122"/>
                <a:cs typeface="微软雅黑" panose="020B0503020204020204" charset="-122"/>
              </a:rPr>
              <a:t>)  and </a:t>
            </a:r>
            <a:r>
              <a:rPr sz="1400" spc="-5" dirty="0">
                <a:latin typeface="微软雅黑" panose="020B0503020204020204" charset="-122"/>
                <a:cs typeface="微软雅黑" panose="020B0503020204020204" charset="-122"/>
              </a:rPr>
              <a:t>LEFT/RIGHT </a:t>
            </a:r>
            <a:r>
              <a:rPr sz="1400" dirty="0">
                <a:latin typeface="微软雅黑" panose="020B0503020204020204" charset="-122"/>
                <a:cs typeface="微软雅黑" panose="020B0503020204020204" charset="-122"/>
              </a:rPr>
              <a:t>keys ( to </a:t>
            </a:r>
            <a:r>
              <a:rPr sz="1400" spc="-5" dirty="0">
                <a:latin typeface="微软雅黑" panose="020B0503020204020204" charset="-122"/>
                <a:cs typeface="微软雅黑" panose="020B0503020204020204" charset="-122"/>
              </a:rPr>
              <a:t>move </a:t>
            </a:r>
            <a:r>
              <a:rPr sz="1400" dirty="0">
                <a:latin typeface="微软雅黑" panose="020B0503020204020204" charset="-122"/>
                <a:cs typeface="微软雅黑" panose="020B0503020204020204" charset="-122"/>
              </a:rPr>
              <a:t>to the </a:t>
            </a:r>
            <a:r>
              <a:rPr sz="1400" spc="-5" dirty="0">
                <a:latin typeface="微软雅黑" panose="020B0503020204020204" charset="-122"/>
                <a:cs typeface="微软雅黑" panose="020B0503020204020204" charset="-122"/>
              </a:rPr>
              <a:t>next field </a:t>
            </a:r>
            <a:r>
              <a:rPr sz="1400" dirty="0">
                <a:latin typeface="微软雅黑" panose="020B0503020204020204" charset="-122"/>
                <a:cs typeface="微软雅黑" panose="020B0503020204020204" charset="-122"/>
              </a:rPr>
              <a:t>) to </a:t>
            </a:r>
            <a:r>
              <a:rPr sz="1400" spc="-5" dirty="0">
                <a:latin typeface="微软雅黑" panose="020B0503020204020204" charset="-122"/>
                <a:cs typeface="微软雅黑" panose="020B0503020204020204" charset="-122"/>
              </a:rPr>
              <a:t>set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hour </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24-hr format only, “00”=midnight,“12”=noon)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minute,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then (on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lower row ),the year,month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date. </a:t>
            </a:r>
            <a:r>
              <a:rPr sz="1400" dirty="0">
                <a:latin typeface="微软雅黑" panose="020B0503020204020204" charset="-122"/>
                <a:cs typeface="微软雅黑" panose="020B0503020204020204" charset="-122"/>
              </a:rPr>
              <a:t>Once all </a:t>
            </a:r>
            <a:r>
              <a:rPr sz="1400" spc="-5" dirty="0">
                <a:latin typeface="微软雅黑" panose="020B0503020204020204" charset="-122"/>
                <a:cs typeface="微软雅黑" panose="020B0503020204020204" charset="-122"/>
              </a:rPr>
              <a:t>settings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made, press </a:t>
            </a:r>
            <a:r>
              <a:rPr sz="1400" dirty="0">
                <a:latin typeface="微软雅黑" panose="020B0503020204020204" charset="-122"/>
                <a:cs typeface="微软雅黑" panose="020B0503020204020204" charset="-122"/>
              </a:rPr>
              <a:t>OK to</a:t>
            </a:r>
            <a:r>
              <a:rPr sz="1400" spc="-8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save.</a:t>
            </a:r>
            <a:endParaRPr sz="1400">
              <a:latin typeface="微软雅黑" panose="020B0503020204020204" charset="-122"/>
              <a:cs typeface="微软雅黑" panose="020B0503020204020204" charset="-122"/>
            </a:endParaRPr>
          </a:p>
        </p:txBody>
      </p:sp>
      <p:sp>
        <p:nvSpPr>
          <p:cNvPr id="20" name="object 20"/>
          <p:cNvSpPr txBox="1"/>
          <p:nvPr/>
        </p:nvSpPr>
        <p:spPr>
          <a:xfrm>
            <a:off x="2562860" y="2197734"/>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1" name="object 21"/>
          <p:cNvSpPr txBox="1"/>
          <p:nvPr/>
        </p:nvSpPr>
        <p:spPr>
          <a:xfrm>
            <a:off x="3440683" y="22070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2" name="object 22"/>
          <p:cNvSpPr txBox="1"/>
          <p:nvPr/>
        </p:nvSpPr>
        <p:spPr>
          <a:xfrm>
            <a:off x="4053319" y="2196210"/>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3" name="object 23"/>
          <p:cNvSpPr txBox="1"/>
          <p:nvPr/>
        </p:nvSpPr>
        <p:spPr>
          <a:xfrm>
            <a:off x="3257803" y="2560434"/>
            <a:ext cx="4724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Mo</a:t>
            </a:r>
            <a:r>
              <a:rPr sz="1200" b="1" spc="-10" dirty="0">
                <a:solidFill>
                  <a:srgbClr val="FFFFFF"/>
                </a:solidFill>
                <a:latin typeface="微软雅黑" panose="020B0503020204020204" charset="-122"/>
                <a:cs typeface="微软雅黑" panose="020B0503020204020204" charset="-122"/>
              </a:rPr>
              <a:t>d</a:t>
            </a:r>
            <a:r>
              <a:rPr sz="1200" b="1" dirty="0">
                <a:solidFill>
                  <a:srgbClr val="FFFFFF"/>
                </a:solidFill>
                <a:latin typeface="微软雅黑" panose="020B0503020204020204" charset="-122"/>
                <a:cs typeface="微软雅黑" panose="020B0503020204020204" charset="-122"/>
              </a:rPr>
              <a:t>e</a:t>
            </a:r>
            <a:endParaRPr sz="1200">
              <a:latin typeface="微软雅黑" panose="020B0503020204020204" charset="-122"/>
              <a:cs typeface="微软雅黑" panose="020B0503020204020204" charset="-122"/>
            </a:endParaRPr>
          </a:p>
        </p:txBody>
      </p:sp>
      <p:sp>
        <p:nvSpPr>
          <p:cNvPr id="24" name="object 24"/>
          <p:cNvSpPr txBox="1"/>
          <p:nvPr/>
        </p:nvSpPr>
        <p:spPr>
          <a:xfrm>
            <a:off x="831596" y="3189719"/>
            <a:ext cx="52768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M</a:t>
            </a:r>
            <a:r>
              <a:rPr sz="1400" spc="-10" dirty="0">
                <a:latin typeface="微软雅黑" panose="020B0503020204020204" charset="-122"/>
                <a:cs typeface="微软雅黑" panose="020B0503020204020204" charset="-122"/>
              </a:rPr>
              <a:t>o</a:t>
            </a:r>
            <a:r>
              <a:rPr sz="1400" dirty="0">
                <a:latin typeface="微软雅黑" panose="020B0503020204020204" charset="-122"/>
                <a:cs typeface="微软雅黑" panose="020B0503020204020204" charset="-122"/>
              </a:rPr>
              <a:t>de</a:t>
            </a:r>
            <a:endParaRPr sz="1400">
              <a:latin typeface="微软雅黑" panose="020B0503020204020204" charset="-122"/>
              <a:cs typeface="微软雅黑" panose="020B0503020204020204" charset="-122"/>
            </a:endParaRPr>
          </a:p>
        </p:txBody>
      </p:sp>
      <p:sp>
        <p:nvSpPr>
          <p:cNvPr id="25" name="object 25"/>
          <p:cNvSpPr txBox="1"/>
          <p:nvPr/>
        </p:nvSpPr>
        <p:spPr>
          <a:xfrm>
            <a:off x="3242563" y="2885059"/>
            <a:ext cx="584200" cy="75882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C</a:t>
            </a:r>
            <a:r>
              <a:rPr sz="1200" spc="-5" dirty="0">
                <a:solidFill>
                  <a:srgbClr val="FFFFFF"/>
                </a:solidFill>
                <a:latin typeface="微软雅黑" panose="020B0503020204020204" charset="-122"/>
                <a:cs typeface="微软雅黑" panose="020B0503020204020204" charset="-122"/>
              </a:rPr>
              <a:t>a</a:t>
            </a:r>
            <a:r>
              <a:rPr sz="1200" dirty="0">
                <a:solidFill>
                  <a:srgbClr val="FFFFFF"/>
                </a:solidFill>
                <a:latin typeface="微软雅黑" panose="020B0503020204020204" charset="-122"/>
                <a:cs typeface="微软雅黑" panose="020B0503020204020204" charset="-122"/>
              </a:rPr>
              <a:t>me</a:t>
            </a:r>
            <a:r>
              <a:rPr sz="1200" spc="-5" dirty="0">
                <a:solidFill>
                  <a:srgbClr val="FFFFFF"/>
                </a:solidFill>
                <a:latin typeface="微软雅黑" panose="020B0503020204020204" charset="-122"/>
                <a:cs typeface="微软雅黑" panose="020B0503020204020204" charset="-122"/>
              </a:rPr>
              <a:t>r</a:t>
            </a:r>
            <a:r>
              <a:rPr sz="1200" dirty="0">
                <a:solidFill>
                  <a:srgbClr val="FFFFFF"/>
                </a:solidFill>
                <a:latin typeface="微软雅黑" panose="020B0503020204020204" charset="-122"/>
                <a:cs typeface="微软雅黑" panose="020B0503020204020204" charset="-122"/>
              </a:rPr>
              <a:t>a</a:t>
            </a:r>
            <a:endParaRPr sz="1200">
              <a:latin typeface="微软雅黑" panose="020B0503020204020204" charset="-122"/>
              <a:cs typeface="微软雅黑" panose="020B0503020204020204" charset="-122"/>
            </a:endParaRPr>
          </a:p>
          <a:p>
            <a:pPr marL="120650" marR="76200" indent="-45720">
              <a:lnSpc>
                <a:spcPct val="131000"/>
              </a:lnSpc>
              <a:spcBef>
                <a:spcPts val="565"/>
              </a:spcBef>
            </a:pPr>
            <a:r>
              <a:rPr sz="1200" dirty="0">
                <a:solidFill>
                  <a:srgbClr val="FFFFFF"/>
                </a:solidFill>
                <a:latin typeface="微软雅黑" panose="020B0503020204020204" charset="-122"/>
                <a:cs typeface="微软雅黑" panose="020B0503020204020204" charset="-122"/>
              </a:rPr>
              <a:t>Vid</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o  </a:t>
            </a:r>
            <a:r>
              <a:rPr sz="1200" spc="-5" dirty="0">
                <a:solidFill>
                  <a:srgbClr val="FFFFFF"/>
                </a:solidFill>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p:txBody>
      </p:sp>
      <p:sp>
        <p:nvSpPr>
          <p:cNvPr id="26" name="object 26"/>
          <p:cNvSpPr txBox="1"/>
          <p:nvPr/>
        </p:nvSpPr>
        <p:spPr>
          <a:xfrm>
            <a:off x="5679440" y="2914650"/>
            <a:ext cx="5167630" cy="558800"/>
          </a:xfrm>
          <a:prstGeom prst="rect">
            <a:avLst/>
          </a:prstGeom>
        </p:spPr>
        <p:txBody>
          <a:bodyPr vert="horz" wrap="square" lIns="0" tIns="12700" rIns="0" bIns="0" rtlCol="0">
            <a:spAutoFit/>
          </a:bodyPr>
          <a:lstStyle/>
          <a:p>
            <a:pPr marL="12700" marR="5080">
              <a:lnSpc>
                <a:spcPct val="125000"/>
              </a:lnSpc>
              <a:spcBef>
                <a:spcPts val="100"/>
              </a:spcBef>
            </a:pPr>
            <a:r>
              <a:rPr sz="1400" spc="-5" dirty="0">
                <a:latin typeface="微软雅黑" panose="020B0503020204020204" charset="-122"/>
                <a:cs typeface="微软雅黑" panose="020B0503020204020204" charset="-122"/>
              </a:rPr>
              <a:t>Selects whether still photos or video clips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captured when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is triggered.</a:t>
            </a:r>
            <a:r>
              <a:rPr sz="1400" spc="-3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“Dual”=Camera+Video</a:t>
            </a:r>
            <a:endParaRPr sz="1400">
              <a:latin typeface="微软雅黑" panose="020B0503020204020204" charset="-122"/>
              <a:cs typeface="微软雅黑" panose="020B0503020204020204" charset="-122"/>
            </a:endParaRPr>
          </a:p>
        </p:txBody>
      </p:sp>
      <p:sp>
        <p:nvSpPr>
          <p:cNvPr id="27" name="object 27"/>
          <p:cNvSpPr txBox="1"/>
          <p:nvPr/>
        </p:nvSpPr>
        <p:spPr>
          <a:xfrm>
            <a:off x="2561336" y="3805554"/>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8" name="object 28"/>
          <p:cNvSpPr txBox="1"/>
          <p:nvPr/>
        </p:nvSpPr>
        <p:spPr>
          <a:xfrm>
            <a:off x="3454400" y="382090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9" name="object 29"/>
          <p:cNvSpPr txBox="1"/>
          <p:nvPr/>
        </p:nvSpPr>
        <p:spPr>
          <a:xfrm>
            <a:off x="4051808" y="3804030"/>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0" name="object 30"/>
          <p:cNvSpPr txBox="1"/>
          <p:nvPr/>
        </p:nvSpPr>
        <p:spPr>
          <a:xfrm>
            <a:off x="3074924" y="4186554"/>
            <a:ext cx="8534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Image</a:t>
            </a:r>
            <a:r>
              <a:rPr sz="1200" b="1" spc="-60"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p:txBody>
      </p:sp>
      <p:sp>
        <p:nvSpPr>
          <p:cNvPr id="31" name="object 31"/>
          <p:cNvSpPr txBox="1"/>
          <p:nvPr/>
        </p:nvSpPr>
        <p:spPr>
          <a:xfrm>
            <a:off x="831596" y="4805159"/>
            <a:ext cx="94869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Image</a:t>
            </a:r>
            <a:r>
              <a:rPr sz="1400" spc="-6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Size</a:t>
            </a:r>
            <a:endParaRPr sz="1400">
              <a:latin typeface="微软雅黑" panose="020B0503020204020204" charset="-122"/>
              <a:cs typeface="微软雅黑" panose="020B0503020204020204" charset="-122"/>
            </a:endParaRPr>
          </a:p>
        </p:txBody>
      </p:sp>
      <p:sp>
        <p:nvSpPr>
          <p:cNvPr id="32" name="object 32"/>
          <p:cNvSpPr txBox="1"/>
          <p:nvPr/>
        </p:nvSpPr>
        <p:spPr>
          <a:xfrm>
            <a:off x="2558287" y="5430126"/>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3" name="object 33"/>
          <p:cNvSpPr txBox="1"/>
          <p:nvPr/>
        </p:nvSpPr>
        <p:spPr>
          <a:xfrm>
            <a:off x="3451339" y="54455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4" name="object 34"/>
          <p:cNvSpPr txBox="1"/>
          <p:nvPr/>
        </p:nvSpPr>
        <p:spPr>
          <a:xfrm>
            <a:off x="4048759" y="542861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5" name="object 35"/>
          <p:cNvSpPr txBox="1"/>
          <p:nvPr/>
        </p:nvSpPr>
        <p:spPr>
          <a:xfrm>
            <a:off x="3398509" y="4488305"/>
            <a:ext cx="339090" cy="779780"/>
          </a:xfrm>
          <a:prstGeom prst="rect">
            <a:avLst/>
          </a:prstGeom>
        </p:spPr>
        <p:txBody>
          <a:bodyPr vert="horz" wrap="square" lIns="0" tIns="82550" rIns="0" bIns="0" rtlCol="0">
            <a:spAutoFit/>
          </a:bodyPr>
          <a:lstStyle/>
          <a:p>
            <a:pPr marL="44450">
              <a:lnSpc>
                <a:spcPct val="100000"/>
              </a:lnSpc>
              <a:spcBef>
                <a:spcPts val="650"/>
              </a:spcBef>
            </a:pPr>
            <a:r>
              <a:rPr sz="1200" dirty="0">
                <a:solidFill>
                  <a:srgbClr val="FFFFFF"/>
                </a:solidFill>
                <a:latin typeface="微软雅黑" panose="020B0503020204020204" charset="-122"/>
                <a:cs typeface="微软雅黑" panose="020B0503020204020204" charset="-122"/>
              </a:rPr>
              <a:t>5M</a:t>
            </a:r>
            <a:endParaRPr sz="1200">
              <a:latin typeface="微软雅黑" panose="020B0503020204020204" charset="-122"/>
              <a:cs typeface="微软雅黑" panose="020B0503020204020204" charset="-122"/>
            </a:endParaRPr>
          </a:p>
          <a:p>
            <a:pPr marL="12700">
              <a:lnSpc>
                <a:spcPct val="100000"/>
              </a:lnSpc>
              <a:spcBef>
                <a:spcPts val="550"/>
              </a:spcBef>
            </a:pPr>
            <a:r>
              <a:rPr sz="1200" spc="-65" dirty="0">
                <a:solidFill>
                  <a:srgbClr val="FFFFFF"/>
                </a:solidFill>
                <a:latin typeface="微软雅黑" panose="020B0503020204020204" charset="-122"/>
                <a:cs typeface="微软雅黑" panose="020B0503020204020204" charset="-122"/>
              </a:rPr>
              <a:t>16M</a:t>
            </a:r>
            <a:endParaRPr sz="1200">
              <a:latin typeface="微软雅黑" panose="020B0503020204020204" charset="-122"/>
              <a:cs typeface="微软雅黑" panose="020B0503020204020204" charset="-122"/>
            </a:endParaRPr>
          </a:p>
          <a:p>
            <a:pPr marL="20955">
              <a:lnSpc>
                <a:spcPct val="100000"/>
              </a:lnSpc>
              <a:spcBef>
                <a:spcPts val="520"/>
              </a:spcBef>
            </a:pPr>
            <a:r>
              <a:rPr sz="1200" spc="-50" dirty="0">
                <a:solidFill>
                  <a:srgbClr val="FFFFFF"/>
                </a:solidFill>
                <a:latin typeface="微软雅黑" panose="020B0503020204020204" charset="-122"/>
                <a:cs typeface="微软雅黑" panose="020B0503020204020204" charset="-122"/>
              </a:rPr>
              <a:t>30</a:t>
            </a:r>
            <a:r>
              <a:rPr sz="1200" spc="-95" dirty="0">
                <a:solidFill>
                  <a:srgbClr val="FFFFFF"/>
                </a:solidFill>
                <a:latin typeface="微软雅黑" panose="020B0503020204020204" charset="-122"/>
                <a:cs typeface="微软雅黑" panose="020B0503020204020204" charset="-122"/>
              </a:rPr>
              <a:t>M</a:t>
            </a:r>
            <a:endParaRPr sz="1200">
              <a:latin typeface="微软雅黑" panose="020B0503020204020204" charset="-122"/>
              <a:cs typeface="微软雅黑" panose="020B0503020204020204" charset="-122"/>
            </a:endParaRPr>
          </a:p>
        </p:txBody>
      </p:sp>
      <p:sp>
        <p:nvSpPr>
          <p:cNvPr id="36" name="object 36"/>
          <p:cNvSpPr txBox="1"/>
          <p:nvPr/>
        </p:nvSpPr>
        <p:spPr>
          <a:xfrm>
            <a:off x="5687059" y="4568388"/>
            <a:ext cx="5247005" cy="669290"/>
          </a:xfrm>
          <a:prstGeom prst="rect">
            <a:avLst/>
          </a:prstGeom>
        </p:spPr>
        <p:txBody>
          <a:bodyPr vert="horz" wrap="square" lIns="0" tIns="41910" rIns="0" bIns="0" rtlCol="0">
            <a:spAutoFit/>
          </a:bodyPr>
          <a:lstStyle/>
          <a:p>
            <a:pPr marL="13970" marR="5080" indent="-1905">
              <a:lnSpc>
                <a:spcPts val="1470"/>
              </a:lnSpc>
              <a:spcBef>
                <a:spcPts val="330"/>
              </a:spcBef>
            </a:pPr>
            <a:r>
              <a:rPr sz="1400" spc="-5" dirty="0">
                <a:latin typeface="微软雅黑" panose="020B0503020204020204" charset="-122"/>
                <a:cs typeface="微软雅黑" panose="020B0503020204020204" charset="-122"/>
              </a:rPr>
              <a:t>Selects resolution for still photos from </a:t>
            </a:r>
            <a:r>
              <a:rPr sz="1400" dirty="0">
                <a:latin typeface="微软雅黑" panose="020B0503020204020204" charset="-122"/>
                <a:cs typeface="微软雅黑" panose="020B0503020204020204" charset="-122"/>
              </a:rPr>
              <a:t>5 to 30 </a:t>
            </a:r>
            <a:r>
              <a:rPr sz="1400" spc="-5" dirty="0">
                <a:latin typeface="微软雅黑" panose="020B0503020204020204" charset="-122"/>
                <a:cs typeface="微软雅黑" panose="020B0503020204020204" charset="-122"/>
              </a:rPr>
              <a:t>megapixels.  Higher resolution produces better quality photos, </a:t>
            </a:r>
            <a:r>
              <a:rPr sz="1400" dirty="0">
                <a:latin typeface="微软雅黑" panose="020B0503020204020204" charset="-122"/>
                <a:cs typeface="微软雅黑" panose="020B0503020204020204" charset="-122"/>
              </a:rPr>
              <a:t>but </a:t>
            </a:r>
            <a:r>
              <a:rPr sz="1400" spc="-5" dirty="0">
                <a:latin typeface="微软雅黑" panose="020B0503020204020204" charset="-122"/>
                <a:cs typeface="微软雅黑" panose="020B0503020204020204" charset="-122"/>
              </a:rPr>
              <a:t>creates</a:t>
            </a:r>
            <a:endParaRPr sz="1400">
              <a:latin typeface="微软雅黑" panose="020B0503020204020204" charset="-122"/>
              <a:cs typeface="微软雅黑" panose="020B0503020204020204" charset="-122"/>
            </a:endParaRPr>
          </a:p>
          <a:p>
            <a:pPr marL="13970">
              <a:lnSpc>
                <a:spcPct val="100000"/>
              </a:lnSpc>
              <a:spcBef>
                <a:spcPts val="215"/>
              </a:spcBef>
            </a:pPr>
            <a:r>
              <a:rPr sz="1400" spc="-5" dirty="0">
                <a:latin typeface="微软雅黑" panose="020B0503020204020204" charset="-122"/>
                <a:cs typeface="微软雅黑" panose="020B0503020204020204" charset="-122"/>
              </a:rPr>
              <a:t>larger files that </a:t>
            </a:r>
            <a:r>
              <a:rPr sz="1400" dirty="0">
                <a:latin typeface="微软雅黑" panose="020B0503020204020204" charset="-122"/>
                <a:cs typeface="微软雅黑" panose="020B0503020204020204" charset="-122"/>
              </a:rPr>
              <a:t>take up </a:t>
            </a:r>
            <a:r>
              <a:rPr sz="1400" spc="-5" dirty="0">
                <a:latin typeface="微软雅黑" panose="020B0503020204020204" charset="-122"/>
                <a:cs typeface="微软雅黑" panose="020B0503020204020204" charset="-122"/>
              </a:rPr>
              <a:t>more of 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a:t>
            </a:r>
            <a:r>
              <a:rPr sz="1400" spc="-5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capacity.</a:t>
            </a:r>
            <a:endParaRPr sz="1400">
              <a:latin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754379" y="2490210"/>
            <a:ext cx="10688320" cy="1628139"/>
          </a:xfrm>
          <a:custGeom>
            <a:avLst/>
            <a:gdLst/>
            <a:ahLst/>
            <a:cxnLst/>
            <a:rect l="l" t="t" r="r" b="b"/>
            <a:pathLst>
              <a:path w="10688320" h="1628139">
                <a:moveTo>
                  <a:pt x="1" y="0"/>
                </a:moveTo>
                <a:lnTo>
                  <a:pt x="10687813" y="10"/>
                </a:lnTo>
                <a:lnTo>
                  <a:pt x="10687812" y="1627642"/>
                </a:lnTo>
                <a:lnTo>
                  <a:pt x="0" y="1627631"/>
                </a:lnTo>
                <a:lnTo>
                  <a:pt x="1" y="0"/>
                </a:lnTo>
                <a:close/>
              </a:path>
            </a:pathLst>
          </a:custGeom>
          <a:solidFill>
            <a:srgbClr val="FFFFFF"/>
          </a:solidFill>
        </p:spPr>
        <p:txBody>
          <a:bodyPr wrap="square" lIns="0" tIns="0" rIns="0" bIns="0" rtlCol="0"/>
          <a:lstStyle/>
          <a:p/>
        </p:txBody>
      </p:sp>
      <p:sp>
        <p:nvSpPr>
          <p:cNvPr id="10" name="object 10"/>
          <p:cNvSpPr/>
          <p:nvPr/>
        </p:nvSpPr>
        <p:spPr>
          <a:xfrm>
            <a:off x="2436495" y="2170173"/>
            <a:ext cx="2115820" cy="1887220"/>
          </a:xfrm>
          <a:custGeom>
            <a:avLst/>
            <a:gdLst/>
            <a:ahLst/>
            <a:cxnLst/>
            <a:rect l="l" t="t" r="r" b="b"/>
            <a:pathLst>
              <a:path w="2115820" h="1887220">
                <a:moveTo>
                  <a:pt x="2103501" y="633984"/>
                </a:moveTo>
                <a:lnTo>
                  <a:pt x="0" y="633982"/>
                </a:lnTo>
                <a:lnTo>
                  <a:pt x="381" y="371854"/>
                </a:lnTo>
                <a:lnTo>
                  <a:pt x="2103501" y="371856"/>
                </a:lnTo>
                <a:lnTo>
                  <a:pt x="2103501" y="633984"/>
                </a:lnTo>
                <a:close/>
              </a:path>
              <a:path w="2115820" h="1887220">
                <a:moveTo>
                  <a:pt x="2115692" y="1613916"/>
                </a:moveTo>
                <a:lnTo>
                  <a:pt x="2103500" y="1613916"/>
                </a:lnTo>
                <a:lnTo>
                  <a:pt x="2103501" y="371856"/>
                </a:lnTo>
                <a:lnTo>
                  <a:pt x="2114169" y="371856"/>
                </a:lnTo>
                <a:lnTo>
                  <a:pt x="2114169" y="382524"/>
                </a:lnTo>
                <a:lnTo>
                  <a:pt x="2115693" y="383110"/>
                </a:lnTo>
                <a:lnTo>
                  <a:pt x="2115692" y="1613916"/>
                </a:lnTo>
                <a:close/>
              </a:path>
              <a:path w="2115820" h="1887220">
                <a:moveTo>
                  <a:pt x="2115691" y="1886712"/>
                </a:moveTo>
                <a:lnTo>
                  <a:pt x="1903" y="1886710"/>
                </a:lnTo>
                <a:lnTo>
                  <a:pt x="1905" y="633982"/>
                </a:lnTo>
                <a:lnTo>
                  <a:pt x="14097" y="633982"/>
                </a:lnTo>
                <a:lnTo>
                  <a:pt x="14096" y="1613914"/>
                </a:lnTo>
                <a:lnTo>
                  <a:pt x="2115692" y="1613916"/>
                </a:lnTo>
                <a:lnTo>
                  <a:pt x="2115691" y="1886712"/>
                </a:lnTo>
                <a:close/>
              </a:path>
              <a:path w="2115820" h="1887220">
                <a:moveTo>
                  <a:pt x="154304" y="1255774"/>
                </a:moveTo>
                <a:lnTo>
                  <a:pt x="154304" y="987550"/>
                </a:lnTo>
                <a:lnTo>
                  <a:pt x="174116" y="996694"/>
                </a:lnTo>
                <a:lnTo>
                  <a:pt x="421004" y="1121662"/>
                </a:lnTo>
                <a:lnTo>
                  <a:pt x="174116" y="1245106"/>
                </a:lnTo>
                <a:lnTo>
                  <a:pt x="154304" y="1255774"/>
                </a:lnTo>
                <a:close/>
              </a:path>
              <a:path w="2115820" h="1887220">
                <a:moveTo>
                  <a:pt x="683132" y="1240535"/>
                </a:moveTo>
                <a:lnTo>
                  <a:pt x="375284" y="1240534"/>
                </a:lnTo>
                <a:lnTo>
                  <a:pt x="623696" y="1133855"/>
                </a:lnTo>
                <a:lnTo>
                  <a:pt x="384428" y="1011934"/>
                </a:lnTo>
                <a:lnTo>
                  <a:pt x="1789556" y="1011936"/>
                </a:lnTo>
                <a:lnTo>
                  <a:pt x="1788794" y="1012444"/>
                </a:lnTo>
                <a:lnTo>
                  <a:pt x="1789556" y="1018032"/>
                </a:lnTo>
                <a:lnTo>
                  <a:pt x="1789556" y="1024128"/>
                </a:lnTo>
                <a:lnTo>
                  <a:pt x="1783460" y="1225296"/>
                </a:lnTo>
                <a:lnTo>
                  <a:pt x="1783460" y="1237488"/>
                </a:lnTo>
                <a:lnTo>
                  <a:pt x="683132" y="1240535"/>
                </a:lnTo>
                <a:close/>
              </a:path>
              <a:path w="2115820" h="1887220">
                <a:moveTo>
                  <a:pt x="1378077" y="266699"/>
                </a:moveTo>
                <a:lnTo>
                  <a:pt x="1015365" y="266699"/>
                </a:lnTo>
                <a:lnTo>
                  <a:pt x="1015365" y="265175"/>
                </a:lnTo>
                <a:lnTo>
                  <a:pt x="943737" y="265175"/>
                </a:lnTo>
                <a:lnTo>
                  <a:pt x="941705" y="264413"/>
                </a:lnTo>
                <a:lnTo>
                  <a:pt x="940435" y="263778"/>
                </a:lnTo>
                <a:lnTo>
                  <a:pt x="939165" y="262508"/>
                </a:lnTo>
                <a:lnTo>
                  <a:pt x="938530" y="261238"/>
                </a:lnTo>
                <a:lnTo>
                  <a:pt x="939165" y="6095"/>
                </a:lnTo>
                <a:lnTo>
                  <a:pt x="938530" y="4063"/>
                </a:lnTo>
                <a:lnTo>
                  <a:pt x="939165" y="2793"/>
                </a:lnTo>
                <a:lnTo>
                  <a:pt x="940435" y="1523"/>
                </a:lnTo>
                <a:lnTo>
                  <a:pt x="942975" y="253"/>
                </a:lnTo>
                <a:lnTo>
                  <a:pt x="1599057" y="0"/>
                </a:lnTo>
                <a:lnTo>
                  <a:pt x="1602105" y="1524"/>
                </a:lnTo>
                <a:lnTo>
                  <a:pt x="1603375" y="2794"/>
                </a:lnTo>
                <a:lnTo>
                  <a:pt x="1604645" y="5334"/>
                </a:lnTo>
                <a:lnTo>
                  <a:pt x="1605153" y="6096"/>
                </a:lnTo>
                <a:lnTo>
                  <a:pt x="1605153" y="260604"/>
                </a:lnTo>
                <a:lnTo>
                  <a:pt x="1604010" y="261239"/>
                </a:lnTo>
                <a:lnTo>
                  <a:pt x="1603375" y="262509"/>
                </a:lnTo>
                <a:lnTo>
                  <a:pt x="1602105" y="263779"/>
                </a:lnTo>
                <a:lnTo>
                  <a:pt x="1600835" y="264414"/>
                </a:lnTo>
                <a:lnTo>
                  <a:pt x="1379601" y="265175"/>
                </a:lnTo>
                <a:lnTo>
                  <a:pt x="1378077" y="266699"/>
                </a:lnTo>
                <a:close/>
              </a:path>
            </a:pathLst>
          </a:custGeom>
          <a:solidFill>
            <a:srgbClr val="000000"/>
          </a:solidFill>
        </p:spPr>
        <p:txBody>
          <a:bodyPr wrap="square" lIns="0" tIns="0" rIns="0" bIns="0" rtlCol="0"/>
          <a:lstStyle/>
          <a:p/>
        </p:txBody>
      </p:sp>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5" name="object 5"/>
          <p:cNvSpPr/>
          <p:nvPr/>
        </p:nvSpPr>
        <p:spPr>
          <a:xfrm>
            <a:off x="748285" y="868674"/>
            <a:ext cx="10701655" cy="1638935"/>
          </a:xfrm>
          <a:custGeom>
            <a:avLst/>
            <a:gdLst/>
            <a:ahLst/>
            <a:cxnLst/>
            <a:rect l="l" t="t" r="r" b="b"/>
            <a:pathLst>
              <a:path w="10701655" h="1638935">
                <a:moveTo>
                  <a:pt x="10701528" y="1638310"/>
                </a:moveTo>
                <a:lnTo>
                  <a:pt x="0" y="1638299"/>
                </a:lnTo>
                <a:lnTo>
                  <a:pt x="1" y="0"/>
                </a:lnTo>
                <a:lnTo>
                  <a:pt x="10701529" y="10"/>
                </a:lnTo>
                <a:lnTo>
                  <a:pt x="10701529" y="6106"/>
                </a:lnTo>
                <a:lnTo>
                  <a:pt x="12193" y="6096"/>
                </a:lnTo>
                <a:lnTo>
                  <a:pt x="6097" y="12192"/>
                </a:lnTo>
                <a:lnTo>
                  <a:pt x="12193" y="12192"/>
                </a:lnTo>
                <a:lnTo>
                  <a:pt x="12192" y="1626108"/>
                </a:lnTo>
                <a:lnTo>
                  <a:pt x="6096" y="1626108"/>
                </a:lnTo>
                <a:lnTo>
                  <a:pt x="12192" y="1632204"/>
                </a:lnTo>
                <a:lnTo>
                  <a:pt x="10701528" y="1632214"/>
                </a:lnTo>
                <a:lnTo>
                  <a:pt x="10701528" y="1638310"/>
                </a:lnTo>
                <a:close/>
              </a:path>
              <a:path w="10701655" h="1638935">
                <a:moveTo>
                  <a:pt x="12193" y="12192"/>
                </a:moveTo>
                <a:lnTo>
                  <a:pt x="6097" y="12192"/>
                </a:lnTo>
                <a:lnTo>
                  <a:pt x="12193" y="6096"/>
                </a:lnTo>
                <a:lnTo>
                  <a:pt x="12193" y="12192"/>
                </a:lnTo>
                <a:close/>
              </a:path>
              <a:path w="10701655" h="1638935">
                <a:moveTo>
                  <a:pt x="10689337" y="12202"/>
                </a:moveTo>
                <a:lnTo>
                  <a:pt x="12193" y="12192"/>
                </a:lnTo>
                <a:lnTo>
                  <a:pt x="12193" y="6096"/>
                </a:lnTo>
                <a:lnTo>
                  <a:pt x="10689337" y="6106"/>
                </a:lnTo>
                <a:lnTo>
                  <a:pt x="10689337" y="12202"/>
                </a:lnTo>
                <a:close/>
              </a:path>
              <a:path w="10701655" h="1638935">
                <a:moveTo>
                  <a:pt x="10689336" y="1632214"/>
                </a:moveTo>
                <a:lnTo>
                  <a:pt x="10689337" y="6106"/>
                </a:lnTo>
                <a:lnTo>
                  <a:pt x="10695433" y="12202"/>
                </a:lnTo>
                <a:lnTo>
                  <a:pt x="10701529" y="12202"/>
                </a:lnTo>
                <a:lnTo>
                  <a:pt x="10701528" y="1626118"/>
                </a:lnTo>
                <a:lnTo>
                  <a:pt x="10695432" y="1626118"/>
                </a:lnTo>
                <a:lnTo>
                  <a:pt x="10689336" y="1632214"/>
                </a:lnTo>
                <a:close/>
              </a:path>
              <a:path w="10701655" h="1638935">
                <a:moveTo>
                  <a:pt x="10701529" y="12202"/>
                </a:moveTo>
                <a:lnTo>
                  <a:pt x="10695433" y="12202"/>
                </a:lnTo>
                <a:lnTo>
                  <a:pt x="10689337" y="6106"/>
                </a:lnTo>
                <a:lnTo>
                  <a:pt x="10701529" y="6106"/>
                </a:lnTo>
                <a:lnTo>
                  <a:pt x="10701529" y="12202"/>
                </a:lnTo>
                <a:close/>
              </a:path>
              <a:path w="10701655" h="1638935">
                <a:moveTo>
                  <a:pt x="12192" y="1632204"/>
                </a:moveTo>
                <a:lnTo>
                  <a:pt x="6096" y="1626108"/>
                </a:lnTo>
                <a:lnTo>
                  <a:pt x="12192" y="1626108"/>
                </a:lnTo>
                <a:lnTo>
                  <a:pt x="12192" y="1632204"/>
                </a:lnTo>
                <a:close/>
              </a:path>
              <a:path w="10701655" h="1638935">
                <a:moveTo>
                  <a:pt x="10689336" y="1632214"/>
                </a:moveTo>
                <a:lnTo>
                  <a:pt x="12192" y="1632204"/>
                </a:lnTo>
                <a:lnTo>
                  <a:pt x="12192" y="1626108"/>
                </a:lnTo>
                <a:lnTo>
                  <a:pt x="10689336" y="1626118"/>
                </a:lnTo>
                <a:lnTo>
                  <a:pt x="10689336" y="1632214"/>
                </a:lnTo>
                <a:close/>
              </a:path>
              <a:path w="10701655" h="1638935">
                <a:moveTo>
                  <a:pt x="10701528" y="1632214"/>
                </a:moveTo>
                <a:lnTo>
                  <a:pt x="10689336" y="1632214"/>
                </a:lnTo>
                <a:lnTo>
                  <a:pt x="10695432" y="1626118"/>
                </a:lnTo>
                <a:lnTo>
                  <a:pt x="10701528" y="1626118"/>
                </a:lnTo>
                <a:lnTo>
                  <a:pt x="10701528" y="1632214"/>
                </a:lnTo>
                <a:close/>
              </a:path>
            </a:pathLst>
          </a:custGeom>
          <a:solidFill>
            <a:srgbClr val="000000"/>
          </a:solidFill>
        </p:spPr>
        <p:txBody>
          <a:bodyPr wrap="square" lIns="0" tIns="0" rIns="0" bIns="0" rtlCol="0"/>
          <a:lstStyle/>
          <a:p/>
        </p:txBody>
      </p:sp>
      <p:sp>
        <p:nvSpPr>
          <p:cNvPr id="7" name="object 7"/>
          <p:cNvSpPr/>
          <p:nvPr/>
        </p:nvSpPr>
        <p:spPr>
          <a:xfrm>
            <a:off x="748281" y="926588"/>
            <a:ext cx="10701655" cy="4910455"/>
          </a:xfrm>
          <a:custGeom>
            <a:avLst/>
            <a:gdLst/>
            <a:ahLst/>
            <a:cxnLst/>
            <a:rect l="l" t="t" r="r" b="b"/>
            <a:pathLst>
              <a:path w="10701655" h="4910455">
                <a:moveTo>
                  <a:pt x="1690755" y="260858"/>
                </a:moveTo>
                <a:lnTo>
                  <a:pt x="1690120" y="0"/>
                </a:lnTo>
                <a:lnTo>
                  <a:pt x="3793240" y="2"/>
                </a:lnTo>
                <a:lnTo>
                  <a:pt x="3793240" y="260606"/>
                </a:lnTo>
                <a:lnTo>
                  <a:pt x="1691644" y="260604"/>
                </a:lnTo>
                <a:lnTo>
                  <a:pt x="1690755" y="260858"/>
                </a:lnTo>
                <a:close/>
              </a:path>
              <a:path w="10701655" h="4910455">
                <a:moveTo>
                  <a:pt x="3806955" y="1488950"/>
                </a:moveTo>
                <a:lnTo>
                  <a:pt x="3287271" y="1488949"/>
                </a:lnTo>
                <a:lnTo>
                  <a:pt x="3287271" y="1240537"/>
                </a:lnTo>
                <a:lnTo>
                  <a:pt x="3793239" y="1240538"/>
                </a:lnTo>
                <a:lnTo>
                  <a:pt x="3793240" y="2"/>
                </a:lnTo>
                <a:lnTo>
                  <a:pt x="3805432" y="2"/>
                </a:lnTo>
                <a:lnTo>
                  <a:pt x="3805432" y="10670"/>
                </a:lnTo>
                <a:lnTo>
                  <a:pt x="3806956" y="10670"/>
                </a:lnTo>
                <a:lnTo>
                  <a:pt x="3806955" y="1488950"/>
                </a:lnTo>
                <a:close/>
              </a:path>
              <a:path w="10701655" h="4910455">
                <a:moveTo>
                  <a:pt x="3806956" y="10670"/>
                </a:moveTo>
                <a:lnTo>
                  <a:pt x="3805432" y="10670"/>
                </a:lnTo>
                <a:lnTo>
                  <a:pt x="3806575" y="10035"/>
                </a:lnTo>
                <a:lnTo>
                  <a:pt x="3806956" y="10670"/>
                </a:lnTo>
                <a:close/>
              </a:path>
              <a:path w="10701655" h="4910455">
                <a:moveTo>
                  <a:pt x="3806955" y="1513334"/>
                </a:moveTo>
                <a:lnTo>
                  <a:pt x="1691643" y="1513332"/>
                </a:lnTo>
                <a:lnTo>
                  <a:pt x="1691644" y="260604"/>
                </a:lnTo>
                <a:lnTo>
                  <a:pt x="1705360" y="260604"/>
                </a:lnTo>
                <a:lnTo>
                  <a:pt x="1705359" y="1240536"/>
                </a:lnTo>
                <a:lnTo>
                  <a:pt x="3287271" y="1240537"/>
                </a:lnTo>
                <a:lnTo>
                  <a:pt x="3287271" y="1252729"/>
                </a:lnTo>
                <a:lnTo>
                  <a:pt x="2631951" y="1252728"/>
                </a:lnTo>
                <a:lnTo>
                  <a:pt x="2631951" y="1488948"/>
                </a:lnTo>
                <a:lnTo>
                  <a:pt x="3806955" y="1488950"/>
                </a:lnTo>
                <a:lnTo>
                  <a:pt x="3806955" y="1513334"/>
                </a:lnTo>
                <a:close/>
              </a:path>
              <a:path w="10701655" h="4910455">
                <a:moveTo>
                  <a:pt x="2372872" y="867156"/>
                </a:moveTo>
                <a:lnTo>
                  <a:pt x="2065024" y="867156"/>
                </a:lnTo>
                <a:lnTo>
                  <a:pt x="2314960" y="760476"/>
                </a:lnTo>
                <a:lnTo>
                  <a:pt x="2075692" y="638556"/>
                </a:lnTo>
                <a:lnTo>
                  <a:pt x="3479296" y="638557"/>
                </a:lnTo>
                <a:lnTo>
                  <a:pt x="3479550" y="639319"/>
                </a:lnTo>
                <a:lnTo>
                  <a:pt x="3479296" y="644653"/>
                </a:lnTo>
                <a:lnTo>
                  <a:pt x="3479296" y="650749"/>
                </a:lnTo>
                <a:lnTo>
                  <a:pt x="3474724" y="851917"/>
                </a:lnTo>
                <a:lnTo>
                  <a:pt x="3474724" y="864109"/>
                </a:lnTo>
                <a:lnTo>
                  <a:pt x="2372872" y="867156"/>
                </a:lnTo>
                <a:close/>
              </a:path>
              <a:path w="10701655" h="4910455">
                <a:moveTo>
                  <a:pt x="10701527" y="4910337"/>
                </a:moveTo>
                <a:lnTo>
                  <a:pt x="0" y="4910326"/>
                </a:lnTo>
                <a:lnTo>
                  <a:pt x="3" y="1557526"/>
                </a:lnTo>
                <a:lnTo>
                  <a:pt x="10689339" y="1557536"/>
                </a:lnTo>
                <a:lnTo>
                  <a:pt x="10689339" y="1569728"/>
                </a:lnTo>
                <a:lnTo>
                  <a:pt x="12195" y="1569718"/>
                </a:lnTo>
                <a:lnTo>
                  <a:pt x="12193" y="3185158"/>
                </a:lnTo>
                <a:lnTo>
                  <a:pt x="10689337" y="3185168"/>
                </a:lnTo>
                <a:lnTo>
                  <a:pt x="10689337" y="3197360"/>
                </a:lnTo>
                <a:lnTo>
                  <a:pt x="12193" y="3197350"/>
                </a:lnTo>
                <a:lnTo>
                  <a:pt x="12192" y="4898134"/>
                </a:lnTo>
                <a:lnTo>
                  <a:pt x="10701528" y="4898145"/>
                </a:lnTo>
                <a:lnTo>
                  <a:pt x="10701527" y="4910337"/>
                </a:lnTo>
                <a:close/>
              </a:path>
              <a:path w="10701655" h="4910455">
                <a:moveTo>
                  <a:pt x="10701528" y="4898145"/>
                </a:moveTo>
                <a:lnTo>
                  <a:pt x="10689336" y="4898144"/>
                </a:lnTo>
                <a:lnTo>
                  <a:pt x="10689339" y="1557536"/>
                </a:lnTo>
                <a:lnTo>
                  <a:pt x="10701531" y="1557537"/>
                </a:lnTo>
                <a:lnTo>
                  <a:pt x="10701528" y="4898145"/>
                </a:lnTo>
                <a:close/>
              </a:path>
            </a:pathLst>
          </a:custGeom>
          <a:solidFill>
            <a:srgbClr val="000000"/>
          </a:solidFill>
        </p:spPr>
        <p:txBody>
          <a:bodyPr wrap="square" lIns="0" tIns="0" rIns="0" bIns="0" rtlCol="0"/>
          <a:lstStyle/>
          <a:p/>
        </p:txBody>
      </p:sp>
      <p:sp>
        <p:nvSpPr>
          <p:cNvPr id="8" name="object 8"/>
          <p:cNvSpPr/>
          <p:nvPr/>
        </p:nvSpPr>
        <p:spPr>
          <a:xfrm>
            <a:off x="4203191" y="975359"/>
            <a:ext cx="306324" cy="172212"/>
          </a:xfrm>
          <a:prstGeom prst="rect">
            <a:avLst/>
          </a:prstGeom>
          <a:blipFill>
            <a:blip r:embed="rId1" cstate="print"/>
            <a:stretch>
              <a:fillRect/>
            </a:stretch>
          </a:blipFill>
        </p:spPr>
        <p:txBody>
          <a:bodyPr wrap="square" lIns="0" tIns="0" rIns="0" bIns="0" rtlCol="0"/>
          <a:lstStyle/>
          <a:p/>
        </p:txBody>
      </p:sp>
      <p:sp>
        <p:nvSpPr>
          <p:cNvPr id="9" name="object 9"/>
          <p:cNvSpPr/>
          <p:nvPr/>
        </p:nvSpPr>
        <p:spPr>
          <a:xfrm>
            <a:off x="2513076" y="979932"/>
            <a:ext cx="295656" cy="172212"/>
          </a:xfrm>
          <a:prstGeom prst="rect">
            <a:avLst/>
          </a:prstGeom>
          <a:blipFill>
            <a:blip r:embed="rId2" cstate="print"/>
            <a:stretch>
              <a:fillRect/>
            </a:stretch>
          </a:blipFill>
        </p:spPr>
        <p:txBody>
          <a:bodyPr wrap="square" lIns="0" tIns="0" rIns="0" bIns="0" rtlCol="0"/>
          <a:lstStyle/>
          <a:p/>
        </p:txBody>
      </p:sp>
      <p:sp>
        <p:nvSpPr>
          <p:cNvPr id="11" name="object 11"/>
          <p:cNvSpPr/>
          <p:nvPr/>
        </p:nvSpPr>
        <p:spPr>
          <a:xfrm>
            <a:off x="4200144" y="2592323"/>
            <a:ext cx="306324" cy="172212"/>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2510027" y="2595371"/>
            <a:ext cx="295656" cy="172212"/>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2450589" y="2929124"/>
            <a:ext cx="2113915" cy="2763520"/>
          </a:xfrm>
          <a:custGeom>
            <a:avLst/>
            <a:gdLst/>
            <a:ahLst/>
            <a:cxnLst/>
            <a:rect l="l" t="t" r="r" b="b"/>
            <a:pathLst>
              <a:path w="2113915" h="2763520">
                <a:moveTo>
                  <a:pt x="1360933" y="1124712"/>
                </a:moveTo>
                <a:lnTo>
                  <a:pt x="998221" y="1124712"/>
                </a:lnTo>
                <a:lnTo>
                  <a:pt x="998221" y="1123188"/>
                </a:lnTo>
                <a:lnTo>
                  <a:pt x="926593" y="1123188"/>
                </a:lnTo>
                <a:lnTo>
                  <a:pt x="925069" y="1122807"/>
                </a:lnTo>
                <a:lnTo>
                  <a:pt x="923799" y="1122172"/>
                </a:lnTo>
                <a:lnTo>
                  <a:pt x="922529" y="1120902"/>
                </a:lnTo>
                <a:lnTo>
                  <a:pt x="921894" y="1119632"/>
                </a:lnTo>
                <a:lnTo>
                  <a:pt x="921894" y="862457"/>
                </a:lnTo>
                <a:lnTo>
                  <a:pt x="922529" y="861187"/>
                </a:lnTo>
                <a:lnTo>
                  <a:pt x="923799" y="859917"/>
                </a:lnTo>
                <a:lnTo>
                  <a:pt x="926339" y="858647"/>
                </a:lnTo>
                <a:lnTo>
                  <a:pt x="1583437" y="858013"/>
                </a:lnTo>
                <a:lnTo>
                  <a:pt x="1584199" y="859283"/>
                </a:lnTo>
                <a:lnTo>
                  <a:pt x="1585469" y="859918"/>
                </a:lnTo>
                <a:lnTo>
                  <a:pt x="1586739" y="861188"/>
                </a:lnTo>
                <a:lnTo>
                  <a:pt x="1587374" y="862458"/>
                </a:lnTo>
                <a:lnTo>
                  <a:pt x="1588009" y="864109"/>
                </a:lnTo>
                <a:lnTo>
                  <a:pt x="1588009" y="1118617"/>
                </a:lnTo>
                <a:lnTo>
                  <a:pt x="1587374" y="1119633"/>
                </a:lnTo>
                <a:lnTo>
                  <a:pt x="1586739" y="1120903"/>
                </a:lnTo>
                <a:lnTo>
                  <a:pt x="1585469" y="1122173"/>
                </a:lnTo>
                <a:lnTo>
                  <a:pt x="1584199" y="1122808"/>
                </a:lnTo>
                <a:lnTo>
                  <a:pt x="1362457" y="1123188"/>
                </a:lnTo>
                <a:lnTo>
                  <a:pt x="1360933" y="1124712"/>
                </a:lnTo>
                <a:close/>
              </a:path>
              <a:path w="2113915" h="2763520">
                <a:moveTo>
                  <a:pt x="365762" y="228599"/>
                </a:moveTo>
                <a:lnTo>
                  <a:pt x="615698" y="121920"/>
                </a:lnTo>
                <a:lnTo>
                  <a:pt x="376430" y="0"/>
                </a:lnTo>
                <a:lnTo>
                  <a:pt x="1780034" y="1"/>
                </a:lnTo>
                <a:lnTo>
                  <a:pt x="1780415" y="128"/>
                </a:lnTo>
                <a:lnTo>
                  <a:pt x="1780034" y="6097"/>
                </a:lnTo>
                <a:lnTo>
                  <a:pt x="1780034" y="12193"/>
                </a:lnTo>
                <a:lnTo>
                  <a:pt x="1775462" y="213361"/>
                </a:lnTo>
                <a:lnTo>
                  <a:pt x="1775462" y="225553"/>
                </a:lnTo>
                <a:lnTo>
                  <a:pt x="365762" y="228599"/>
                </a:lnTo>
                <a:close/>
              </a:path>
              <a:path w="2113915" h="2763520">
                <a:moveTo>
                  <a:pt x="2113787" y="2763013"/>
                </a:moveTo>
                <a:lnTo>
                  <a:pt x="0" y="2763011"/>
                </a:lnTo>
                <a:lnTo>
                  <a:pt x="1" y="1260347"/>
                </a:lnTo>
                <a:lnTo>
                  <a:pt x="7621" y="1260347"/>
                </a:lnTo>
                <a:lnTo>
                  <a:pt x="7621" y="1240535"/>
                </a:lnTo>
                <a:lnTo>
                  <a:pt x="2101597" y="1240537"/>
                </a:lnTo>
                <a:lnTo>
                  <a:pt x="2101597" y="1502665"/>
                </a:lnTo>
                <a:lnTo>
                  <a:pt x="12193" y="1502663"/>
                </a:lnTo>
                <a:lnTo>
                  <a:pt x="12192" y="2750819"/>
                </a:lnTo>
                <a:lnTo>
                  <a:pt x="2113788" y="2750821"/>
                </a:lnTo>
                <a:lnTo>
                  <a:pt x="2113787" y="2763013"/>
                </a:lnTo>
                <a:close/>
              </a:path>
              <a:path w="2113915" h="2763520">
                <a:moveTo>
                  <a:pt x="2113788" y="2750821"/>
                </a:moveTo>
                <a:lnTo>
                  <a:pt x="2101596" y="2750821"/>
                </a:lnTo>
                <a:lnTo>
                  <a:pt x="2101597" y="1240537"/>
                </a:lnTo>
                <a:lnTo>
                  <a:pt x="2109217" y="1240537"/>
                </a:lnTo>
                <a:lnTo>
                  <a:pt x="2109217" y="1260349"/>
                </a:lnTo>
                <a:lnTo>
                  <a:pt x="2113789" y="1260349"/>
                </a:lnTo>
                <a:lnTo>
                  <a:pt x="2113788" y="2750821"/>
                </a:lnTo>
                <a:close/>
              </a:path>
            </a:pathLst>
          </a:custGeom>
          <a:solidFill>
            <a:srgbClr val="000000"/>
          </a:solidFill>
        </p:spPr>
        <p:txBody>
          <a:bodyPr wrap="square" lIns="0" tIns="0" rIns="0" bIns="0" rtlCol="0"/>
          <a:lstStyle/>
          <a:p/>
        </p:txBody>
      </p:sp>
      <p:sp>
        <p:nvSpPr>
          <p:cNvPr id="14" name="object 14"/>
          <p:cNvSpPr/>
          <p:nvPr/>
        </p:nvSpPr>
        <p:spPr>
          <a:xfrm>
            <a:off x="4197095" y="4219955"/>
            <a:ext cx="306324" cy="17221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2506979" y="4223003"/>
            <a:ext cx="295656" cy="172212"/>
          </a:xfrm>
          <a:prstGeom prst="rect">
            <a:avLst/>
          </a:prstGeom>
          <a:blipFill>
            <a:blip r:embed="rId2" cstate="print"/>
            <a:stretch>
              <a:fillRect/>
            </a:stretch>
          </a:blipFill>
        </p:spPr>
        <p:txBody>
          <a:bodyPr wrap="square" lIns="0" tIns="0" rIns="0" bIns="0" rtlCol="0"/>
          <a:lstStyle/>
          <a:p/>
        </p:txBody>
      </p:sp>
      <p:sp>
        <p:nvSpPr>
          <p:cNvPr id="17" name="object 17"/>
          <p:cNvSpPr/>
          <p:nvPr/>
        </p:nvSpPr>
        <p:spPr>
          <a:xfrm>
            <a:off x="2811778" y="477926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19" name="object 19"/>
          <p:cNvSpPr/>
          <p:nvPr/>
        </p:nvSpPr>
        <p:spPr>
          <a:xfrm>
            <a:off x="2449065" y="5471156"/>
            <a:ext cx="2112645" cy="280670"/>
          </a:xfrm>
          <a:custGeom>
            <a:avLst/>
            <a:gdLst/>
            <a:ahLst/>
            <a:cxnLst/>
            <a:rect l="l" t="t" r="r" b="b"/>
            <a:pathLst>
              <a:path w="2112645" h="280670">
                <a:moveTo>
                  <a:pt x="2112264" y="2"/>
                </a:moveTo>
                <a:lnTo>
                  <a:pt x="0" y="0"/>
                </a:lnTo>
                <a:lnTo>
                  <a:pt x="0" y="280415"/>
                </a:lnTo>
                <a:lnTo>
                  <a:pt x="2112264" y="280418"/>
                </a:lnTo>
                <a:lnTo>
                  <a:pt x="2112264" y="2"/>
                </a:lnTo>
                <a:close/>
              </a:path>
            </a:pathLst>
          </a:custGeom>
          <a:solidFill>
            <a:srgbClr val="000000"/>
          </a:solidFill>
        </p:spPr>
        <p:txBody>
          <a:bodyPr wrap="square" lIns="0" tIns="0" rIns="0" bIns="0" rtlCol="0"/>
          <a:lstStyle/>
          <a:p/>
        </p:txBody>
      </p:sp>
      <p:sp>
        <p:nvSpPr>
          <p:cNvPr id="20" name="object 20"/>
          <p:cNvSpPr txBox="1"/>
          <p:nvPr/>
        </p:nvSpPr>
        <p:spPr>
          <a:xfrm>
            <a:off x="843788" y="1542287"/>
            <a:ext cx="145034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Capture</a:t>
            </a:r>
            <a:r>
              <a:rPr sz="1400" spc="-10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Number</a:t>
            </a:r>
            <a:endParaRPr sz="1400">
              <a:latin typeface="微软雅黑" panose="020B0503020204020204" charset="-122"/>
              <a:cs typeface="微软雅黑" panose="020B0503020204020204" charset="-122"/>
            </a:endParaRPr>
          </a:p>
        </p:txBody>
      </p:sp>
      <p:sp>
        <p:nvSpPr>
          <p:cNvPr id="40" name="object 40"/>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0</a:t>
            </a:r>
            <a:endParaRPr lang="en-US" sz="1200" dirty="0"/>
          </a:p>
        </p:txBody>
      </p:sp>
      <p:sp>
        <p:nvSpPr>
          <p:cNvPr id="41" name="object 41"/>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21" name="object 21"/>
          <p:cNvSpPr txBox="1"/>
          <p:nvPr/>
        </p:nvSpPr>
        <p:spPr>
          <a:xfrm>
            <a:off x="2840227" y="963295"/>
            <a:ext cx="131127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Capture</a:t>
            </a:r>
            <a:r>
              <a:rPr sz="1200" b="1" spc="-4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Number</a:t>
            </a:r>
            <a:endParaRPr sz="1200">
              <a:latin typeface="微软雅黑" panose="020B0503020204020204" charset="-122"/>
              <a:cs typeface="微软雅黑" panose="020B0503020204020204" charset="-122"/>
            </a:endParaRPr>
          </a:p>
        </p:txBody>
      </p:sp>
      <p:sp>
        <p:nvSpPr>
          <p:cNvPr id="22" name="object 22"/>
          <p:cNvSpPr txBox="1"/>
          <p:nvPr/>
        </p:nvSpPr>
        <p:spPr>
          <a:xfrm>
            <a:off x="3487928" y="1560703"/>
            <a:ext cx="111760"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FFFFFF"/>
                </a:solidFill>
                <a:latin typeface="微软雅黑" panose="020B0503020204020204" charset="-122"/>
                <a:cs typeface="微软雅黑" panose="020B0503020204020204" charset="-122"/>
              </a:rPr>
              <a:t>9</a:t>
            </a:r>
            <a:endParaRPr sz="1200">
              <a:latin typeface="微软雅黑" panose="020B0503020204020204" charset="-122"/>
              <a:cs typeface="微软雅黑" panose="020B0503020204020204" charset="-122"/>
            </a:endParaRPr>
          </a:p>
        </p:txBody>
      </p:sp>
      <p:sp>
        <p:nvSpPr>
          <p:cNvPr id="23" name="object 23"/>
          <p:cNvSpPr txBox="1"/>
          <p:nvPr/>
        </p:nvSpPr>
        <p:spPr>
          <a:xfrm>
            <a:off x="2576576" y="2196210"/>
            <a:ext cx="1285875" cy="208279"/>
          </a:xfrm>
          <a:prstGeom prst="rect">
            <a:avLst/>
          </a:prstGeom>
        </p:spPr>
        <p:txBody>
          <a:bodyPr vert="horz" wrap="square" lIns="0" tIns="12700" rIns="0" bIns="0" rtlCol="0">
            <a:spAutoFit/>
          </a:bodyPr>
          <a:lstStyle/>
          <a:p>
            <a:pPr marL="12700">
              <a:lnSpc>
                <a:spcPct val="100000"/>
              </a:lnSpc>
              <a:spcBef>
                <a:spcPts val="100"/>
              </a:spcBef>
              <a:tabLst>
                <a:tab pos="472440" algn="l"/>
                <a:tab pos="90551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	</a:t>
            </a:r>
            <a:r>
              <a:rPr sz="1500" spc="-104" baseline="6000" dirty="0">
                <a:solidFill>
                  <a:srgbClr val="FFFFFF"/>
                </a:solidFill>
                <a:latin typeface="微软雅黑" panose="020B0503020204020204" charset="-122"/>
                <a:cs typeface="微软雅黑" panose="020B0503020204020204" charset="-122"/>
              </a:rPr>
              <a:t>M</a:t>
            </a:r>
            <a:r>
              <a:rPr sz="1500" spc="-60" baseline="6000" dirty="0">
                <a:solidFill>
                  <a:srgbClr val="FFFFFF"/>
                </a:solidFill>
                <a:latin typeface="微软雅黑" panose="020B0503020204020204" charset="-122"/>
                <a:cs typeface="微软雅黑" panose="020B0503020204020204" charset="-122"/>
              </a:rPr>
              <a:t>E</a:t>
            </a:r>
            <a:r>
              <a:rPr sz="1500" spc="-52" baseline="6000" dirty="0">
                <a:solidFill>
                  <a:srgbClr val="FFFFFF"/>
                </a:solidFill>
                <a:latin typeface="微软雅黑" panose="020B0503020204020204" charset="-122"/>
                <a:cs typeface="微软雅黑" panose="020B0503020204020204" charset="-122"/>
              </a:rPr>
              <a:t>N</a:t>
            </a:r>
            <a:r>
              <a:rPr sz="1500" spc="-97" baseline="6000" dirty="0">
                <a:solidFill>
                  <a:srgbClr val="FFFFFF"/>
                </a:solidFill>
                <a:latin typeface="微软雅黑" panose="020B0503020204020204" charset="-122"/>
                <a:cs typeface="微软雅黑" panose="020B0503020204020204" charset="-122"/>
              </a:rPr>
              <a:t>U</a:t>
            </a:r>
            <a:endParaRPr sz="1500" baseline="6000">
              <a:latin typeface="微软雅黑" panose="020B0503020204020204" charset="-122"/>
              <a:cs typeface="微软雅黑" panose="020B0503020204020204" charset="-122"/>
            </a:endParaRPr>
          </a:p>
        </p:txBody>
      </p:sp>
      <p:sp>
        <p:nvSpPr>
          <p:cNvPr id="24" name="object 24"/>
          <p:cNvSpPr txBox="1"/>
          <p:nvPr/>
        </p:nvSpPr>
        <p:spPr>
          <a:xfrm>
            <a:off x="4067048" y="2193163"/>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5" name="object 25"/>
          <p:cNvSpPr txBox="1"/>
          <p:nvPr/>
        </p:nvSpPr>
        <p:spPr>
          <a:xfrm>
            <a:off x="3090164" y="2565019"/>
            <a:ext cx="818515" cy="381635"/>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Video</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a:t>
            </a:r>
            <a:r>
              <a:rPr lang="en-US" sz="1200" b="1" spc="-5" dirty="0">
                <a:solidFill>
                  <a:srgbClr val="FFFFFF"/>
                </a:solidFill>
                <a:latin typeface="微软雅黑" panose="020B0503020204020204" charset="-122"/>
                <a:cs typeface="微软雅黑" panose="020B0503020204020204" charset="-122"/>
              </a:rPr>
              <a:t>ze</a:t>
            </a:r>
            <a:r>
              <a:rPr sz="1200" b="1" spc="-5" dirty="0">
                <a:solidFill>
                  <a:srgbClr val="FFFFFF"/>
                </a:solidFill>
                <a:latin typeface="微软雅黑" panose="020B0503020204020204" charset="-122"/>
                <a:cs typeface="微软雅黑" panose="020B0503020204020204" charset="-122"/>
              </a:rPr>
              <a:t>    ze</a:t>
            </a:r>
            <a:endParaRPr sz="1200">
              <a:latin typeface="微软雅黑" panose="020B0503020204020204" charset="-122"/>
              <a:cs typeface="微软雅黑" panose="020B0503020204020204" charset="-122"/>
            </a:endParaRPr>
          </a:p>
        </p:txBody>
      </p:sp>
      <p:sp>
        <p:nvSpPr>
          <p:cNvPr id="26" name="object 26"/>
          <p:cNvSpPr txBox="1"/>
          <p:nvPr/>
        </p:nvSpPr>
        <p:spPr>
          <a:xfrm>
            <a:off x="843788" y="3186683"/>
            <a:ext cx="91313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Video</a:t>
            </a:r>
            <a:r>
              <a:rPr sz="1400" spc="-5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Size</a:t>
            </a:r>
            <a:endParaRPr sz="1400">
              <a:latin typeface="微软雅黑" panose="020B0503020204020204" charset="-122"/>
              <a:cs typeface="微软雅黑" panose="020B0503020204020204" charset="-122"/>
            </a:endParaRPr>
          </a:p>
        </p:txBody>
      </p:sp>
      <p:sp>
        <p:nvSpPr>
          <p:cNvPr id="27" name="object 27"/>
          <p:cNvSpPr txBox="1"/>
          <p:nvPr/>
        </p:nvSpPr>
        <p:spPr>
          <a:xfrm>
            <a:off x="5699239" y="2951987"/>
            <a:ext cx="5274310" cy="669290"/>
          </a:xfrm>
          <a:prstGeom prst="rect">
            <a:avLst/>
          </a:prstGeom>
        </p:spPr>
        <p:txBody>
          <a:bodyPr vert="horz" wrap="square" lIns="0" tIns="40640" rIns="0" bIns="0" rtlCol="0">
            <a:spAutoFit/>
          </a:bodyPr>
          <a:lstStyle/>
          <a:p>
            <a:pPr marL="13970" marR="159385" indent="-1905">
              <a:lnSpc>
                <a:spcPts val="1480"/>
              </a:lnSpc>
              <a:spcBef>
                <a:spcPts val="320"/>
              </a:spcBef>
            </a:pPr>
            <a:r>
              <a:rPr sz="1400" spc="-5" dirty="0">
                <a:latin typeface="微软雅黑" panose="020B0503020204020204" charset="-122"/>
                <a:cs typeface="微软雅黑" panose="020B0503020204020204" charset="-122"/>
              </a:rPr>
              <a:t>Selects video resolution (in pixels per frame). Higher  resolution produces better quality videos, </a:t>
            </a:r>
            <a:r>
              <a:rPr sz="1400" dirty="0">
                <a:latin typeface="微软雅黑" panose="020B0503020204020204" charset="-122"/>
                <a:cs typeface="微软雅黑" panose="020B0503020204020204" charset="-122"/>
              </a:rPr>
              <a:t>but </a:t>
            </a:r>
            <a:r>
              <a:rPr sz="1400" spc="-5" dirty="0">
                <a:latin typeface="微软雅黑" panose="020B0503020204020204" charset="-122"/>
                <a:cs typeface="微软雅黑" panose="020B0503020204020204" charset="-122"/>
              </a:rPr>
              <a:t>creates</a:t>
            </a:r>
            <a:r>
              <a:rPr sz="1400" spc="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larger</a:t>
            </a:r>
            <a:endParaRPr sz="1400">
              <a:latin typeface="微软雅黑" panose="020B0503020204020204" charset="-122"/>
              <a:cs typeface="微软雅黑" panose="020B0503020204020204" charset="-122"/>
            </a:endParaRPr>
          </a:p>
          <a:p>
            <a:pPr marL="13970">
              <a:lnSpc>
                <a:spcPct val="100000"/>
              </a:lnSpc>
              <a:spcBef>
                <a:spcPts val="205"/>
              </a:spcBef>
            </a:pPr>
            <a:r>
              <a:rPr sz="1400" spc="-5" dirty="0">
                <a:latin typeface="微软雅黑" panose="020B0503020204020204" charset="-122"/>
                <a:cs typeface="微软雅黑" panose="020B0503020204020204" charset="-122"/>
              </a:rPr>
              <a:t>files that </a:t>
            </a:r>
            <a:r>
              <a:rPr sz="1400" dirty="0">
                <a:latin typeface="微软雅黑" panose="020B0503020204020204" charset="-122"/>
                <a:cs typeface="微软雅黑" panose="020B0503020204020204" charset="-122"/>
              </a:rPr>
              <a:t>take up </a:t>
            </a:r>
            <a:r>
              <a:rPr sz="1400" spc="-5" dirty="0">
                <a:latin typeface="微软雅黑" panose="020B0503020204020204" charset="-122"/>
                <a:cs typeface="微软雅黑" panose="020B0503020204020204" charset="-122"/>
              </a:rPr>
              <a:t>more of 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capacity (fills </a:t>
            </a:r>
            <a:r>
              <a:rPr sz="1400" dirty="0">
                <a:latin typeface="微软雅黑" panose="020B0503020204020204" charset="-122"/>
                <a:cs typeface="微软雅黑" panose="020B0503020204020204" charset="-122"/>
              </a:rPr>
              <a:t>up</a:t>
            </a:r>
            <a:r>
              <a:rPr sz="1400" spc="-4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faster).</a:t>
            </a:r>
            <a:endParaRPr sz="1400">
              <a:latin typeface="微软雅黑" panose="020B0503020204020204" charset="-122"/>
              <a:cs typeface="微软雅黑" panose="020B0503020204020204" charset="-122"/>
            </a:endParaRPr>
          </a:p>
        </p:txBody>
      </p:sp>
      <p:sp>
        <p:nvSpPr>
          <p:cNvPr id="28" name="object 28"/>
          <p:cNvSpPr txBox="1"/>
          <p:nvPr/>
        </p:nvSpPr>
        <p:spPr>
          <a:xfrm>
            <a:off x="2573527" y="3808602"/>
            <a:ext cx="1285875" cy="208279"/>
          </a:xfrm>
          <a:prstGeom prst="rect">
            <a:avLst/>
          </a:prstGeom>
        </p:spPr>
        <p:txBody>
          <a:bodyPr vert="horz" wrap="square" lIns="0" tIns="12700" rIns="0" bIns="0" rtlCol="0">
            <a:spAutoFit/>
          </a:bodyPr>
          <a:lstStyle/>
          <a:p>
            <a:pPr marL="12700">
              <a:lnSpc>
                <a:spcPct val="100000"/>
              </a:lnSpc>
              <a:spcBef>
                <a:spcPts val="100"/>
              </a:spcBef>
              <a:tabLst>
                <a:tab pos="474345" algn="l"/>
                <a:tab pos="90551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	</a:t>
            </a:r>
            <a:r>
              <a:rPr sz="1500" spc="-104" baseline="3000" dirty="0">
                <a:solidFill>
                  <a:srgbClr val="FFFFFF"/>
                </a:solidFill>
                <a:latin typeface="微软雅黑" panose="020B0503020204020204" charset="-122"/>
                <a:cs typeface="微软雅黑" panose="020B0503020204020204" charset="-122"/>
              </a:rPr>
              <a:t>M</a:t>
            </a:r>
            <a:r>
              <a:rPr sz="1500" spc="-60" baseline="3000" dirty="0">
                <a:solidFill>
                  <a:srgbClr val="FFFFFF"/>
                </a:solidFill>
                <a:latin typeface="微软雅黑" panose="020B0503020204020204" charset="-122"/>
                <a:cs typeface="微软雅黑" panose="020B0503020204020204" charset="-122"/>
              </a:rPr>
              <a:t>E</a:t>
            </a:r>
            <a:r>
              <a:rPr sz="1500" spc="-52" baseline="3000" dirty="0">
                <a:solidFill>
                  <a:srgbClr val="FFFFFF"/>
                </a:solidFill>
                <a:latin typeface="微软雅黑" panose="020B0503020204020204" charset="-122"/>
                <a:cs typeface="微软雅黑" panose="020B0503020204020204" charset="-122"/>
              </a:rPr>
              <a:t>N</a:t>
            </a:r>
            <a:r>
              <a:rPr sz="1500" spc="-97" baseline="3000" dirty="0">
                <a:solidFill>
                  <a:srgbClr val="FFFFFF"/>
                </a:solidFill>
                <a:latin typeface="微软雅黑" panose="020B0503020204020204" charset="-122"/>
                <a:cs typeface="微软雅黑" panose="020B0503020204020204" charset="-122"/>
              </a:rPr>
              <a:t>U</a:t>
            </a:r>
            <a:endParaRPr sz="1500" baseline="3000">
              <a:latin typeface="微软雅黑" panose="020B0503020204020204" charset="-122"/>
              <a:cs typeface="微软雅黑" panose="020B0503020204020204" charset="-122"/>
            </a:endParaRPr>
          </a:p>
        </p:txBody>
      </p:sp>
      <p:sp>
        <p:nvSpPr>
          <p:cNvPr id="29" name="object 29"/>
          <p:cNvSpPr txBox="1"/>
          <p:nvPr/>
        </p:nvSpPr>
        <p:spPr>
          <a:xfrm>
            <a:off x="4064000" y="3807079"/>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0" name="object 30"/>
          <p:cNvSpPr txBox="1"/>
          <p:nvPr/>
        </p:nvSpPr>
        <p:spPr>
          <a:xfrm>
            <a:off x="3006344" y="4192651"/>
            <a:ext cx="10477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Video</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Length</a:t>
            </a:r>
            <a:endParaRPr sz="1200">
              <a:latin typeface="微软雅黑" panose="020B0503020204020204" charset="-122"/>
              <a:cs typeface="微软雅黑" panose="020B0503020204020204" charset="-122"/>
            </a:endParaRPr>
          </a:p>
        </p:txBody>
      </p:sp>
      <p:sp>
        <p:nvSpPr>
          <p:cNvPr id="31" name="object 31"/>
          <p:cNvSpPr txBox="1"/>
          <p:nvPr/>
        </p:nvSpPr>
        <p:spPr>
          <a:xfrm>
            <a:off x="843788" y="4812779"/>
            <a:ext cx="116586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Video</a:t>
            </a:r>
            <a:r>
              <a:rPr sz="1400" spc="-5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Length</a:t>
            </a:r>
            <a:endParaRPr sz="1400">
              <a:latin typeface="微软雅黑" panose="020B0503020204020204" charset="-122"/>
              <a:cs typeface="微软雅黑" panose="020B0503020204020204" charset="-122"/>
            </a:endParaRPr>
          </a:p>
        </p:txBody>
      </p:sp>
      <p:sp>
        <p:nvSpPr>
          <p:cNvPr id="32" name="object 32"/>
          <p:cNvSpPr txBox="1"/>
          <p:nvPr/>
        </p:nvSpPr>
        <p:spPr>
          <a:xfrm>
            <a:off x="3476243" y="4793729"/>
            <a:ext cx="259715" cy="19685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FFFFFF"/>
                </a:solidFill>
                <a:latin typeface="微软雅黑" panose="020B0503020204020204" charset="-122"/>
                <a:cs typeface="微软雅黑" panose="020B0503020204020204" charset="-122"/>
              </a:rPr>
              <a:t>5</a:t>
            </a:r>
            <a:r>
              <a:rPr sz="1200" spc="-45" dirty="0">
                <a:solidFill>
                  <a:srgbClr val="FFFFFF"/>
                </a:solidFill>
                <a:latin typeface="微软雅黑" panose="020B0503020204020204" charset="-122"/>
                <a:cs typeface="微软雅黑" panose="020B0503020204020204" charset="-122"/>
              </a:rPr>
              <a:t>s</a:t>
            </a:r>
            <a:endParaRPr sz="1200">
              <a:latin typeface="微软雅黑" panose="020B0503020204020204" charset="-122"/>
              <a:cs typeface="微软雅黑" panose="020B0503020204020204" charset="-122"/>
            </a:endParaRPr>
          </a:p>
        </p:txBody>
      </p:sp>
      <p:sp>
        <p:nvSpPr>
          <p:cNvPr id="33" name="object 33"/>
          <p:cNvSpPr txBox="1"/>
          <p:nvPr/>
        </p:nvSpPr>
        <p:spPr>
          <a:xfrm>
            <a:off x="5699239" y="4509516"/>
            <a:ext cx="5123815" cy="659130"/>
          </a:xfrm>
          <a:prstGeom prst="rect">
            <a:avLst/>
          </a:prstGeom>
        </p:spPr>
        <p:txBody>
          <a:bodyPr vert="horz" wrap="square" lIns="0" tIns="17145" rIns="0" bIns="0" rtlCol="0">
            <a:spAutoFit/>
          </a:bodyPr>
          <a:lstStyle/>
          <a:p>
            <a:pPr marL="12700" marR="5080">
              <a:lnSpc>
                <a:spcPct val="98000"/>
              </a:lnSpc>
              <a:spcBef>
                <a:spcPts val="135"/>
              </a:spcBef>
            </a:pPr>
            <a:r>
              <a:rPr sz="1400" spc="-5" dirty="0">
                <a:latin typeface="微软雅黑" panose="020B0503020204020204" charset="-122"/>
                <a:cs typeface="微软雅黑" panose="020B0503020204020204" charset="-122"/>
              </a:rPr>
              <a:t>Sets length per captured video clip. Settings begin with </a:t>
            </a:r>
            <a:r>
              <a:rPr sz="1400" dirty="0">
                <a:latin typeface="微软雅黑" panose="020B0503020204020204" charset="-122"/>
                <a:cs typeface="微软雅黑" panose="020B0503020204020204" charset="-122"/>
              </a:rPr>
              <a:t>10  </a:t>
            </a:r>
            <a:r>
              <a:rPr sz="1400" spc="-5" dirty="0">
                <a:latin typeface="微软雅黑" panose="020B0503020204020204" charset="-122"/>
                <a:cs typeface="微软雅黑" panose="020B0503020204020204" charset="-122"/>
              </a:rPr>
              <a:t>second default when parameter is first selected. After  </a:t>
            </a:r>
            <a:r>
              <a:rPr lang="en-US" sz="1400" spc="-5" dirty="0">
                <a:latin typeface="微软雅黑" panose="020B0503020204020204" charset="-122"/>
                <a:cs typeface="微软雅黑" panose="020B0503020204020204" charset="-122"/>
              </a:rPr>
              <a:t>going</a:t>
            </a:r>
            <a:r>
              <a:rPr sz="1400" spc="-5" dirty="0">
                <a:latin typeface="微软雅黑" panose="020B0503020204020204" charset="-122"/>
                <a:cs typeface="微软雅黑" panose="020B0503020204020204" charset="-122"/>
              </a:rPr>
              <a:t> down </a:t>
            </a:r>
            <a:r>
              <a:rPr sz="1400" dirty="0">
                <a:latin typeface="微软雅黑" panose="020B0503020204020204" charset="-122"/>
                <a:cs typeface="微软雅黑" panose="020B0503020204020204" charset="-122"/>
              </a:rPr>
              <a:t>to 5s, </a:t>
            </a:r>
            <a:r>
              <a:rPr sz="1400" spc="-5" dirty="0">
                <a:latin typeface="微软雅黑" panose="020B0503020204020204" charset="-122"/>
                <a:cs typeface="微软雅黑" panose="020B0503020204020204" charset="-122"/>
              </a:rPr>
              <a:t>video length </a:t>
            </a:r>
            <a:r>
              <a:rPr lang="en-US" sz="1400" spc="-5" dirty="0">
                <a:latin typeface="微软雅黑" panose="020B0503020204020204" charset="-122"/>
                <a:cs typeface="微软雅黑" panose="020B0503020204020204" charset="-122"/>
              </a:rPr>
              <a:t>choice </a:t>
            </a:r>
            <a:r>
              <a:rPr sz="1400" spc="-5" dirty="0">
                <a:latin typeface="微软雅黑" panose="020B0503020204020204" charset="-122"/>
                <a:cs typeface="微软雅黑" panose="020B0503020204020204" charset="-122"/>
              </a:rPr>
              <a:t>start</a:t>
            </a:r>
            <a:r>
              <a:rPr lang="en-US" sz="1400" spc="-5" dirty="0">
                <a:latin typeface="微软雅黑" panose="020B0503020204020204" charset="-122"/>
                <a:cs typeface="微软雅黑" panose="020B0503020204020204" charset="-122"/>
              </a:rPr>
              <a:t>s</a:t>
            </a:r>
            <a:r>
              <a:rPr sz="1400" spc="-5" dirty="0">
                <a:latin typeface="微软雅黑" panose="020B0503020204020204" charset="-122"/>
                <a:cs typeface="微软雅黑" panose="020B0503020204020204" charset="-122"/>
              </a:rPr>
              <a:t> over </a:t>
            </a:r>
            <a:r>
              <a:rPr sz="1400" dirty="0">
                <a:latin typeface="微软雅黑" panose="020B0503020204020204" charset="-122"/>
                <a:cs typeface="微软雅黑" panose="020B0503020204020204" charset="-122"/>
              </a:rPr>
              <a:t>at</a:t>
            </a:r>
            <a:r>
              <a:rPr sz="1400" spc="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60s.</a:t>
            </a:r>
            <a:endParaRPr sz="1400" dirty="0">
              <a:latin typeface="微软雅黑" panose="020B0503020204020204" charset="-122"/>
              <a:cs typeface="微软雅黑" panose="020B0503020204020204" charset="-122"/>
            </a:endParaRPr>
          </a:p>
        </p:txBody>
      </p:sp>
      <p:sp>
        <p:nvSpPr>
          <p:cNvPr id="34" name="object 34"/>
          <p:cNvSpPr txBox="1"/>
          <p:nvPr/>
        </p:nvSpPr>
        <p:spPr>
          <a:xfrm>
            <a:off x="2584195" y="5501881"/>
            <a:ext cx="209550" cy="177165"/>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endParaRPr sz="1000">
              <a:latin typeface="微软雅黑" panose="020B0503020204020204" charset="-122"/>
              <a:cs typeface="微软雅黑" panose="020B0503020204020204" charset="-122"/>
            </a:endParaRPr>
          </a:p>
        </p:txBody>
      </p:sp>
      <p:sp>
        <p:nvSpPr>
          <p:cNvPr id="35" name="object 35"/>
          <p:cNvSpPr txBox="1"/>
          <p:nvPr/>
        </p:nvSpPr>
        <p:spPr>
          <a:xfrm>
            <a:off x="3045967" y="5489575"/>
            <a:ext cx="25590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6" name="object 36"/>
          <p:cNvSpPr txBox="1"/>
          <p:nvPr/>
        </p:nvSpPr>
        <p:spPr>
          <a:xfrm>
            <a:off x="3469640" y="550798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7" name="object 37"/>
          <p:cNvSpPr txBox="1"/>
          <p:nvPr/>
        </p:nvSpPr>
        <p:spPr>
          <a:xfrm>
            <a:off x="4074667" y="5489575"/>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8" name="object 38"/>
          <p:cNvSpPr txBox="1"/>
          <p:nvPr/>
        </p:nvSpPr>
        <p:spPr>
          <a:xfrm>
            <a:off x="5700776" y="1235963"/>
            <a:ext cx="5281295" cy="660400"/>
          </a:xfrm>
          <a:prstGeom prst="rect">
            <a:avLst/>
          </a:prstGeom>
        </p:spPr>
        <p:txBody>
          <a:bodyPr vert="horz" wrap="square" lIns="0" tIns="22225" rIns="0" bIns="0" rtlCol="0">
            <a:spAutoFit/>
          </a:bodyPr>
          <a:lstStyle/>
          <a:p>
            <a:pPr marL="12700" marR="5080">
              <a:lnSpc>
                <a:spcPts val="1660"/>
              </a:lnSpc>
              <a:spcBef>
                <a:spcPts val="175"/>
              </a:spcBef>
            </a:pPr>
            <a:r>
              <a:rPr sz="1400" spc="-5" dirty="0">
                <a:latin typeface="微软雅黑" panose="020B0503020204020204" charset="-122"/>
                <a:cs typeface="微软雅黑" panose="020B0503020204020204" charset="-122"/>
              </a:rPr>
              <a:t>Selects how many photos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taken in sequence per trigger  in Camera mode.This setting affects photos taken in Field  </a:t>
            </a:r>
            <a:r>
              <a:rPr sz="1400" dirty="0">
                <a:latin typeface="微软雅黑" panose="020B0503020204020204" charset="-122"/>
                <a:cs typeface="微软雅黑" panose="020B0503020204020204" charset="-122"/>
              </a:rPr>
              <a:t>Scan </a:t>
            </a:r>
            <a:r>
              <a:rPr sz="1400" spc="-5" dirty="0">
                <a:latin typeface="微软雅黑" panose="020B0503020204020204" charset="-122"/>
                <a:cs typeface="微软雅黑" panose="020B0503020204020204" charset="-122"/>
              </a:rPr>
              <a:t>mode </a:t>
            </a:r>
            <a:r>
              <a:rPr sz="1400" dirty="0">
                <a:latin typeface="微软雅黑" panose="020B0503020204020204" charset="-122"/>
                <a:cs typeface="微软雅黑" panose="020B0503020204020204" charset="-122"/>
              </a:rPr>
              <a:t>as</a:t>
            </a:r>
            <a:r>
              <a:rPr sz="1400" spc="-3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well.</a:t>
            </a:r>
            <a:endParaRPr sz="1400">
              <a:latin typeface="微软雅黑" panose="020B0503020204020204" charset="-122"/>
              <a:cs typeface="微软雅黑" panose="020B0503020204020204" charset="-122"/>
            </a:endParaRPr>
          </a:p>
        </p:txBody>
      </p:sp>
      <p:sp>
        <p:nvSpPr>
          <p:cNvPr id="43" name="object 17"/>
          <p:cNvSpPr/>
          <p:nvPr/>
        </p:nvSpPr>
        <p:spPr>
          <a:xfrm>
            <a:off x="2806063" y="3434330"/>
            <a:ext cx="1414780" cy="228600"/>
          </a:xfrm>
          <a:custGeom>
            <a:avLst/>
            <a:gdLst/>
            <a:ahLst/>
            <a:cxnLst/>
            <a:rect l="l" t="t" r="r" b="b"/>
            <a:pathLst>
              <a:path w="1414779" h="228600">
                <a:moveTo>
                  <a:pt x="307847" y="228600"/>
                </a:moveTo>
                <a:lnTo>
                  <a:pt x="0" y="228599"/>
                </a:lnTo>
                <a:lnTo>
                  <a:pt x="248412" y="121920"/>
                </a:lnTo>
                <a:lnTo>
                  <a:pt x="9144" y="0"/>
                </a:lnTo>
                <a:lnTo>
                  <a:pt x="1414272" y="1"/>
                </a:lnTo>
                <a:lnTo>
                  <a:pt x="1413510" y="1017"/>
                </a:lnTo>
                <a:lnTo>
                  <a:pt x="1414272" y="6097"/>
                </a:lnTo>
                <a:lnTo>
                  <a:pt x="1414272" y="13717"/>
                </a:lnTo>
                <a:lnTo>
                  <a:pt x="1408176" y="213361"/>
                </a:lnTo>
                <a:lnTo>
                  <a:pt x="1408176" y="227077"/>
                </a:lnTo>
                <a:lnTo>
                  <a:pt x="307847" y="228600"/>
                </a:lnTo>
                <a:close/>
              </a:path>
            </a:pathLst>
          </a:custGeom>
          <a:solidFill>
            <a:srgbClr val="000000"/>
          </a:solidFill>
        </p:spPr>
        <p:txBody>
          <a:bodyPr wrap="square" lIns="0" tIns="0" rIns="0" bIns="0" rtlCol="0"/>
          <a:lstStyle/>
          <a:p/>
        </p:txBody>
      </p:sp>
      <p:sp>
        <p:nvSpPr>
          <p:cNvPr id="39" name="object 39"/>
          <p:cNvSpPr txBox="1"/>
          <p:nvPr/>
        </p:nvSpPr>
        <p:spPr>
          <a:xfrm>
            <a:off x="3141345" y="2853055"/>
            <a:ext cx="812800" cy="809625"/>
          </a:xfrm>
          <a:prstGeom prst="rect">
            <a:avLst/>
          </a:prstGeom>
        </p:spPr>
        <p:txBody>
          <a:bodyPr vert="horz" wrap="square" lIns="0" tIns="93345" rIns="0" bIns="0" rtlCol="0">
            <a:spAutoFit/>
          </a:bodyPr>
          <a:lstStyle/>
          <a:p>
            <a:pPr marL="57150" algn="ctr">
              <a:lnSpc>
                <a:spcPct val="100000"/>
              </a:lnSpc>
              <a:spcBef>
                <a:spcPts val="735"/>
              </a:spcBef>
            </a:pPr>
            <a:r>
              <a:rPr sz="1200" spc="-5" dirty="0">
                <a:solidFill>
                  <a:srgbClr val="FFFFFF"/>
                </a:solidFill>
                <a:latin typeface="微软雅黑" panose="020B0503020204020204" charset="-122"/>
                <a:cs typeface="微软雅黑" panose="020B0503020204020204" charset="-122"/>
              </a:rPr>
              <a:t>640*360</a:t>
            </a:r>
            <a:endParaRPr sz="1200">
              <a:latin typeface="微软雅黑" panose="020B0503020204020204" charset="-122"/>
              <a:cs typeface="微软雅黑" panose="020B0503020204020204" charset="-122"/>
            </a:endParaRPr>
          </a:p>
          <a:p>
            <a:pPr marL="12700" algn="ctr">
              <a:lnSpc>
                <a:spcPct val="100000"/>
              </a:lnSpc>
              <a:spcBef>
                <a:spcPts val="635"/>
              </a:spcBef>
            </a:pPr>
            <a:r>
              <a:rPr sz="1200" spc="-5" dirty="0">
                <a:solidFill>
                  <a:srgbClr val="FFFFFF"/>
                </a:solidFill>
                <a:latin typeface="微软雅黑" panose="020B0503020204020204" charset="-122"/>
                <a:cs typeface="微软雅黑" panose="020B0503020204020204" charset="-122"/>
              </a:rPr>
              <a:t>1280*720</a:t>
            </a:r>
            <a:endParaRPr sz="1200" spc="-5" dirty="0">
              <a:solidFill>
                <a:srgbClr val="FFFFFF"/>
              </a:solidFill>
              <a:latin typeface="微软雅黑" panose="020B0503020204020204" charset="-122"/>
              <a:cs typeface="微软雅黑" panose="020B0503020204020204" charset="-122"/>
            </a:endParaRPr>
          </a:p>
          <a:p>
            <a:pPr marL="12700" algn="ctr">
              <a:lnSpc>
                <a:spcPct val="100000"/>
              </a:lnSpc>
              <a:spcBef>
                <a:spcPts val="635"/>
              </a:spcBef>
            </a:pPr>
            <a:r>
              <a:rPr sz="1200" spc="-5" dirty="0">
                <a:solidFill>
                  <a:srgbClr val="FFFFFF"/>
                </a:solidFill>
                <a:latin typeface="微软雅黑" panose="020B0503020204020204" charset="-122"/>
                <a:cs typeface="微软雅黑" panose="020B0503020204020204" charset="-122"/>
                <a:sym typeface="+mn-ea"/>
              </a:rPr>
              <a:t>1</a:t>
            </a:r>
            <a:r>
              <a:rPr lang="en-US" sz="1200" spc="-5" dirty="0">
                <a:solidFill>
                  <a:srgbClr val="FFFFFF"/>
                </a:solidFill>
                <a:latin typeface="微软雅黑" panose="020B0503020204020204" charset="-122"/>
                <a:cs typeface="微软雅黑" panose="020B0503020204020204" charset="-122"/>
                <a:sym typeface="+mn-ea"/>
              </a:rPr>
              <a:t>92</a:t>
            </a:r>
            <a:r>
              <a:rPr sz="1200" spc="-5" dirty="0">
                <a:solidFill>
                  <a:srgbClr val="FFFFFF"/>
                </a:solidFill>
                <a:latin typeface="微软雅黑" panose="020B0503020204020204" charset="-122"/>
                <a:cs typeface="微软雅黑" panose="020B0503020204020204" charset="-122"/>
                <a:sym typeface="+mn-ea"/>
              </a:rPr>
              <a:t>0*</a:t>
            </a:r>
            <a:r>
              <a:rPr lang="en-US" sz="1200" spc="-5" dirty="0">
                <a:solidFill>
                  <a:srgbClr val="FFFFFF"/>
                </a:solidFill>
                <a:latin typeface="微软雅黑" panose="020B0503020204020204" charset="-122"/>
                <a:cs typeface="微软雅黑" panose="020B0503020204020204" charset="-122"/>
                <a:sym typeface="+mn-ea"/>
              </a:rPr>
              <a:t>108</a:t>
            </a:r>
            <a:r>
              <a:rPr sz="1200" spc="-5" dirty="0">
                <a:solidFill>
                  <a:srgbClr val="FFFFFF"/>
                </a:solidFill>
                <a:latin typeface="微软雅黑" panose="020B0503020204020204" charset="-122"/>
                <a:cs typeface="微软雅黑" panose="020B0503020204020204" charset="-122"/>
                <a:sym typeface="+mn-ea"/>
              </a:rPr>
              <a:t>0</a:t>
            </a:r>
            <a:endParaRPr sz="1200">
              <a:latin typeface="微软雅黑" panose="020B0503020204020204" charset="-122"/>
              <a:cs typeface="微软雅黑" panose="020B0503020204020204" charset="-122"/>
            </a:endParaRPr>
          </a:p>
        </p:txBody>
      </p:sp>
      <p:sp>
        <p:nvSpPr>
          <p:cNvPr id="45" name="等腰三角形 44"/>
          <p:cNvSpPr/>
          <p:nvPr/>
        </p:nvSpPr>
        <p:spPr>
          <a:xfrm>
            <a:off x="2589530" y="148590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6" name="等腰三角形 45"/>
          <p:cNvSpPr/>
          <p:nvPr/>
        </p:nvSpPr>
        <p:spPr>
          <a:xfrm rot="10800000">
            <a:off x="2589530" y="168275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7" name="等腰三角形 46"/>
          <p:cNvSpPr/>
          <p:nvPr/>
        </p:nvSpPr>
        <p:spPr>
          <a:xfrm>
            <a:off x="2616200" y="470154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8" name="等腰三角形 47"/>
          <p:cNvSpPr/>
          <p:nvPr/>
        </p:nvSpPr>
        <p:spPr>
          <a:xfrm rot="10800000">
            <a:off x="2616200" y="4898390"/>
            <a:ext cx="177800" cy="186055"/>
          </a:xfrm>
          <a:prstGeom prst="triangl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M_UNIT_TABLE_BEAUTIFY" val="smartTable{bb03c204-7453-446c-8288-d60fadfb7e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13497</Words>
  <Application>WPS 演示</Application>
  <PresentationFormat>Widescreen</PresentationFormat>
  <Paragraphs>749</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微软雅黑</vt:lpstr>
      <vt:lpstr>Times New Roman</vt:lpstr>
      <vt:lpstr>Microsoft YaHei UI</vt:lpstr>
      <vt:lpstr>΢</vt:lpstr>
      <vt:lpstr>Segoe Print</vt:lpstr>
      <vt:lpstr>Calibri</vt:lpstr>
      <vt:lpstr>Arial Unicode MS</vt:lpstr>
      <vt:lpstr>Office Theme</vt:lpstr>
      <vt:lpstr>Highly Recommended by Outdoor Explorers - 4G Wildlife Scouting Cam	Instruction Book</vt:lpstr>
      <vt:lpstr>Prepar Before Start Wireless Setting</vt:lpstr>
      <vt:lpstr>Notes Before Use</vt:lpstr>
      <vt:lpstr>PowerPoint 演示文稿</vt:lpstr>
      <vt:lpstr>Standard Accessories</vt:lpstr>
      <vt:lpstr>Power Supply	</vt:lpstr>
      <vt:lpstr>Operational Modes</vt:lpstr>
      <vt:lpstr>Settings</vt:lpstr>
      <vt:lpstr>Settings</vt:lpstr>
      <vt:lpstr>Settings</vt:lpstr>
      <vt:lpstr>Settings</vt:lpstr>
      <vt:lpstr>Settings</vt:lpstr>
      <vt:lpstr>Settings</vt:lpstr>
      <vt:lpstr>Settings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MOUNTING and POSITIONING	</vt:lpstr>
      <vt:lpstr>PowerPoint 演示文稿</vt:lpstr>
      <vt:lpstr> Warranty	Card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Highly Recommended by Outdoor Explorers - KeepGuard 4G Wildlife Scouting Cam	Instruction Book</dc:title>
  <dc:creator>Administrator</dc:creator>
  <cp:lastModifiedBy>yuho</cp:lastModifiedBy>
  <cp:revision>34</cp:revision>
  <dcterms:created xsi:type="dcterms:W3CDTF">2020-01-26T16:57:00Z</dcterms:created>
  <dcterms:modified xsi:type="dcterms:W3CDTF">2024-09-29T02:15:44Z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2019-03-07T08:00:00Z</vt:filetime>
  </property>
  <property fmtid="{D5CDD505-2E9C-101B-9397-08002B2CF9AE}" pid="3" name="Creator">
    <vt:lpwstr>WPS 文字</vt:lpwstr>
  </property>
  <property fmtid="{D5CDD505-2E9C-101B-9397-08002B2CF9AE}" pid="4" name="LastSaved">
    <vt:filetime>2020-01-27T08:00:00Z</vt:filetime>
  </property>
  <property fmtid="{D5CDD505-2E9C-101B-9397-08002B2CF9AE}" pid="5" name="KSOProductBuildVer">
    <vt:lpwstr>2052-12.1.0.18276</vt:lpwstr>
  </property>
  <property fmtid="{D5CDD505-2E9C-101B-9397-08002B2CF9AE}" pid="6" name="ICV">
    <vt:lpwstr>5C257781406F428ABCFA7A0704414F3D_13</vt:lpwstr>
  </property>
</Properties>
</file>