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26.svg" ContentType="image/svg+xml"/>
  <Override PartName="/ppt/media/image28.svg" ContentType="image/svg+xml"/>
  <Override PartName="/ppt/media/image30.svg" ContentType="image/svg+xml"/>
  <Override PartName="/ppt/media/image32.svg" ContentType="image/svg+xml"/>
  <Override PartName="/ppt/media/image33.svg" ContentType="image/svg+xml"/>
  <Override PartName="/ppt/media/image35.svg" ContentType="image/svg+xml"/>
  <Override PartName="/ppt/media/image37.svg" ContentType="image/svg+xml"/>
  <Override PartName="/ppt/media/image38.svg" ContentType="image/svg+xml"/>
  <Override PartName="/ppt/media/image40.svg" ContentType="image/svg+xml"/>
  <Override PartName="/ppt/media/image41.svg" ContentType="image/svg+xml"/>
  <Override PartName="/ppt/media/image42.svg" ContentType="image/svg+xml"/>
  <Override PartName="/ppt/media/image43.svg" ContentType="image/svg+xml"/>
  <Override PartName="/ppt/media/image45.svg" ContentType="image/svg+xml"/>
  <Override PartName="/ppt/media/image46.svg" ContentType="image/svg+xml"/>
  <Override PartName="/ppt/media/image47.svg" ContentType="image/svg+xml"/>
  <Override PartName="/ppt/media/image48.svg" ContentType="image/svg+xml"/>
  <Override PartName="/ppt/media/image49.svg" ContentType="image/svg+xml"/>
  <Override PartName="/ppt/media/image50.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6"/>
  </p:handoutMasterIdLst>
  <p:sldIdLst>
    <p:sldId id="256" r:id="rId3"/>
    <p:sldId id="257" r:id="rId5"/>
    <p:sldId id="258" r:id="rId6"/>
    <p:sldId id="299" r:id="rId7"/>
    <p:sldId id="260" r:id="rId8"/>
    <p:sldId id="261" r:id="rId9"/>
    <p:sldId id="262" r:id="rId10"/>
    <p:sldId id="268" r:id="rId11"/>
    <p:sldId id="269" r:id="rId12"/>
    <p:sldId id="270" r:id="rId13"/>
    <p:sldId id="271" r:id="rId14"/>
    <p:sldId id="272" r:id="rId15"/>
    <p:sldId id="280" r:id="rId16"/>
    <p:sldId id="284" r:id="rId17"/>
    <p:sldId id="283" r:id="rId18"/>
    <p:sldId id="292" r:id="rId19"/>
    <p:sldId id="281" r:id="rId20"/>
    <p:sldId id="285" r:id="rId21"/>
    <p:sldId id="286" r:id="rId22"/>
    <p:sldId id="275" r:id="rId23"/>
    <p:sldId id="276" r:id="rId24"/>
    <p:sldId id="277" r:id="rId25"/>
  </p:sldIdLst>
  <p:sldSz cx="12192000" cy="6858000"/>
  <p:notesSz cx="12192000" cy="6858000"/>
  <p:custDataLst>
    <p:tags r:id="rId30"/>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85" userDrawn="1">
          <p15:clr>
            <a:srgbClr val="A4A3A4"/>
          </p15:clr>
        </p15:guide>
        <p15:guide id="2" pos="222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8" d="100"/>
          <a:sy n="68" d="100"/>
        </p:scale>
        <p:origin x="792" y="72"/>
      </p:cViewPr>
      <p:guideLst>
        <p:guide orient="horz" pos="3085"/>
        <p:guide pos="222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gs" Target="tags/tag13.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9392356" cy="258068"/>
          </a:xfrm>
          <a:prstGeom prst="rect">
            <a:avLst/>
          </a:prstGeom>
        </p:spPr>
        <p:txBody>
          <a:bodyPr vert="horz" lIns="91440" tIns="45720" rIns="91440" bIns="45720" rtlCol="0"/>
          <a:lstStyle>
            <a:lvl1pPr algn="l">
              <a:defRPr sz="675"/>
            </a:lvl1pPr>
          </a:lstStyle>
          <a:p>
            <a:endParaRPr lang="zh-CN" altLang="en-US"/>
          </a:p>
        </p:txBody>
      </p:sp>
      <p:sp>
        <p:nvSpPr>
          <p:cNvPr id="3" name="日期占位符 2"/>
          <p:cNvSpPr>
            <a:spLocks noGrp="1"/>
          </p:cNvSpPr>
          <p:nvPr>
            <p:ph type="dt" sz="quarter" idx="1"/>
          </p:nvPr>
        </p:nvSpPr>
        <p:spPr>
          <a:xfrm>
            <a:off x="12277295" y="0"/>
            <a:ext cx="9392356" cy="258068"/>
          </a:xfrm>
          <a:prstGeom prst="rect">
            <a:avLst/>
          </a:prstGeom>
        </p:spPr>
        <p:txBody>
          <a:bodyPr vert="horz" lIns="91440" tIns="45720" rIns="91440" bIns="45720" rtlCol="0"/>
          <a:lstStyle>
            <a:lvl1pPr algn="r">
              <a:defRPr sz="67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4885432"/>
            <a:ext cx="9392356" cy="258068"/>
          </a:xfrm>
          <a:prstGeom prst="rect">
            <a:avLst/>
          </a:prstGeom>
        </p:spPr>
        <p:txBody>
          <a:bodyPr vert="horz" lIns="91440" tIns="45720" rIns="91440" bIns="45720" rtlCol="0" anchor="b"/>
          <a:lstStyle>
            <a:lvl1pPr algn="l">
              <a:defRPr sz="675"/>
            </a:lvl1pPr>
          </a:lstStyle>
          <a:p>
            <a:endParaRPr lang="zh-CN" altLang="en-US"/>
          </a:p>
        </p:txBody>
      </p:sp>
      <p:sp>
        <p:nvSpPr>
          <p:cNvPr id="5" name="灯片编号占位符 4"/>
          <p:cNvSpPr>
            <a:spLocks noGrp="1"/>
          </p:cNvSpPr>
          <p:nvPr>
            <p:ph type="sldNum" sz="quarter" idx="3"/>
          </p:nvPr>
        </p:nvSpPr>
        <p:spPr>
          <a:xfrm>
            <a:off x="12277295" y="4885432"/>
            <a:ext cx="9392356" cy="258068"/>
          </a:xfrm>
          <a:prstGeom prst="rect">
            <a:avLst/>
          </a:prstGeom>
        </p:spPr>
        <p:txBody>
          <a:bodyPr vert="horz" lIns="91440" tIns="45720" rIns="91440" bIns="45720" rtlCol="0" anchor="b"/>
          <a:lstStyle>
            <a:lvl1pPr algn="r">
              <a:defRPr sz="67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9392356" cy="25806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12277295" y="0"/>
            <a:ext cx="9392356" cy="25806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9294283" y="642938"/>
            <a:ext cx="3086100" cy="1735931"/>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2167467" y="2475309"/>
            <a:ext cx="17339733" cy="2025253"/>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4885432"/>
            <a:ext cx="9392356" cy="25806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12277295" y="4885432"/>
            <a:ext cx="9392356" cy="25806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defRPr sz="1600" b="1" i="0" u="heavy">
                <a:solidFill>
                  <a:srgbClr val="C00000"/>
                </a:solidFill>
                <a:latin typeface="微软雅黑" panose="020B0503020204020204" charset="-122"/>
                <a:cs typeface="微软雅黑" panose="020B0503020204020204" charset="-122"/>
              </a:defRPr>
            </a:lvl1p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defRPr sz="1100" b="0" i="0">
                <a:solidFill>
                  <a:schemeClr val="tx1"/>
                </a:solidFill>
                <a:latin typeface="微软雅黑" panose="020B0503020204020204" charset="-122"/>
                <a:cs typeface="微软雅黑" panose="020B0503020204020204" charset="-122"/>
              </a:defRPr>
            </a:lvl1pPr>
          </a:lstStyle>
          <a:p>
            <a:pPr marL="25400">
              <a:lnSpc>
                <a:spcPct val="100000"/>
              </a:lnSpc>
              <a:spcBef>
                <a:spcPts val="170"/>
              </a:spcBef>
            </a:pPr>
            <a:fld id="{81D60167-4931-47E6-BA6A-407CBD079E47}" type="slidenum">
              <a:rPr sz="1200" dirty="0"/>
            </a:fld>
            <a:endParaRPr sz="12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u="sng">
                <a:solidFill>
                  <a:schemeClr val="tx1"/>
                </a:solidFill>
                <a:latin typeface="微软雅黑" panose="020B0503020204020204" charset="-122"/>
                <a:cs typeface="微软雅黑" panose="020B0503020204020204" charset="-122"/>
              </a:defRPr>
            </a:lvl1pPr>
          </a:lstStyle>
          <a:p/>
        </p:txBody>
      </p:sp>
      <p:sp>
        <p:nvSpPr>
          <p:cNvPr id="3" name="Holder 3"/>
          <p:cNvSpPr>
            <a:spLocks noGrp="1"/>
          </p:cNvSpPr>
          <p:nvPr>
            <p:ph type="body" idx="1"/>
          </p:nvPr>
        </p:nvSpPr>
        <p:spPr/>
        <p:txBody>
          <a:bodyPr lIns="0" tIns="0" rIns="0" bIns="0"/>
          <a:lstStyle>
            <a:lvl1pPr>
              <a:defRPr b="0" i="0">
                <a:solidFill>
                  <a:schemeClr val="tx1"/>
                </a:solidFill>
              </a:defRPr>
            </a:lvl1pPr>
          </a:lstStyle>
          <a:p/>
        </p:txBody>
      </p:sp>
      <p:sp>
        <p:nvSpPr>
          <p:cNvPr id="4" name="Holder 4"/>
          <p:cNvSpPr>
            <a:spLocks noGrp="1"/>
          </p:cNvSpPr>
          <p:nvPr>
            <p:ph type="ftr" sz="quarter" idx="5"/>
          </p:nvPr>
        </p:nvSpPr>
        <p:spPr/>
        <p:txBody>
          <a:bodyPr lIns="0" tIns="0" rIns="0" bIns="0"/>
          <a:lstStyle>
            <a:lvl1pPr>
              <a:defRPr sz="1600" b="1" i="0" u="heavy">
                <a:solidFill>
                  <a:srgbClr val="C00000"/>
                </a:solidFill>
                <a:latin typeface="微软雅黑" panose="020B0503020204020204" charset="-122"/>
                <a:cs typeface="微软雅黑" panose="020B0503020204020204" charset="-122"/>
              </a:defRPr>
            </a:lvl1p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defRPr sz="1100" b="0" i="0">
                <a:solidFill>
                  <a:schemeClr val="tx1"/>
                </a:solidFill>
                <a:latin typeface="微软雅黑" panose="020B0503020204020204" charset="-122"/>
                <a:cs typeface="微软雅黑" panose="020B0503020204020204" charset="-122"/>
              </a:defRPr>
            </a:lvl1pPr>
          </a:lstStyle>
          <a:p>
            <a:pPr marL="25400">
              <a:lnSpc>
                <a:spcPct val="100000"/>
              </a:lnSpc>
              <a:spcBef>
                <a:spcPts val="170"/>
              </a:spcBef>
            </a:pPr>
            <a:fld id="{81D60167-4931-47E6-BA6A-407CBD079E47}" type="slidenum">
              <a:rPr sz="1200" dirty="0"/>
            </a:fld>
            <a:endParaRPr sz="12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showMasterSp="0">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0161" y="6414771"/>
            <a:ext cx="11976735" cy="0"/>
          </a:xfrm>
          <a:custGeom>
            <a:avLst/>
            <a:gdLst/>
            <a:ahLst/>
            <a:cxnLst/>
            <a:rect l="l" t="t" r="r" b="b"/>
            <a:pathLst>
              <a:path w="11976735">
                <a:moveTo>
                  <a:pt x="0" y="0"/>
                </a:moveTo>
                <a:lnTo>
                  <a:pt x="11976735" y="0"/>
                </a:lnTo>
              </a:path>
            </a:pathLst>
          </a:custGeom>
          <a:ln w="7643">
            <a:solidFill>
              <a:srgbClr val="000000"/>
            </a:solidFill>
          </a:ln>
        </p:spPr>
        <p:txBody>
          <a:bodyPr wrap="square" lIns="0" tIns="0" rIns="0" bIns="0" rtlCol="0"/>
          <a:lstStyle/>
          <a:p/>
        </p:txBody>
      </p:sp>
      <p:sp>
        <p:nvSpPr>
          <p:cNvPr id="17" name="bk object 17"/>
          <p:cNvSpPr/>
          <p:nvPr/>
        </p:nvSpPr>
        <p:spPr>
          <a:xfrm>
            <a:off x="654053" y="744856"/>
            <a:ext cx="10892790" cy="0"/>
          </a:xfrm>
          <a:custGeom>
            <a:avLst/>
            <a:gdLst/>
            <a:ahLst/>
            <a:cxnLst/>
            <a:rect l="l" t="t" r="r" b="b"/>
            <a:pathLst>
              <a:path w="10892790">
                <a:moveTo>
                  <a:pt x="0" y="0"/>
                </a:moveTo>
                <a:lnTo>
                  <a:pt x="10892790" y="0"/>
                </a:lnTo>
              </a:path>
            </a:pathLst>
          </a:custGeom>
          <a:ln w="7641">
            <a:solidFill>
              <a:srgbClr val="000000"/>
            </a:solidFill>
          </a:ln>
        </p:spPr>
        <p:txBody>
          <a:bodyPr wrap="square" lIns="0" tIns="0" rIns="0" bIns="0" rtlCol="0"/>
          <a:lstStyle/>
          <a:p/>
        </p:txBody>
      </p:sp>
      <p:sp>
        <p:nvSpPr>
          <p:cNvPr id="2" name="Holder 2"/>
          <p:cNvSpPr>
            <a:spLocks noGrp="1"/>
          </p:cNvSpPr>
          <p:nvPr>
            <p:ph type="title"/>
          </p:nvPr>
        </p:nvSpPr>
        <p:spPr/>
        <p:txBody>
          <a:bodyPr lIns="0" tIns="0" rIns="0" bIns="0"/>
          <a:lstStyle>
            <a:lvl1pPr>
              <a:defRPr sz="1800" b="0" i="0" u="sng">
                <a:solidFill>
                  <a:schemeClr val="tx1"/>
                </a:solidFill>
                <a:latin typeface="微软雅黑" panose="020B0503020204020204" charset="-122"/>
                <a:cs typeface="微软雅黑" panose="020B0503020204020204" charset="-122"/>
              </a:defRPr>
            </a:lvl1pPr>
          </a:lstStyle>
          <a:p/>
        </p:txBody>
      </p:sp>
      <p:sp>
        <p:nvSpPr>
          <p:cNvPr id="3" name="Holder 3"/>
          <p:cNvSpPr>
            <a:spLocks noGrp="1"/>
          </p:cNvSpPr>
          <p:nvPr>
            <p:ph sz="half" idx="2"/>
          </p:nvPr>
        </p:nvSpPr>
        <p:spPr>
          <a:xfrm>
            <a:off x="730997" y="1104439"/>
            <a:ext cx="3985260" cy="4025265"/>
          </a:xfrm>
          <a:prstGeom prst="rect">
            <a:avLst/>
          </a:prstGeom>
        </p:spPr>
        <p:txBody>
          <a:bodyPr wrap="square" lIns="0" tIns="0" rIns="0" bIns="0">
            <a:spAutoFit/>
          </a:bodyPr>
          <a:lstStyle>
            <a:lvl1pPr>
              <a:defRPr sz="1400" b="0" i="0">
                <a:solidFill>
                  <a:schemeClr val="tx1"/>
                </a:solidFill>
                <a:latin typeface="微软雅黑" panose="020B0503020204020204" charset="-122"/>
                <a:cs typeface="微软雅黑" panose="020B0503020204020204" charset="-122"/>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defRPr sz="1600" b="1" i="0" u="heavy">
                <a:solidFill>
                  <a:srgbClr val="C00000"/>
                </a:solidFill>
                <a:latin typeface="微软雅黑" panose="020B0503020204020204" charset="-122"/>
                <a:cs typeface="微软雅黑" panose="020B0503020204020204" charset="-122"/>
              </a:defRPr>
            </a:lvl1p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defRPr sz="1100" b="0" i="0">
                <a:solidFill>
                  <a:schemeClr val="tx1"/>
                </a:solidFill>
                <a:latin typeface="微软雅黑" panose="020B0503020204020204" charset="-122"/>
                <a:cs typeface="微软雅黑" panose="020B0503020204020204" charset="-122"/>
              </a:defRPr>
            </a:lvl1pPr>
          </a:lstStyle>
          <a:p>
            <a:pPr marL="25400">
              <a:lnSpc>
                <a:spcPct val="100000"/>
              </a:lnSpc>
              <a:spcBef>
                <a:spcPts val="170"/>
              </a:spcBef>
            </a:pPr>
            <a:fld id="{81D60167-4931-47E6-BA6A-407CBD079E47}" type="slidenum">
              <a:rPr sz="1200" dirty="0"/>
            </a:fld>
            <a:endParaRPr sz="12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u="sng">
                <a:solidFill>
                  <a:schemeClr val="tx1"/>
                </a:solidFill>
                <a:latin typeface="微软雅黑" panose="020B0503020204020204" charset="-122"/>
                <a:cs typeface="微软雅黑" panose="020B0503020204020204" charset="-122"/>
              </a:defRPr>
            </a:lvl1pPr>
          </a:lstStyle>
          <a:p/>
        </p:txBody>
      </p:sp>
      <p:sp>
        <p:nvSpPr>
          <p:cNvPr id="3" name="Holder 3"/>
          <p:cNvSpPr>
            <a:spLocks noGrp="1"/>
          </p:cNvSpPr>
          <p:nvPr>
            <p:ph type="ftr" sz="quarter" idx="5"/>
          </p:nvPr>
        </p:nvSpPr>
        <p:spPr/>
        <p:txBody>
          <a:bodyPr lIns="0" tIns="0" rIns="0" bIns="0"/>
          <a:lstStyle>
            <a:lvl1pPr>
              <a:defRPr sz="1600" b="1" i="0" u="heavy">
                <a:solidFill>
                  <a:srgbClr val="C00000"/>
                </a:solidFill>
                <a:latin typeface="微软雅黑" panose="020B0503020204020204" charset="-122"/>
                <a:cs typeface="微软雅黑" panose="020B0503020204020204" charset="-122"/>
              </a:defRPr>
            </a:lvl1p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defRPr sz="1100" b="0" i="0">
                <a:solidFill>
                  <a:schemeClr val="tx1"/>
                </a:solidFill>
                <a:latin typeface="微软雅黑" panose="020B0503020204020204" charset="-122"/>
                <a:cs typeface="微软雅黑" panose="020B0503020204020204" charset="-122"/>
              </a:defRPr>
            </a:lvl1pPr>
          </a:lstStyle>
          <a:p>
            <a:pPr marL="25400">
              <a:lnSpc>
                <a:spcPct val="100000"/>
              </a:lnSpc>
              <a:spcBef>
                <a:spcPts val="170"/>
              </a:spcBef>
            </a:pPr>
            <a:fld id="{81D60167-4931-47E6-BA6A-407CBD079E47}" type="slidenum">
              <a:rPr sz="1200" dirty="0"/>
            </a:fld>
            <a:endParaRPr sz="12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showMasterSp="0">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54050" y="744855"/>
            <a:ext cx="10892790" cy="0"/>
          </a:xfrm>
          <a:custGeom>
            <a:avLst/>
            <a:gdLst/>
            <a:ahLst/>
            <a:cxnLst/>
            <a:rect l="l" t="t" r="r" b="b"/>
            <a:pathLst>
              <a:path w="10892790">
                <a:moveTo>
                  <a:pt x="0" y="0"/>
                </a:moveTo>
                <a:lnTo>
                  <a:pt x="10892790" y="0"/>
                </a:lnTo>
              </a:path>
            </a:pathLst>
          </a:custGeom>
          <a:ln w="7619">
            <a:solidFill>
              <a:srgbClr val="000000"/>
            </a:solidFill>
          </a:ln>
        </p:spPr>
        <p:txBody>
          <a:bodyPr wrap="square" lIns="0" tIns="0" rIns="0" bIns="0" rtlCol="0"/>
          <a:lstStyle/>
          <a:p/>
        </p:txBody>
      </p:sp>
      <p:sp>
        <p:nvSpPr>
          <p:cNvPr id="2" name="Holder 2"/>
          <p:cNvSpPr>
            <a:spLocks noGrp="1"/>
          </p:cNvSpPr>
          <p:nvPr>
            <p:ph type="ftr" sz="quarter" idx="5"/>
          </p:nvPr>
        </p:nvSpPr>
        <p:spPr/>
        <p:txBody>
          <a:bodyPr lIns="0" tIns="0" rIns="0" bIns="0"/>
          <a:lstStyle>
            <a:lvl1pPr>
              <a:defRPr sz="1600" b="1" i="0" u="heavy">
                <a:solidFill>
                  <a:srgbClr val="C00000"/>
                </a:solidFill>
                <a:latin typeface="微软雅黑" panose="020B0503020204020204" charset="-122"/>
                <a:cs typeface="微软雅黑" panose="020B0503020204020204" charset="-122"/>
              </a:defRPr>
            </a:lvl1p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defRPr sz="1100" b="0" i="0">
                <a:solidFill>
                  <a:schemeClr val="tx1"/>
                </a:solidFill>
                <a:latin typeface="微软雅黑" panose="020B0503020204020204" charset="-122"/>
                <a:cs typeface="微软雅黑" panose="020B0503020204020204" charset="-122"/>
              </a:defRPr>
            </a:lvl1pPr>
          </a:lstStyle>
          <a:p>
            <a:pPr marL="25400">
              <a:lnSpc>
                <a:spcPct val="100000"/>
              </a:lnSpc>
              <a:spcBef>
                <a:spcPts val="170"/>
              </a:spcBef>
            </a:pPr>
            <a:fld id="{81D60167-4931-47E6-BA6A-407CBD079E47}" type="slidenum">
              <a:rPr sz="1200" dirty="0"/>
            </a:fld>
            <a:endParaRPr sz="12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sp>
        <p:nvSpPr>
          <p:cNvPr id="4" name="灯片编号占位符 3"/>
          <p:cNvSpPr>
            <a:spLocks noGrp="1"/>
          </p:cNvSpPr>
          <p:nvPr>
            <p:ph type="sldNum" sz="quarter" idx="12"/>
          </p:nvPr>
        </p:nvSpPr>
        <p:spPr/>
        <p:txBody>
          <a:bodyPr/>
          <a:lstStyle/>
          <a:p>
            <a:pPr marL="25400">
              <a:lnSpc>
                <a:spcPct val="100000"/>
              </a:lnSpc>
              <a:spcBef>
                <a:spcPts val="170"/>
              </a:spcBef>
            </a:pPr>
            <a:fld id="{81D60167-4931-47E6-BA6A-407CBD079E47}" type="slidenum">
              <a:rPr sz="1200" dirty="0"/>
            </a:fld>
            <a:endParaRPr sz="12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lvl1pPr algn="l">
              <a:defRPr sz="3200">
                <a:solidFill>
                  <a:schemeClr val="tx1"/>
                </a:solidFill>
                <a:latin typeface="+mj-ea"/>
                <a:ea typeface="+mj-ea"/>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32459" y="432942"/>
            <a:ext cx="10927080" cy="299720"/>
          </a:xfrm>
          <a:prstGeom prst="rect">
            <a:avLst/>
          </a:prstGeom>
        </p:spPr>
        <p:txBody>
          <a:bodyPr wrap="square" lIns="0" tIns="0" rIns="0" bIns="0">
            <a:spAutoFit/>
          </a:bodyPr>
          <a:lstStyle>
            <a:lvl1pPr>
              <a:defRPr sz="1800" b="0" i="0" u="sng">
                <a:solidFill>
                  <a:schemeClr val="tx1"/>
                </a:solidFill>
                <a:latin typeface="微软雅黑" panose="020B0503020204020204" charset="-122"/>
                <a:cs typeface="微软雅黑" panose="020B0503020204020204" charset="-122"/>
              </a:defRPr>
            </a:lvl1pPr>
          </a:lstStyle>
          <a:p/>
        </p:txBody>
      </p:sp>
      <p:sp>
        <p:nvSpPr>
          <p:cNvPr id="3" name="Holder 3"/>
          <p:cNvSpPr>
            <a:spLocks noGrp="1"/>
          </p:cNvSpPr>
          <p:nvPr>
            <p:ph type="body" idx="1"/>
          </p:nvPr>
        </p:nvSpPr>
        <p:spPr>
          <a:xfrm>
            <a:off x="699008" y="3156343"/>
            <a:ext cx="10793983" cy="1854200"/>
          </a:xfrm>
          <a:prstGeom prst="rect">
            <a:avLst/>
          </a:prstGeom>
        </p:spPr>
        <p:txBody>
          <a:bodyPr wrap="square" lIns="0" tIns="0" rIns="0" bIns="0">
            <a:spAutoFit/>
          </a:bodyPr>
          <a:lstStyle>
            <a:lvl1pPr>
              <a:defRPr b="0" i="0">
                <a:solidFill>
                  <a:schemeClr val="tx1"/>
                </a:solidFill>
              </a:defRPr>
            </a:lvl1pPr>
          </a:lstStyle>
          <a:p/>
        </p:txBody>
      </p:sp>
      <p:sp>
        <p:nvSpPr>
          <p:cNvPr id="4" name="Holder 4"/>
          <p:cNvSpPr>
            <a:spLocks noGrp="1"/>
          </p:cNvSpPr>
          <p:nvPr>
            <p:ph type="ftr" sz="quarter" idx="5"/>
          </p:nvPr>
        </p:nvSpPr>
        <p:spPr>
          <a:xfrm>
            <a:off x="4752847" y="6480711"/>
            <a:ext cx="1051560" cy="293370"/>
          </a:xfrm>
          <a:prstGeom prst="rect">
            <a:avLst/>
          </a:prstGeom>
        </p:spPr>
        <p:txBody>
          <a:bodyPr wrap="square" lIns="0" tIns="0" rIns="0" bIns="0">
            <a:spAutoFit/>
          </a:bodyPr>
          <a:lstStyle>
            <a:lvl1pPr>
              <a:defRPr sz="1600" b="1" i="0" u="heavy">
                <a:solidFill>
                  <a:srgbClr val="C00000"/>
                </a:solidFill>
                <a:latin typeface="微软雅黑" panose="020B0503020204020204" charset="-122"/>
                <a:cs typeface="微软雅黑" panose="020B0503020204020204" charset="-122"/>
              </a:defRPr>
            </a:lvl1p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11081498" y="6422538"/>
            <a:ext cx="230504" cy="226695"/>
          </a:xfrm>
          <a:prstGeom prst="rect">
            <a:avLst/>
          </a:prstGeom>
        </p:spPr>
        <p:txBody>
          <a:bodyPr wrap="square" lIns="0" tIns="0" rIns="0" bIns="0">
            <a:spAutoFit/>
          </a:bodyPr>
          <a:lstStyle>
            <a:lvl1pPr>
              <a:defRPr sz="1100" b="0" i="0">
                <a:solidFill>
                  <a:schemeClr val="tx1"/>
                </a:solidFill>
                <a:latin typeface="微软雅黑" panose="020B0503020204020204" charset="-122"/>
                <a:cs typeface="微软雅黑" panose="020B0503020204020204" charset="-122"/>
              </a:defRPr>
            </a:lvl1pPr>
          </a:lstStyle>
          <a:p>
            <a:pPr marL="25400">
              <a:lnSpc>
                <a:spcPct val="100000"/>
              </a:lnSpc>
              <a:spcBef>
                <a:spcPts val="170"/>
              </a:spcBef>
            </a:pPr>
            <a:fld id="{81D60167-4931-47E6-BA6A-407CBD079E47}" type="slidenum">
              <a:rPr sz="1200" dirty="0"/>
            </a:fld>
            <a:endParaRPr sz="12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 Target="slide21.xml"/><Relationship Id="rId8" Type="http://schemas.openxmlformats.org/officeDocument/2006/relationships/slide" Target="slide20.xml"/><Relationship Id="rId7" Type="http://schemas.openxmlformats.org/officeDocument/2006/relationships/slide" Target="slide9.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 Id="rId3" Type="http://schemas.openxmlformats.org/officeDocument/2006/relationships/slide" Target="slide1.xml"/><Relationship Id="rId2" Type="http://schemas.openxmlformats.org/officeDocument/2006/relationships/slide" Target="slide3.xml"/><Relationship Id="rId14" Type="http://schemas.openxmlformats.org/officeDocument/2006/relationships/notesSlide" Target="../notesSlides/notesSlide1.xml"/><Relationship Id="rId13" Type="http://schemas.openxmlformats.org/officeDocument/2006/relationships/slideLayout" Target="../slideLayouts/slideLayout2.xml"/><Relationship Id="rId12" Type="http://schemas.openxmlformats.org/officeDocument/2006/relationships/image" Target="../media/image1.jpeg"/><Relationship Id="rId11" Type="http://schemas.openxmlformats.org/officeDocument/2006/relationships/slide" Target="slide8.xml"/><Relationship Id="rId10" Type="http://schemas.openxmlformats.org/officeDocument/2006/relationships/slide" Target="slide22.xml"/><Relationship Id="rId1" Type="http://schemas.openxmlformats.org/officeDocument/2006/relationships/slide" Target="slide2.xml"/></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2.xml"/><Relationship Id="rId7" Type="http://schemas.openxmlformats.org/officeDocument/2006/relationships/image" Target="../media/image37.svg"/><Relationship Id="rId6" Type="http://schemas.openxmlformats.org/officeDocument/2006/relationships/image" Target="../media/image36.png"/><Relationship Id="rId5" Type="http://schemas.openxmlformats.org/officeDocument/2006/relationships/image" Target="../media/image29.png"/><Relationship Id="rId4" Type="http://schemas.openxmlformats.org/officeDocument/2006/relationships/image" Target="../media/image27.png"/><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0.xml"/><Relationship Id="rId7" Type="http://schemas.openxmlformats.org/officeDocument/2006/relationships/image" Target="../media/image41.svg"/><Relationship Id="rId6" Type="http://schemas.openxmlformats.org/officeDocument/2006/relationships/image" Target="../media/image36.png"/><Relationship Id="rId5" Type="http://schemas.openxmlformats.org/officeDocument/2006/relationships/image" Target="../media/image29.png"/><Relationship Id="rId4" Type="http://schemas.openxmlformats.org/officeDocument/2006/relationships/image" Target="../media/image40.svg"/><Relationship Id="rId3" Type="http://schemas.openxmlformats.org/officeDocument/2006/relationships/image" Target="../media/image39.png"/><Relationship Id="rId2" Type="http://schemas.openxmlformats.org/officeDocument/2006/relationships/image" Target="../media/image38.svg"/><Relationship Id="rId10" Type="http://schemas.openxmlformats.org/officeDocument/2006/relationships/notesSlide" Target="../notesSlides/notesSlide11.xml"/><Relationship Id="rId1" Type="http://schemas.openxmlformats.org/officeDocument/2006/relationships/image" Target="../media/image25.png"/></Relationships>
</file>

<file path=ppt/slides/_rels/slide12.xml.rels><?xml version="1.0" encoding="UTF-8" standalone="yes"?>
<Relationships xmlns="http://schemas.openxmlformats.org/package/2006/relationships"><Relationship Id="rId9" Type="http://schemas.openxmlformats.org/officeDocument/2006/relationships/image" Target="../media/image46.svg"/><Relationship Id="rId8" Type="http://schemas.openxmlformats.org/officeDocument/2006/relationships/image" Target="../media/image36.png"/><Relationship Id="rId7" Type="http://schemas.openxmlformats.org/officeDocument/2006/relationships/image" Target="../media/image45.svg"/><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27.png"/><Relationship Id="rId3" Type="http://schemas.openxmlformats.org/officeDocument/2006/relationships/image" Target="../media/image42.svg"/><Relationship Id="rId2" Type="http://schemas.openxmlformats.org/officeDocument/2006/relationships/image" Target="../media/image25.png"/><Relationship Id="rId15" Type="http://schemas.openxmlformats.org/officeDocument/2006/relationships/notesSlide" Target="../notesSlides/notesSlide12.xml"/><Relationship Id="rId14" Type="http://schemas.openxmlformats.org/officeDocument/2006/relationships/slideLayout" Target="../slideLayouts/slideLayout2.xml"/><Relationship Id="rId13" Type="http://schemas.openxmlformats.org/officeDocument/2006/relationships/image" Target="../media/image50.svg"/><Relationship Id="rId12" Type="http://schemas.openxmlformats.org/officeDocument/2006/relationships/image" Target="../media/image49.svg"/><Relationship Id="rId11" Type="http://schemas.openxmlformats.org/officeDocument/2006/relationships/image" Target="../media/image48.svg"/><Relationship Id="rId10" Type="http://schemas.openxmlformats.org/officeDocument/2006/relationships/image" Target="../media/image47.svg"/><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5.xml"/><Relationship Id="rId4" Type="http://schemas.openxmlformats.org/officeDocument/2006/relationships/image" Target="../media/image54.png"/><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image" Target="../media/image51.jpe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5.xml"/><Relationship Id="rId5" Type="http://schemas.openxmlformats.org/officeDocument/2006/relationships/image" Target="../media/image59.png"/><Relationship Id="rId4" Type="http://schemas.openxmlformats.org/officeDocument/2006/relationships/image" Target="../media/image58.png"/><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image" Target="../media/image55.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5.xml"/><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image" Target="../media/image60.jpe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5.xml"/><Relationship Id="rId3" Type="http://schemas.openxmlformats.org/officeDocument/2006/relationships/image" Target="../media/image64.jpeg"/><Relationship Id="rId2" Type="http://schemas.openxmlformats.org/officeDocument/2006/relationships/image" Target="../media/image60.jpeg"/><Relationship Id="rId1" Type="http://schemas.openxmlformats.org/officeDocument/2006/relationships/image" Target="../media/image63.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5.xml"/><Relationship Id="rId2" Type="http://schemas.openxmlformats.org/officeDocument/2006/relationships/image" Target="../media/image60.jpeg"/><Relationship Id="rId1" Type="http://schemas.openxmlformats.org/officeDocument/2006/relationships/image" Target="../media/image65.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5.xml"/><Relationship Id="rId2" Type="http://schemas.openxmlformats.org/officeDocument/2006/relationships/image" Target="../media/image66.jpeg"/><Relationship Id="rId1" Type="http://schemas.openxmlformats.org/officeDocument/2006/relationships/image" Target="../media/image65.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5.xml"/><Relationship Id="rId2" Type="http://schemas.openxmlformats.org/officeDocument/2006/relationships/image" Target="../media/image67.jpeg"/><Relationship Id="rId1" Type="http://schemas.openxmlformats.org/officeDocument/2006/relationships/image" Target="../media/image6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1.xml"/><Relationship Id="rId7" Type="http://schemas.openxmlformats.org/officeDocument/2006/relationships/image" Target="../media/image4.jpeg"/><Relationship Id="rId6" Type="http://schemas.openxmlformats.org/officeDocument/2006/relationships/image" Target="../media/image1.jpeg"/><Relationship Id="rId5" Type="http://schemas.openxmlformats.org/officeDocument/2006/relationships/tags" Target="../tags/tag7.xml"/><Relationship Id="rId4" Type="http://schemas.openxmlformats.org/officeDocument/2006/relationships/image" Target="../media/image3.jpeg"/><Relationship Id="rId3" Type="http://schemas.openxmlformats.org/officeDocument/2006/relationships/tags" Target="../tags/tag6.xml"/><Relationship Id="rId2" Type="http://schemas.openxmlformats.org/officeDocument/2006/relationships/image" Target="../media/image2.jpeg"/><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5.xml"/><Relationship Id="rId2" Type="http://schemas.openxmlformats.org/officeDocument/2006/relationships/image" Target="../media/image6.jpe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4.png"/><Relationship Id="rId7" Type="http://schemas.openxmlformats.org/officeDocument/2006/relationships/image" Target="../media/image13.jpeg"/><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2" Type="http://schemas.openxmlformats.org/officeDocument/2006/relationships/notesSlide" Target="../notesSlides/notesSlide6.xml"/><Relationship Id="rId11" Type="http://schemas.openxmlformats.org/officeDocument/2006/relationships/slideLayout" Target="../slideLayouts/slideLayout2.xml"/><Relationship Id="rId10" Type="http://schemas.openxmlformats.org/officeDocument/2006/relationships/image" Target="../media/image16.pn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2.xml"/><Relationship Id="rId7" Type="http://schemas.openxmlformats.org/officeDocument/2006/relationships/image" Target="../media/image24.png"/><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9.xml.rels><?xml version="1.0" encoding="UTF-8" standalone="yes"?>
<Relationships xmlns="http://schemas.openxmlformats.org/package/2006/relationships"><Relationship Id="rId9" Type="http://schemas.openxmlformats.org/officeDocument/2006/relationships/image" Target="../media/image32.svg"/><Relationship Id="rId8" Type="http://schemas.openxmlformats.org/officeDocument/2006/relationships/image" Target="../media/image31.png"/><Relationship Id="rId7" Type="http://schemas.openxmlformats.org/officeDocument/2006/relationships/image" Target="../media/image30.svg"/><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3" Type="http://schemas.openxmlformats.org/officeDocument/2006/relationships/image" Target="../media/image26.svg"/><Relationship Id="rId2" Type="http://schemas.openxmlformats.org/officeDocument/2006/relationships/image" Target="../media/image25.png"/><Relationship Id="rId12" Type="http://schemas.openxmlformats.org/officeDocument/2006/relationships/notesSlide" Target="../notesSlides/notesSlide9.xml"/><Relationship Id="rId11" Type="http://schemas.openxmlformats.org/officeDocument/2006/relationships/slideLayout" Target="../slideLayouts/slideLayout2.xml"/><Relationship Id="rId10" Type="http://schemas.openxmlformats.org/officeDocument/2006/relationships/image" Target="../media/image33.svg"/><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0169" y="6414764"/>
            <a:ext cx="11976735" cy="0"/>
          </a:xfrm>
          <a:custGeom>
            <a:avLst/>
            <a:gdLst/>
            <a:ahLst/>
            <a:cxnLst/>
            <a:rect l="l" t="t" r="r" b="b"/>
            <a:pathLst>
              <a:path w="11976735">
                <a:moveTo>
                  <a:pt x="0" y="0"/>
                </a:moveTo>
                <a:lnTo>
                  <a:pt x="11976735" y="0"/>
                </a:lnTo>
              </a:path>
            </a:pathLst>
          </a:custGeom>
          <a:ln w="7631">
            <a:solidFill>
              <a:srgbClr val="000000"/>
            </a:solidFill>
          </a:ln>
        </p:spPr>
        <p:txBody>
          <a:bodyPr wrap="square" lIns="0" tIns="0" rIns="0" bIns="0" rtlCol="0"/>
          <a:lstStyle/>
          <a:p/>
        </p:txBody>
      </p:sp>
      <p:sp>
        <p:nvSpPr>
          <p:cNvPr id="4" name="object 4"/>
          <p:cNvSpPr/>
          <p:nvPr/>
        </p:nvSpPr>
        <p:spPr>
          <a:xfrm>
            <a:off x="5781043" y="2031996"/>
            <a:ext cx="5535930" cy="0"/>
          </a:xfrm>
          <a:custGeom>
            <a:avLst/>
            <a:gdLst/>
            <a:ahLst/>
            <a:cxnLst/>
            <a:rect l="l" t="t" r="r" b="b"/>
            <a:pathLst>
              <a:path w="5535930">
                <a:moveTo>
                  <a:pt x="0" y="0"/>
                </a:moveTo>
                <a:lnTo>
                  <a:pt x="5535930" y="0"/>
                </a:lnTo>
              </a:path>
            </a:pathLst>
          </a:custGeom>
          <a:ln w="10165">
            <a:solidFill>
              <a:srgbClr val="000000"/>
            </a:solidFill>
          </a:ln>
        </p:spPr>
        <p:txBody>
          <a:bodyPr wrap="square" lIns="0" tIns="0" rIns="0" bIns="0" rtlCol="0"/>
          <a:lstStyle/>
          <a:p/>
        </p:txBody>
      </p:sp>
      <p:sp>
        <p:nvSpPr>
          <p:cNvPr id="5" name="object 5"/>
          <p:cNvSpPr txBox="1"/>
          <p:nvPr/>
        </p:nvSpPr>
        <p:spPr>
          <a:xfrm>
            <a:off x="453390" y="619760"/>
            <a:ext cx="10998200" cy="1151890"/>
          </a:xfrm>
          <a:prstGeom prst="rect">
            <a:avLst/>
          </a:prstGeom>
        </p:spPr>
        <p:txBody>
          <a:bodyPr vert="horz" wrap="square" lIns="0" tIns="12065" rIns="0" bIns="0" rtlCol="0">
            <a:noAutofit/>
          </a:bodyPr>
          <a:lstStyle/>
          <a:p>
            <a:pPr marL="12700" marR="5080" algn="just">
              <a:lnSpc>
                <a:spcPct val="118000"/>
              </a:lnSpc>
              <a:spcBef>
                <a:spcPts val="95"/>
              </a:spcBef>
            </a:pPr>
            <a:r>
              <a:rPr sz="1400" spc="-5" dirty="0">
                <a:latin typeface="微软雅黑" panose="020B0503020204020204" charset="-122"/>
                <a:cs typeface="微软雅黑" panose="020B0503020204020204" charset="-122"/>
              </a:rPr>
              <a:t>This  </a:t>
            </a:r>
            <a:r>
              <a:rPr sz="1400" dirty="0">
                <a:latin typeface="微软雅黑" panose="020B0503020204020204" charset="-122"/>
                <a:cs typeface="微软雅黑" panose="020B0503020204020204" charset="-122"/>
              </a:rPr>
              <a:t>cam </a:t>
            </a:r>
            <a:r>
              <a:rPr sz="1400" spc="-5" dirty="0">
                <a:latin typeface="微软雅黑" panose="020B0503020204020204" charset="-122"/>
                <a:cs typeface="微软雅黑" panose="020B0503020204020204" charset="-122"/>
              </a:rPr>
              <a:t>is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best-selling scouting camera which is designed for activity </a:t>
            </a:r>
            <a:r>
              <a:rPr sz="1400" dirty="0">
                <a:latin typeface="微软雅黑" panose="020B0503020204020204" charset="-122"/>
                <a:cs typeface="微软雅黑" panose="020B0503020204020204" charset="-122"/>
              </a:rPr>
              <a:t>and </a:t>
            </a:r>
            <a:r>
              <a:rPr sz="1400" spc="-5" dirty="0">
                <a:latin typeface="微软雅黑" panose="020B0503020204020204" charset="-122"/>
                <a:cs typeface="微软雅黑" panose="020B0503020204020204" charset="-122"/>
              </a:rPr>
              <a:t>is resistant against water </a:t>
            </a:r>
            <a:r>
              <a:rPr sz="1400" dirty="0">
                <a:latin typeface="微软雅黑" panose="020B0503020204020204" charset="-122"/>
                <a:cs typeface="微软雅黑" panose="020B0503020204020204" charset="-122"/>
              </a:rPr>
              <a:t>and </a:t>
            </a:r>
            <a:r>
              <a:rPr sz="1400" spc="-15" dirty="0">
                <a:latin typeface="微软雅黑" panose="020B0503020204020204" charset="-122"/>
                <a:cs typeface="微软雅黑" panose="020B0503020204020204" charset="-122"/>
              </a:rPr>
              <a:t>snow. </a:t>
            </a:r>
            <a:r>
              <a:rPr sz="1400" spc="-5" dirty="0">
                <a:latin typeface="微软雅黑" panose="020B0503020204020204" charset="-122"/>
                <a:cs typeface="微软雅黑" panose="020B0503020204020204" charset="-122"/>
              </a:rPr>
              <a:t>It  is equipped with </a:t>
            </a:r>
            <a:r>
              <a:rPr sz="1400" spc="-15" dirty="0">
                <a:latin typeface="微软雅黑" panose="020B0503020204020204" charset="-122"/>
                <a:cs typeface="微软雅黑" panose="020B0503020204020204" charset="-122"/>
              </a:rPr>
              <a:t>built-in </a:t>
            </a:r>
            <a:r>
              <a:rPr sz="1400" spc="-5" dirty="0">
                <a:latin typeface="微软雅黑" panose="020B0503020204020204" charset="-122"/>
                <a:cs typeface="微软雅黑" panose="020B0503020204020204" charset="-122"/>
              </a:rPr>
              <a:t>infrared sensor, </a:t>
            </a:r>
            <a:r>
              <a:rPr sz="1400" dirty="0">
                <a:latin typeface="微软雅黑" panose="020B0503020204020204" charset="-122"/>
                <a:cs typeface="微软雅黑" panose="020B0503020204020204" charset="-122"/>
              </a:rPr>
              <a:t>so </a:t>
            </a:r>
            <a:r>
              <a:rPr sz="1400" spc="-5" dirty="0">
                <a:latin typeface="微软雅黑" panose="020B0503020204020204" charset="-122"/>
                <a:cs typeface="微软雅黑" panose="020B0503020204020204" charset="-122"/>
              </a:rPr>
              <a:t>that it can </a:t>
            </a:r>
            <a:r>
              <a:rPr sz="1400" dirty="0">
                <a:latin typeface="微软雅黑" panose="020B0503020204020204" charset="-122"/>
                <a:cs typeface="微软雅黑" panose="020B0503020204020204" charset="-122"/>
              </a:rPr>
              <a:t>be </a:t>
            </a:r>
            <a:r>
              <a:rPr sz="1400" spc="-5" dirty="0">
                <a:latin typeface="微软雅黑" panose="020B0503020204020204" charset="-122"/>
                <a:cs typeface="微软雅黑" panose="020B0503020204020204" charset="-122"/>
              </a:rPr>
              <a:t>triggered accurately </a:t>
            </a:r>
            <a:r>
              <a:rPr sz="1400" dirty="0">
                <a:latin typeface="微软雅黑" panose="020B0503020204020204" charset="-122"/>
                <a:cs typeface="微软雅黑" panose="020B0503020204020204" charset="-122"/>
              </a:rPr>
              <a:t>by </a:t>
            </a:r>
            <a:r>
              <a:rPr sz="1400" spc="-5" dirty="0">
                <a:latin typeface="微软雅黑" panose="020B0503020204020204" charset="-122"/>
                <a:cs typeface="微软雅黑" panose="020B0503020204020204" charset="-122"/>
              </a:rPr>
              <a:t>heat sources, then </a:t>
            </a:r>
            <a:r>
              <a:rPr sz="1400" spc="-10" dirty="0">
                <a:latin typeface="微软雅黑" panose="020B0503020204020204" charset="-122"/>
                <a:cs typeface="微软雅黑" panose="020B0503020204020204" charset="-122"/>
              </a:rPr>
              <a:t>take </a:t>
            </a:r>
            <a:r>
              <a:rPr sz="1400" dirty="0">
                <a:latin typeface="微软雅黑" panose="020B0503020204020204" charset="-122"/>
                <a:cs typeface="微软雅黑" panose="020B0503020204020204" charset="-122"/>
              </a:rPr>
              <a:t>high </a:t>
            </a:r>
            <a:r>
              <a:rPr sz="1400" spc="-5" dirty="0">
                <a:latin typeface="微软雅黑" panose="020B0503020204020204" charset="-122"/>
                <a:cs typeface="微软雅黑" panose="020B0503020204020204" charset="-122"/>
              </a:rPr>
              <a:t>quality pictures or video</a:t>
            </a:r>
            <a:r>
              <a:rPr lang="en-US" sz="1400" spc="-5" dirty="0">
                <a:latin typeface="微软雅黑" panose="020B0503020204020204" charset="-122"/>
                <a:cs typeface="微软雅黑" panose="020B0503020204020204" charset="-122"/>
              </a:rPr>
              <a:t>s</a:t>
            </a:r>
            <a:r>
              <a:rPr sz="1400" spc="-5" dirty="0">
                <a:latin typeface="微软雅黑" panose="020B0503020204020204" charset="-122"/>
                <a:cs typeface="微软雅黑" panose="020B0503020204020204" charset="-122"/>
              </a:rPr>
              <a:t>.</a:t>
            </a:r>
            <a:r>
              <a:rPr lang="en-US" sz="1400" spc="-5" dirty="0">
                <a:latin typeface="微软雅黑" panose="020B0503020204020204" charset="-122"/>
                <a:cs typeface="微软雅黑" panose="020B0503020204020204" charset="-122"/>
              </a:rPr>
              <a:t> Outfits fast 4G moduel, it transmits images/video to APP server anywhere.</a:t>
            </a:r>
            <a:r>
              <a:rPr sz="1400" spc="-5" dirty="0">
                <a:latin typeface="微软雅黑" panose="020B0503020204020204" charset="-122"/>
                <a:cs typeface="微软雅黑" panose="020B0503020204020204" charset="-122"/>
              </a:rPr>
              <a:t> Please refer </a:t>
            </a:r>
            <a:r>
              <a:rPr sz="1400" dirty="0">
                <a:latin typeface="微软雅黑" panose="020B0503020204020204" charset="-122"/>
                <a:cs typeface="微软雅黑" panose="020B0503020204020204" charset="-122"/>
              </a:rPr>
              <a:t>to the </a:t>
            </a:r>
            <a:r>
              <a:rPr sz="1400" spc="-5" dirty="0">
                <a:latin typeface="微软雅黑" panose="020B0503020204020204" charset="-122"/>
                <a:cs typeface="微软雅黑" panose="020B0503020204020204" charset="-122"/>
              </a:rPr>
              <a:t>notes below </a:t>
            </a:r>
            <a:r>
              <a:rPr sz="1400" dirty="0">
                <a:latin typeface="微软雅黑" panose="020B0503020204020204" charset="-122"/>
                <a:cs typeface="微软雅黑" panose="020B0503020204020204" charset="-122"/>
              </a:rPr>
              <a:t>to </a:t>
            </a:r>
            <a:r>
              <a:rPr sz="1400" spc="-5" dirty="0">
                <a:latin typeface="微软雅黑" panose="020B0503020204020204" charset="-122"/>
                <a:cs typeface="微软雅黑" panose="020B0503020204020204" charset="-122"/>
              </a:rPr>
              <a:t>ensure that you </a:t>
            </a:r>
            <a:r>
              <a:rPr sz="1400" dirty="0">
                <a:latin typeface="微软雅黑" panose="020B0503020204020204" charset="-122"/>
                <a:cs typeface="微软雅黑" panose="020B0503020204020204" charset="-122"/>
              </a:rPr>
              <a:t>are </a:t>
            </a:r>
            <a:r>
              <a:rPr sz="1400" spc="-5" dirty="0">
                <a:latin typeface="微软雅黑" panose="020B0503020204020204" charset="-122"/>
                <a:cs typeface="微软雅黑" panose="020B0503020204020204" charset="-122"/>
              </a:rPr>
              <a:t>completely satisfied with this</a:t>
            </a:r>
            <a:r>
              <a:rPr sz="1400" spc="-9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product.</a:t>
            </a:r>
            <a:endParaRPr sz="1400" dirty="0">
              <a:latin typeface="微软雅黑" panose="020B0503020204020204" charset="-122"/>
              <a:cs typeface="微软雅黑" panose="020B0503020204020204" charset="-122"/>
            </a:endParaRPr>
          </a:p>
          <a:p>
            <a:pPr>
              <a:lnSpc>
                <a:spcPct val="100000"/>
              </a:lnSpc>
              <a:spcBef>
                <a:spcPts val="5"/>
              </a:spcBef>
            </a:pPr>
            <a:endParaRPr sz="2400" dirty="0">
              <a:latin typeface="Times New Roman" panose="02020603050405020304"/>
              <a:cs typeface="Times New Roman" panose="02020603050405020304"/>
            </a:endParaRPr>
          </a:p>
          <a:p>
            <a:pPr marL="720090" algn="ctr">
              <a:lnSpc>
                <a:spcPct val="100000"/>
              </a:lnSpc>
            </a:pPr>
            <a:endParaRPr sz="1600" dirty="0">
              <a:latin typeface="微软雅黑" panose="020B0503020204020204" charset="-122"/>
              <a:cs typeface="微软雅黑" panose="020B0503020204020204" charset="-122"/>
            </a:endParaRPr>
          </a:p>
        </p:txBody>
      </p:sp>
      <p:sp>
        <p:nvSpPr>
          <p:cNvPr id="6" name="object 6"/>
          <p:cNvSpPr/>
          <p:nvPr/>
        </p:nvSpPr>
        <p:spPr>
          <a:xfrm>
            <a:off x="394975" y="631819"/>
            <a:ext cx="11118850" cy="0"/>
          </a:xfrm>
          <a:custGeom>
            <a:avLst/>
            <a:gdLst/>
            <a:ahLst/>
            <a:cxnLst/>
            <a:rect l="l" t="t" r="r" b="b"/>
            <a:pathLst>
              <a:path w="11118850">
                <a:moveTo>
                  <a:pt x="0" y="0"/>
                </a:moveTo>
                <a:lnTo>
                  <a:pt x="11118850" y="0"/>
                </a:lnTo>
              </a:path>
            </a:pathLst>
          </a:custGeom>
          <a:ln w="7631">
            <a:solidFill>
              <a:srgbClr val="000000"/>
            </a:solidFill>
          </a:ln>
        </p:spPr>
        <p:txBody>
          <a:bodyPr wrap="square" lIns="0" tIns="0" rIns="0" bIns="0" rtlCol="0"/>
          <a:lstStyle/>
          <a:p/>
        </p:txBody>
      </p:sp>
      <p:sp>
        <p:nvSpPr>
          <p:cNvPr id="7" name="object 7"/>
          <p:cNvSpPr txBox="1">
            <a:spLocks noGrp="1"/>
          </p:cNvSpPr>
          <p:nvPr>
            <p:ph type="title"/>
          </p:nvPr>
        </p:nvSpPr>
        <p:spPr>
          <a:xfrm>
            <a:off x="351536" y="311148"/>
            <a:ext cx="11096625" cy="257810"/>
          </a:xfrm>
          <a:prstGeom prst="rect">
            <a:avLst/>
          </a:prstGeom>
        </p:spPr>
        <p:txBody>
          <a:bodyPr vert="horz" wrap="square" lIns="0" tIns="12065" rIns="0" bIns="0" rtlCol="0">
            <a:spAutoFit/>
          </a:bodyPr>
          <a:lstStyle/>
          <a:p>
            <a:pPr marL="12700">
              <a:lnSpc>
                <a:spcPct val="100000"/>
              </a:lnSpc>
              <a:spcBef>
                <a:spcPts val="95"/>
              </a:spcBef>
              <a:tabLst>
                <a:tab pos="9384665" algn="l"/>
              </a:tabLst>
            </a:pPr>
            <a:r>
              <a:rPr sz="1600" b="1" u="none" spc="-5" dirty="0">
                <a:latin typeface="微软雅黑" panose="020B0503020204020204" charset="-122"/>
                <a:cs typeface="微软雅黑" panose="020B0503020204020204" charset="-122"/>
              </a:rPr>
              <a:t>Highly Recommended by Outdoor Explorers - </a:t>
            </a:r>
            <a:r>
              <a:rPr lang="en-US" sz="1600" b="1" u="none" spc="-5" dirty="0">
                <a:latin typeface="微软雅黑" panose="020B0503020204020204" charset="-122"/>
                <a:cs typeface="微软雅黑" panose="020B0503020204020204" charset="-122"/>
              </a:rPr>
              <a:t>Dual-Antenna </a:t>
            </a:r>
            <a:r>
              <a:rPr sz="1600" b="1" u="none" spc="-45" dirty="0">
                <a:latin typeface="Microsoft YaHei UI" panose="020B0503020204020204" charset="-122"/>
                <a:cs typeface="Microsoft YaHei UI" panose="020B0503020204020204" charset="-122"/>
              </a:rPr>
              <a:t>4G </a:t>
            </a:r>
            <a:r>
              <a:rPr sz="1600" b="1" u="none" spc="-5" dirty="0">
                <a:latin typeface="微软雅黑" panose="020B0503020204020204" charset="-122"/>
                <a:cs typeface="微软雅黑" panose="020B0503020204020204" charset="-122"/>
              </a:rPr>
              <a:t>Wildlife</a:t>
            </a:r>
            <a:r>
              <a:rPr sz="1600" b="1" u="none" spc="45" dirty="0">
                <a:latin typeface="微软雅黑" panose="020B0503020204020204" charset="-122"/>
                <a:cs typeface="微软雅黑" panose="020B0503020204020204" charset="-122"/>
              </a:rPr>
              <a:t> </a:t>
            </a:r>
            <a:r>
              <a:rPr sz="1600" b="1" u="none" spc="-5" dirty="0">
                <a:latin typeface="微软雅黑" panose="020B0503020204020204" charset="-122"/>
                <a:cs typeface="微软雅黑" panose="020B0503020204020204" charset="-122"/>
              </a:rPr>
              <a:t>Scouting Cam	Instruction</a:t>
            </a:r>
            <a:r>
              <a:rPr sz="1600" b="1" u="none" spc="-90" dirty="0">
                <a:latin typeface="微软雅黑" panose="020B0503020204020204" charset="-122"/>
                <a:cs typeface="微软雅黑" panose="020B0503020204020204" charset="-122"/>
              </a:rPr>
              <a:t> </a:t>
            </a:r>
            <a:r>
              <a:rPr sz="1600" b="1" u="none" spc="-5" dirty="0">
                <a:latin typeface="微软雅黑" panose="020B0503020204020204" charset="-122"/>
                <a:cs typeface="微软雅黑" panose="020B0503020204020204" charset="-122"/>
              </a:rPr>
              <a:t>Book</a:t>
            </a:r>
            <a:endParaRPr sz="1600">
              <a:latin typeface="微软雅黑" panose="020B0503020204020204" charset="-122"/>
              <a:cs typeface="微软雅黑" panose="020B0503020204020204" charset="-122"/>
            </a:endParaRPr>
          </a:p>
        </p:txBody>
      </p:sp>
      <p:sp>
        <p:nvSpPr>
          <p:cNvPr id="10" name="object 10"/>
          <p:cNvSpPr txBox="1"/>
          <p:nvPr/>
        </p:nvSpPr>
        <p:spPr>
          <a:xfrm>
            <a:off x="11159235" y="6422538"/>
            <a:ext cx="140335" cy="226695"/>
          </a:xfrm>
          <a:prstGeom prst="rect">
            <a:avLst/>
          </a:prstGeom>
        </p:spPr>
        <p:txBody>
          <a:bodyPr vert="horz" wrap="square" lIns="0" tIns="21590" rIns="0" bIns="0" rtlCol="0">
            <a:spAutoFit/>
          </a:bodyPr>
          <a:lstStyle/>
          <a:p>
            <a:pPr marL="25400">
              <a:lnSpc>
                <a:spcPct val="100000"/>
              </a:lnSpc>
              <a:spcBef>
                <a:spcPts val="170"/>
              </a:spcBef>
            </a:pPr>
            <a:fld id="{81D60167-4931-47E6-BA6A-407CBD079E47}" type="slidenum">
              <a:rPr sz="1200" dirty="0">
                <a:latin typeface="微软雅黑" panose="020B0503020204020204" charset="-122"/>
                <a:cs typeface="微软雅黑" panose="020B0503020204020204" charset="-122"/>
              </a:rPr>
            </a:fld>
            <a:endParaRPr sz="1200">
              <a:latin typeface="微软雅黑" panose="020B0503020204020204" charset="-122"/>
              <a:cs typeface="微软雅黑" panose="020B0503020204020204" charset="-122"/>
            </a:endParaRPr>
          </a:p>
        </p:txBody>
      </p:sp>
      <p:sp>
        <p:nvSpPr>
          <p:cNvPr id="8" name="object 8"/>
          <p:cNvSpPr txBox="1"/>
          <p:nvPr/>
        </p:nvSpPr>
        <p:spPr>
          <a:xfrm>
            <a:off x="10701019" y="1944750"/>
            <a:ext cx="468630" cy="3770630"/>
          </a:xfrm>
          <a:prstGeom prst="rect">
            <a:avLst/>
          </a:prstGeom>
        </p:spPr>
        <p:txBody>
          <a:bodyPr vert="horz" wrap="square" lIns="0" tIns="100965" rIns="0" bIns="0" rtlCol="0">
            <a:spAutoFit/>
          </a:bodyPr>
          <a:lstStyle/>
          <a:p>
            <a:pPr marL="344805">
              <a:lnSpc>
                <a:spcPct val="100000"/>
              </a:lnSpc>
              <a:spcBef>
                <a:spcPts val="795"/>
              </a:spcBef>
            </a:pPr>
            <a:r>
              <a:rPr sz="1200" dirty="0">
                <a:latin typeface="微软雅黑" panose="020B0503020204020204" charset="-122"/>
                <a:cs typeface="微软雅黑" panose="020B0503020204020204" charset="-122"/>
                <a:hlinkClick r:id="rId1" action="ppaction://hlinksldjump"/>
              </a:rPr>
              <a:t>2</a:t>
            </a:r>
            <a:endParaRPr sz="1200">
              <a:latin typeface="微软雅黑" panose="020B0503020204020204" charset="-122"/>
              <a:cs typeface="微软雅黑" panose="020B0503020204020204" charset="-122"/>
            </a:endParaRPr>
          </a:p>
          <a:p>
            <a:pPr marL="365760">
              <a:lnSpc>
                <a:spcPct val="100000"/>
              </a:lnSpc>
              <a:spcBef>
                <a:spcPts val="695"/>
              </a:spcBef>
            </a:pPr>
            <a:r>
              <a:rPr sz="1200" dirty="0">
                <a:latin typeface="微软雅黑" panose="020B0503020204020204" charset="-122"/>
                <a:cs typeface="微软雅黑" panose="020B0503020204020204" charset="-122"/>
                <a:hlinkClick r:id="rId2" action="ppaction://hlinksldjump"/>
              </a:rPr>
              <a:t>3</a:t>
            </a:r>
            <a:endParaRPr sz="1200">
              <a:latin typeface="微软雅黑" panose="020B0503020204020204" charset="-122"/>
              <a:cs typeface="微软雅黑" panose="020B0503020204020204" charset="-122"/>
            </a:endParaRPr>
          </a:p>
          <a:p>
            <a:pPr marL="363220">
              <a:lnSpc>
                <a:spcPct val="100000"/>
              </a:lnSpc>
              <a:spcBef>
                <a:spcPts val="840"/>
              </a:spcBef>
            </a:pPr>
            <a:r>
              <a:rPr sz="1200" dirty="0">
                <a:latin typeface="微软雅黑" panose="020B0503020204020204" charset="-122"/>
                <a:cs typeface="微软雅黑" panose="020B0503020204020204" charset="-122"/>
                <a:hlinkClick r:id="rId3" action="ppaction://hlinksldjump"/>
              </a:rPr>
              <a:t>4</a:t>
            </a:r>
            <a:endParaRPr sz="1200">
              <a:latin typeface="微软雅黑" panose="020B0503020204020204" charset="-122"/>
              <a:cs typeface="微软雅黑" panose="020B0503020204020204" charset="-122"/>
            </a:endParaRPr>
          </a:p>
          <a:p>
            <a:pPr marL="346075">
              <a:lnSpc>
                <a:spcPct val="100000"/>
              </a:lnSpc>
              <a:spcBef>
                <a:spcPts val="840"/>
              </a:spcBef>
            </a:pPr>
            <a:r>
              <a:rPr sz="1200" dirty="0">
                <a:latin typeface="微软雅黑" panose="020B0503020204020204" charset="-122"/>
                <a:cs typeface="微软雅黑" panose="020B0503020204020204" charset="-122"/>
                <a:hlinkClick r:id="rId4" action="ppaction://hlinksldjump"/>
              </a:rPr>
              <a:t>5</a:t>
            </a:r>
            <a:endParaRPr sz="1200">
              <a:latin typeface="微软雅黑" panose="020B0503020204020204" charset="-122"/>
              <a:cs typeface="微软雅黑" panose="020B0503020204020204" charset="-122"/>
            </a:endParaRPr>
          </a:p>
          <a:p>
            <a:pPr marL="327660">
              <a:lnSpc>
                <a:spcPct val="100000"/>
              </a:lnSpc>
              <a:spcBef>
                <a:spcPts val="840"/>
              </a:spcBef>
            </a:pPr>
            <a:r>
              <a:rPr sz="1200" dirty="0">
                <a:latin typeface="微软雅黑" panose="020B0503020204020204" charset="-122"/>
                <a:cs typeface="微软雅黑" panose="020B0503020204020204" charset="-122"/>
              </a:rPr>
              <a:t> </a:t>
            </a:r>
            <a:r>
              <a:rPr sz="1200" dirty="0">
                <a:latin typeface="微软雅黑" panose="020B0503020204020204" charset="-122"/>
                <a:cs typeface="微软雅黑" panose="020B0503020204020204" charset="-122"/>
                <a:hlinkClick r:id="rId5" action="ppaction://hlinksldjump"/>
              </a:rPr>
              <a:t>6</a:t>
            </a:r>
            <a:endParaRPr sz="1200">
              <a:latin typeface="微软雅黑" panose="020B0503020204020204" charset="-122"/>
              <a:cs typeface="微软雅黑" panose="020B0503020204020204" charset="-122"/>
            </a:endParaRPr>
          </a:p>
          <a:p>
            <a:pPr marL="321945">
              <a:lnSpc>
                <a:spcPct val="100000"/>
              </a:lnSpc>
              <a:spcBef>
                <a:spcPts val="830"/>
              </a:spcBef>
            </a:pPr>
            <a:r>
              <a:rPr sz="1200" dirty="0">
                <a:latin typeface="微软雅黑" panose="020B0503020204020204" charset="-122"/>
                <a:cs typeface="微软雅黑" panose="020B0503020204020204" charset="-122"/>
              </a:rPr>
              <a:t> </a:t>
            </a:r>
            <a:r>
              <a:rPr sz="1200" dirty="0">
                <a:latin typeface="微软雅黑" panose="020B0503020204020204" charset="-122"/>
                <a:cs typeface="微软雅黑" panose="020B0503020204020204" charset="-122"/>
                <a:hlinkClick r:id="rId6" action="ppaction://hlinksldjump"/>
              </a:rPr>
              <a:t>7</a:t>
            </a:r>
            <a:endParaRPr sz="1200">
              <a:latin typeface="微软雅黑" panose="020B0503020204020204" charset="-122"/>
              <a:cs typeface="微软雅黑" panose="020B0503020204020204" charset="-122"/>
            </a:endParaRPr>
          </a:p>
          <a:p>
            <a:pPr marL="326390">
              <a:lnSpc>
                <a:spcPct val="100000"/>
              </a:lnSpc>
              <a:spcBef>
                <a:spcPts val="840"/>
              </a:spcBef>
            </a:pPr>
            <a:r>
              <a:rPr sz="1200" u="sng" dirty="0">
                <a:latin typeface="微软雅黑" panose="020B0503020204020204" charset="-122"/>
                <a:cs typeface="微软雅黑" panose="020B0503020204020204" charset="-122"/>
              </a:rPr>
              <a:t> 7</a:t>
            </a:r>
            <a:endParaRPr sz="1200">
              <a:latin typeface="微软雅黑" panose="020B0503020204020204" charset="-122"/>
              <a:cs typeface="微软雅黑" panose="020B0503020204020204" charset="-122"/>
            </a:endParaRPr>
          </a:p>
          <a:p>
            <a:pPr marR="15240" algn="r">
              <a:lnSpc>
                <a:spcPct val="100000"/>
              </a:lnSpc>
              <a:spcBef>
                <a:spcPts val="840"/>
              </a:spcBef>
            </a:pPr>
            <a:r>
              <a:rPr sz="1200" spc="-10" dirty="0">
                <a:latin typeface="微软雅黑" panose="020B0503020204020204" charset="-122"/>
                <a:cs typeface="微软雅黑" panose="020B0503020204020204" charset="-122"/>
                <a:hlinkClick r:id="rId3" action="ppaction://hlinksldjump"/>
              </a:rPr>
              <a:t>8</a:t>
            </a:r>
            <a:endParaRPr sz="1200">
              <a:latin typeface="微软雅黑" panose="020B0503020204020204" charset="-122"/>
              <a:cs typeface="微软雅黑" panose="020B0503020204020204" charset="-122"/>
            </a:endParaRPr>
          </a:p>
          <a:p>
            <a:pPr marR="36830" algn="r">
              <a:lnSpc>
                <a:spcPct val="100000"/>
              </a:lnSpc>
              <a:spcBef>
                <a:spcPts val="840"/>
              </a:spcBef>
            </a:pPr>
            <a:r>
              <a:rPr lang="en-US" sz="1200" u="sng" dirty="0">
                <a:latin typeface="微软雅黑" panose="020B0503020204020204" charset="-122"/>
                <a:cs typeface="微软雅黑" panose="020B0503020204020204" charset="-122"/>
              </a:rPr>
              <a:t>9</a:t>
            </a:r>
            <a:r>
              <a:rPr sz="1200" u="sng" spc="-5" dirty="0">
                <a:latin typeface="微软雅黑" panose="020B0503020204020204" charset="-122"/>
                <a:cs typeface="微软雅黑" panose="020B0503020204020204" charset="-122"/>
                <a:sym typeface="+mn-ea"/>
                <a:hlinkClick r:id="rId3" action="ppaction://hlinksldjump"/>
              </a:rPr>
              <a:t>-</a:t>
            </a:r>
            <a:r>
              <a:rPr lang="en-US" sz="1200" u="sng" spc="-5" dirty="0">
                <a:latin typeface="微软雅黑" panose="020B0503020204020204" charset="-122"/>
                <a:cs typeface="微软雅黑" panose="020B0503020204020204" charset="-122"/>
                <a:sym typeface="+mn-ea"/>
                <a:hlinkClick r:id="rId3" action="ppaction://hlinksldjump"/>
              </a:rPr>
              <a:t>1</a:t>
            </a:r>
            <a:r>
              <a:rPr lang="en-US" sz="1200" u="sng" spc="-5" dirty="0">
                <a:latin typeface="微软雅黑" panose="020B0503020204020204" charset="-122"/>
                <a:cs typeface="微软雅黑" panose="020B0503020204020204" charset="-122"/>
                <a:sym typeface="+mn-ea"/>
              </a:rPr>
              <a:t>2</a:t>
            </a:r>
            <a:endParaRPr sz="1200">
              <a:latin typeface="微软雅黑" panose="020B0503020204020204" charset="-122"/>
              <a:cs typeface="微软雅黑" panose="020B0503020204020204" charset="-122"/>
            </a:endParaRPr>
          </a:p>
          <a:p>
            <a:pPr marR="24765" algn="r">
              <a:lnSpc>
                <a:spcPct val="100000"/>
              </a:lnSpc>
              <a:spcBef>
                <a:spcPts val="840"/>
              </a:spcBef>
            </a:pPr>
            <a:r>
              <a:rPr sz="1200" u="sng" spc="-10" dirty="0">
                <a:latin typeface="微软雅黑" panose="020B0503020204020204" charset="-122"/>
                <a:cs typeface="微软雅黑" panose="020B0503020204020204" charset="-122"/>
                <a:hlinkClick r:id="rId7" action="ppaction://hlinksldjump"/>
              </a:rPr>
              <a:t>1</a:t>
            </a:r>
            <a:r>
              <a:rPr lang="en-US" sz="1200" u="sng" spc="-10" dirty="0">
                <a:latin typeface="微软雅黑" panose="020B0503020204020204" charset="-122"/>
                <a:cs typeface="微软雅黑" panose="020B0503020204020204" charset="-122"/>
                <a:hlinkClick r:id="rId7" action="ppaction://hlinksldjump"/>
              </a:rPr>
              <a:t>3</a:t>
            </a:r>
            <a:r>
              <a:rPr sz="1200" u="sng" spc="-5" dirty="0">
                <a:latin typeface="微软雅黑" panose="020B0503020204020204" charset="-122"/>
                <a:cs typeface="微软雅黑" panose="020B0503020204020204" charset="-122"/>
                <a:hlinkClick r:id="rId7" action="ppaction://hlinksldjump"/>
              </a:rPr>
              <a:t>-</a:t>
            </a:r>
            <a:r>
              <a:rPr lang="en-US" sz="1200" u="sng" spc="-5" dirty="0">
                <a:latin typeface="微软雅黑" panose="020B0503020204020204" charset="-122"/>
                <a:cs typeface="微软雅黑" panose="020B0503020204020204" charset="-122"/>
                <a:hlinkClick r:id="rId7" action="ppaction://hlinksldjump"/>
              </a:rPr>
              <a:t>1</a:t>
            </a:r>
            <a:r>
              <a:rPr lang="en-US" sz="1200" u="sng" spc="-5" dirty="0">
                <a:latin typeface="微软雅黑" panose="020B0503020204020204" charset="-122"/>
                <a:cs typeface="微软雅黑" panose="020B0503020204020204" charset="-122"/>
              </a:rPr>
              <a:t>9</a:t>
            </a:r>
            <a:endParaRPr sz="1200">
              <a:latin typeface="微软雅黑" panose="020B0503020204020204" charset="-122"/>
              <a:cs typeface="微软雅黑" panose="020B0503020204020204" charset="-122"/>
            </a:endParaRPr>
          </a:p>
          <a:p>
            <a:pPr marR="38100" algn="r">
              <a:lnSpc>
                <a:spcPct val="100000"/>
              </a:lnSpc>
              <a:spcBef>
                <a:spcPts val="840"/>
              </a:spcBef>
            </a:pPr>
            <a:r>
              <a:rPr sz="1200" u="sng" spc="-10" dirty="0">
                <a:latin typeface="微软雅黑" panose="020B0503020204020204" charset="-122"/>
                <a:cs typeface="微软雅黑" panose="020B0503020204020204" charset="-122"/>
                <a:hlinkClick r:id="rId8" action="ppaction://hlinksldjump"/>
              </a:rPr>
              <a:t>2</a:t>
            </a:r>
            <a:r>
              <a:rPr lang="en-US" sz="1200" u="sng" spc="-10" dirty="0">
                <a:latin typeface="微软雅黑" panose="020B0503020204020204" charset="-122"/>
                <a:cs typeface="微软雅黑" panose="020B0503020204020204" charset="-122"/>
                <a:hlinkClick r:id="rId8" action="ppaction://hlinksldjump"/>
              </a:rPr>
              <a:t>0</a:t>
            </a:r>
            <a:endParaRPr sz="1200">
              <a:latin typeface="微软雅黑" panose="020B0503020204020204" charset="-122"/>
              <a:cs typeface="微软雅黑" panose="020B0503020204020204" charset="-122"/>
            </a:endParaRPr>
          </a:p>
          <a:p>
            <a:pPr marR="20320" algn="r">
              <a:lnSpc>
                <a:spcPct val="100000"/>
              </a:lnSpc>
              <a:spcBef>
                <a:spcPts val="825"/>
              </a:spcBef>
            </a:pPr>
            <a:r>
              <a:rPr sz="1200" u="sng" spc="-10" dirty="0">
                <a:latin typeface="微软雅黑" panose="020B0503020204020204" charset="-122"/>
                <a:cs typeface="微软雅黑" panose="020B0503020204020204" charset="-122"/>
                <a:hlinkClick r:id="rId9" action="ppaction://hlinksldjump"/>
              </a:rPr>
              <a:t>2</a:t>
            </a:r>
            <a:r>
              <a:rPr lang="en-US" sz="1200" u="sng" spc="-10" dirty="0">
                <a:latin typeface="微软雅黑" panose="020B0503020204020204" charset="-122"/>
                <a:cs typeface="微软雅黑" panose="020B0503020204020204" charset="-122"/>
                <a:hlinkClick r:id="rId9" action="ppaction://hlinksldjump"/>
              </a:rPr>
              <a:t>1</a:t>
            </a:r>
            <a:endParaRPr lang="en-US" sz="1200" u="sng" dirty="0">
              <a:latin typeface="微软雅黑" panose="020B0503020204020204" charset="-122"/>
              <a:cs typeface="微软雅黑" panose="020B0503020204020204" charset="-122"/>
            </a:endParaRPr>
          </a:p>
          <a:p>
            <a:pPr marR="20320" algn="r">
              <a:lnSpc>
                <a:spcPct val="100000"/>
              </a:lnSpc>
              <a:spcBef>
                <a:spcPts val="825"/>
              </a:spcBef>
            </a:pPr>
            <a:r>
              <a:rPr sz="1200" spc="-10" dirty="0">
                <a:latin typeface="微软雅黑" panose="020B0503020204020204" charset="-122"/>
                <a:cs typeface="微软雅黑" panose="020B0503020204020204" charset="-122"/>
                <a:hlinkClick r:id="rId10" action="ppaction://hlinksldjump"/>
              </a:rPr>
              <a:t>2</a:t>
            </a:r>
            <a:r>
              <a:rPr lang="en-US" sz="1200" spc="-10" dirty="0">
                <a:latin typeface="微软雅黑" panose="020B0503020204020204" charset="-122"/>
                <a:cs typeface="微软雅黑" panose="020B0503020204020204" charset="-122"/>
                <a:hlinkClick r:id="rId10" action="ppaction://hlinksldjump"/>
              </a:rPr>
              <a:t>2</a:t>
            </a:r>
            <a:endParaRPr lang="en-US" sz="1200" spc="-10" dirty="0">
              <a:latin typeface="微软雅黑" panose="020B0503020204020204" charset="-122"/>
              <a:cs typeface="微软雅黑" panose="020B0503020204020204" charset="-122"/>
              <a:hlinkClick r:id="rId10" action="ppaction://hlinksldjump"/>
            </a:endParaRPr>
          </a:p>
        </p:txBody>
      </p:sp>
      <p:sp>
        <p:nvSpPr>
          <p:cNvPr id="9" name="object 9"/>
          <p:cNvSpPr txBox="1"/>
          <p:nvPr/>
        </p:nvSpPr>
        <p:spPr>
          <a:xfrm>
            <a:off x="5867639" y="1996216"/>
            <a:ext cx="3521710" cy="3710940"/>
          </a:xfrm>
          <a:prstGeom prst="rect">
            <a:avLst/>
          </a:prstGeom>
        </p:spPr>
        <p:txBody>
          <a:bodyPr vert="horz" wrap="square" lIns="0" tIns="12700" rIns="0" bIns="0" rtlCol="0">
            <a:spAutoFit/>
          </a:bodyPr>
          <a:lstStyle/>
          <a:p>
            <a:pPr marL="12700" marR="5080">
              <a:lnSpc>
                <a:spcPct val="131000"/>
              </a:lnSpc>
              <a:spcBef>
                <a:spcPts val="100"/>
              </a:spcBef>
            </a:pPr>
            <a:r>
              <a:rPr sz="1200" u="sng" spc="-5" dirty="0">
                <a:latin typeface="微软雅黑" panose="020B0503020204020204" charset="-122"/>
                <a:cs typeface="微软雅黑" panose="020B0503020204020204" charset="-122"/>
              </a:rPr>
              <a:t>Prepar Before Start Wireless Setting</a:t>
            </a:r>
            <a:r>
              <a:rPr sz="1200" spc="-5" dirty="0">
                <a:latin typeface="微软雅黑" panose="020B0503020204020204" charset="-122"/>
                <a:cs typeface="微软雅黑" panose="020B0503020204020204" charset="-122"/>
              </a:rPr>
              <a:t>/</a:t>
            </a:r>
            <a:r>
              <a:rPr sz="1200" spc="-5" dirty="0">
                <a:latin typeface="微软雅黑" panose="020B0503020204020204" charset="-122"/>
                <a:cs typeface="微软雅黑" panose="020B0503020204020204" charset="-122"/>
                <a:hlinkClick r:id="rId1" action="ppaction://hlinksldjump"/>
              </a:rPr>
              <a:t>Quick Start </a:t>
            </a:r>
            <a:r>
              <a:rPr sz="1200" spc="-5"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hlinkClick r:id="rId2" action="ppaction://hlinksldjump"/>
              </a:rPr>
              <a:t>Notes before</a:t>
            </a:r>
            <a:r>
              <a:rPr sz="1200" spc="-45" dirty="0">
                <a:latin typeface="微软雅黑" panose="020B0503020204020204" charset="-122"/>
                <a:cs typeface="微软雅黑" panose="020B0503020204020204" charset="-122"/>
                <a:hlinkClick r:id="rId2" action="ppaction://hlinksldjump"/>
              </a:rPr>
              <a:t> </a:t>
            </a:r>
            <a:r>
              <a:rPr sz="1200" spc="-5" dirty="0">
                <a:latin typeface="微软雅黑" panose="020B0503020204020204" charset="-122"/>
                <a:cs typeface="微软雅黑" panose="020B0503020204020204" charset="-122"/>
                <a:hlinkClick r:id="rId2" action="ppaction://hlinksldjump"/>
              </a:rPr>
              <a:t>use</a:t>
            </a:r>
            <a:endParaRPr sz="1200" dirty="0">
              <a:latin typeface="微软雅黑" panose="020B0503020204020204" charset="-122"/>
              <a:cs typeface="微软雅黑" panose="020B0503020204020204" charset="-122"/>
            </a:endParaRPr>
          </a:p>
          <a:p>
            <a:pPr marL="12700" marR="1959610">
              <a:lnSpc>
                <a:spcPct val="158000"/>
              </a:lnSpc>
            </a:pPr>
            <a:r>
              <a:rPr sz="1200" spc="-5" dirty="0">
                <a:latin typeface="微软雅黑" panose="020B0503020204020204" charset="-122"/>
                <a:cs typeface="微软雅黑" panose="020B0503020204020204" charset="-122"/>
                <a:hlinkClick r:id="rId3" action="ppaction://hlinksldjump"/>
              </a:rPr>
              <a:t>View Drawings </a:t>
            </a:r>
            <a:r>
              <a:rPr sz="1200" spc="-5" dirty="0">
                <a:latin typeface="微软雅黑" panose="020B0503020204020204" charset="-122"/>
                <a:cs typeface="微软雅黑" panose="020B0503020204020204" charset="-122"/>
              </a:rPr>
              <a:t> </a:t>
            </a:r>
            <a:endParaRPr sz="1200" spc="-5" dirty="0">
              <a:latin typeface="微软雅黑" panose="020B0503020204020204" charset="-122"/>
              <a:cs typeface="微软雅黑" panose="020B0503020204020204" charset="-122"/>
            </a:endParaRPr>
          </a:p>
          <a:p>
            <a:pPr marL="12700" marR="1959610">
              <a:lnSpc>
                <a:spcPct val="158000"/>
              </a:lnSpc>
            </a:pPr>
            <a:r>
              <a:rPr sz="1200" spc="-5" dirty="0">
                <a:latin typeface="微软雅黑" panose="020B0503020204020204" charset="-122"/>
                <a:cs typeface="微软雅黑" panose="020B0503020204020204" charset="-122"/>
                <a:hlinkClick r:id="rId4" action="ppaction://hlinksldjump"/>
              </a:rPr>
              <a:t>Camera Overview </a:t>
            </a:r>
            <a:r>
              <a:rPr sz="1200" spc="-5" dirty="0">
                <a:latin typeface="微软雅黑" panose="020B0503020204020204" charset="-122"/>
                <a:cs typeface="微软雅黑" panose="020B0503020204020204" charset="-122"/>
              </a:rPr>
              <a:t> </a:t>
            </a:r>
            <a:endParaRPr sz="1200" spc="-5" dirty="0">
              <a:latin typeface="微软雅黑" panose="020B0503020204020204" charset="-122"/>
              <a:cs typeface="微软雅黑" panose="020B0503020204020204" charset="-122"/>
            </a:endParaRPr>
          </a:p>
          <a:p>
            <a:pPr marL="12700" marR="1959610">
              <a:lnSpc>
                <a:spcPct val="158000"/>
              </a:lnSpc>
            </a:pPr>
            <a:r>
              <a:rPr sz="1200" spc="-5" dirty="0">
                <a:latin typeface="微软雅黑" panose="020B0503020204020204" charset="-122"/>
                <a:cs typeface="微软雅黑" panose="020B0503020204020204" charset="-122"/>
                <a:hlinkClick r:id="rId5" action="ppaction://hlinksldjump"/>
              </a:rPr>
              <a:t>Standard</a:t>
            </a:r>
            <a:r>
              <a:rPr sz="1200" spc="-80" dirty="0">
                <a:latin typeface="微软雅黑" panose="020B0503020204020204" charset="-122"/>
                <a:cs typeface="微软雅黑" panose="020B0503020204020204" charset="-122"/>
                <a:hlinkClick r:id="rId5" action="ppaction://hlinksldjump"/>
              </a:rPr>
              <a:t> </a:t>
            </a:r>
            <a:r>
              <a:rPr sz="1200" spc="-5" dirty="0">
                <a:latin typeface="微软雅黑" panose="020B0503020204020204" charset="-122"/>
                <a:cs typeface="微软雅黑" panose="020B0503020204020204" charset="-122"/>
                <a:hlinkClick r:id="rId5" action="ppaction://hlinksldjump"/>
              </a:rPr>
              <a:t>Accessories </a:t>
            </a:r>
            <a:r>
              <a:rPr sz="1200" spc="-5" dirty="0">
                <a:latin typeface="微软雅黑" panose="020B0503020204020204" charset="-122"/>
                <a:cs typeface="微软雅黑" panose="020B0503020204020204" charset="-122"/>
              </a:rPr>
              <a:t> </a:t>
            </a:r>
            <a:endParaRPr sz="1200" spc="-5" dirty="0">
              <a:latin typeface="微软雅黑" panose="020B0503020204020204" charset="-122"/>
              <a:cs typeface="微软雅黑" panose="020B0503020204020204" charset="-122"/>
            </a:endParaRPr>
          </a:p>
          <a:p>
            <a:pPr marL="12700" marR="1959610">
              <a:lnSpc>
                <a:spcPct val="158000"/>
              </a:lnSpc>
            </a:pPr>
            <a:r>
              <a:rPr sz="1200" spc="-10" dirty="0">
                <a:latin typeface="微软雅黑" panose="020B0503020204020204" charset="-122"/>
                <a:cs typeface="微软雅黑" panose="020B0503020204020204" charset="-122"/>
                <a:hlinkClick r:id="rId6" action="ppaction://hlinksldjump"/>
              </a:rPr>
              <a:t>Power</a:t>
            </a:r>
            <a:r>
              <a:rPr sz="1200" spc="-55" dirty="0">
                <a:latin typeface="微软雅黑" panose="020B0503020204020204" charset="-122"/>
                <a:cs typeface="微软雅黑" panose="020B0503020204020204" charset="-122"/>
                <a:hlinkClick r:id="rId6" action="ppaction://hlinksldjump"/>
              </a:rPr>
              <a:t> </a:t>
            </a:r>
            <a:r>
              <a:rPr sz="1200" spc="-5" dirty="0">
                <a:latin typeface="微软雅黑" panose="020B0503020204020204" charset="-122"/>
                <a:cs typeface="微软雅黑" panose="020B0503020204020204" charset="-122"/>
                <a:hlinkClick r:id="rId6" action="ppaction://hlinksldjump"/>
              </a:rPr>
              <a:t>Supply</a:t>
            </a:r>
            <a:endParaRPr sz="1200" dirty="0">
              <a:latin typeface="微软雅黑" panose="020B0503020204020204" charset="-122"/>
              <a:cs typeface="微软雅黑" panose="020B0503020204020204" charset="-122"/>
            </a:endParaRPr>
          </a:p>
          <a:p>
            <a:pPr marL="12700">
              <a:lnSpc>
                <a:spcPct val="100000"/>
              </a:lnSpc>
              <a:spcBef>
                <a:spcPts val="840"/>
              </a:spcBef>
            </a:pPr>
            <a:r>
              <a:rPr sz="1200" u="sng" dirty="0">
                <a:latin typeface="微软雅黑" panose="020B0503020204020204" charset="-122"/>
                <a:cs typeface="微软雅黑" panose="020B0503020204020204" charset="-122"/>
              </a:rPr>
              <a:t>SD</a:t>
            </a:r>
            <a:r>
              <a:rPr sz="1200" u="sng" spc="-100" dirty="0">
                <a:latin typeface="微软雅黑" panose="020B0503020204020204" charset="-122"/>
                <a:cs typeface="微软雅黑" panose="020B0503020204020204" charset="-122"/>
              </a:rPr>
              <a:t> </a:t>
            </a:r>
            <a:r>
              <a:rPr sz="1200" u="sng" spc="-5" dirty="0">
                <a:latin typeface="微软雅黑" panose="020B0503020204020204" charset="-122"/>
                <a:cs typeface="微软雅黑" panose="020B0503020204020204" charset="-122"/>
              </a:rPr>
              <a:t>Card</a:t>
            </a:r>
            <a:endParaRPr sz="1200" dirty="0">
              <a:latin typeface="微软雅黑" panose="020B0503020204020204" charset="-122"/>
              <a:cs typeface="微软雅黑" panose="020B0503020204020204" charset="-122"/>
            </a:endParaRPr>
          </a:p>
          <a:p>
            <a:pPr marL="12700" marR="2093595">
              <a:lnSpc>
                <a:spcPct val="158000"/>
              </a:lnSpc>
              <a:spcBef>
                <a:spcPts val="10"/>
              </a:spcBef>
            </a:pPr>
            <a:r>
              <a:rPr sz="1200" spc="-5" dirty="0">
                <a:latin typeface="微软雅黑" panose="020B0503020204020204" charset="-122"/>
                <a:cs typeface="微软雅黑" panose="020B0503020204020204" charset="-122"/>
                <a:hlinkClick r:id="rId3" action="ppaction://hlinksldjump"/>
              </a:rPr>
              <a:t>Operational</a:t>
            </a:r>
            <a:r>
              <a:rPr sz="1200" spc="-60" dirty="0">
                <a:latin typeface="微软雅黑" panose="020B0503020204020204" charset="-122"/>
                <a:cs typeface="微软雅黑" panose="020B0503020204020204" charset="-122"/>
                <a:hlinkClick r:id="rId3" action="ppaction://hlinksldjump"/>
              </a:rPr>
              <a:t> </a:t>
            </a:r>
            <a:r>
              <a:rPr sz="1200" spc="-5" dirty="0">
                <a:latin typeface="微软雅黑" panose="020B0503020204020204" charset="-122"/>
                <a:cs typeface="微软雅黑" panose="020B0503020204020204" charset="-122"/>
                <a:hlinkClick r:id="rId3" action="ppaction://hlinksldjump"/>
              </a:rPr>
              <a:t>Modes </a:t>
            </a:r>
            <a:r>
              <a:rPr sz="1200" spc="-5" dirty="0">
                <a:latin typeface="微软雅黑" panose="020B0503020204020204" charset="-122"/>
                <a:cs typeface="微软雅黑" panose="020B0503020204020204" charset="-122"/>
              </a:rPr>
              <a:t> </a:t>
            </a:r>
            <a:endParaRPr sz="1200" spc="-5" dirty="0">
              <a:latin typeface="微软雅黑" panose="020B0503020204020204" charset="-122"/>
              <a:cs typeface="微软雅黑" panose="020B0503020204020204" charset="-122"/>
            </a:endParaRPr>
          </a:p>
          <a:p>
            <a:pPr marL="12700" marR="2093595">
              <a:lnSpc>
                <a:spcPct val="158000"/>
              </a:lnSpc>
              <a:spcBef>
                <a:spcPts val="10"/>
              </a:spcBef>
            </a:pPr>
            <a:r>
              <a:rPr sz="1200" spc="-5" dirty="0">
                <a:latin typeface="微软雅黑" panose="020B0503020204020204" charset="-122"/>
                <a:cs typeface="微软雅黑" panose="020B0503020204020204" charset="-122"/>
                <a:hlinkClick r:id="rId11" action="ppaction://hlinksldjump"/>
              </a:rPr>
              <a:t>Settings</a:t>
            </a:r>
            <a:endParaRPr sz="1200" dirty="0">
              <a:latin typeface="微软雅黑" panose="020B0503020204020204" charset="-122"/>
              <a:cs typeface="微软雅黑" panose="020B0503020204020204" charset="-122"/>
            </a:endParaRPr>
          </a:p>
          <a:p>
            <a:pPr marL="12700" marR="904240">
              <a:lnSpc>
                <a:spcPct val="158000"/>
              </a:lnSpc>
              <a:spcBef>
                <a:spcPts val="5"/>
              </a:spcBef>
            </a:pPr>
            <a:r>
              <a:rPr sz="1200" spc="-5" dirty="0">
                <a:latin typeface="微软雅黑" panose="020B0503020204020204" charset="-122"/>
                <a:cs typeface="微软雅黑" panose="020B0503020204020204" charset="-122"/>
                <a:hlinkClick r:id="rId7" action="ppaction://hlinksldjump"/>
              </a:rPr>
              <a:t>Software </a:t>
            </a:r>
            <a:r>
              <a:rPr sz="1200" dirty="0">
                <a:latin typeface="微软雅黑" panose="020B0503020204020204" charset="-122"/>
                <a:cs typeface="微软雅黑" panose="020B0503020204020204" charset="-122"/>
                <a:hlinkClick r:id="rId7" action="ppaction://hlinksldjump"/>
              </a:rPr>
              <a:t>in </a:t>
            </a:r>
            <a:r>
              <a:rPr lang="en-US" sz="1200" dirty="0">
                <a:latin typeface="微软雅黑" panose="020B0503020204020204" charset="-122"/>
                <a:cs typeface="微软雅黑" panose="020B0503020204020204" charset="-122"/>
                <a:hlinkClick r:id="rId7" action="ppaction://hlinksldjump"/>
              </a:rPr>
              <a:t>APP</a:t>
            </a:r>
            <a:endParaRPr lang="en-US" sz="1200" dirty="0">
              <a:latin typeface="微软雅黑" panose="020B0503020204020204" charset="-122"/>
              <a:cs typeface="微软雅黑" panose="020B0503020204020204" charset="-122"/>
            </a:endParaRPr>
          </a:p>
          <a:p>
            <a:pPr marL="12700" marR="904240">
              <a:lnSpc>
                <a:spcPct val="158000"/>
              </a:lnSpc>
              <a:spcBef>
                <a:spcPts val="5"/>
              </a:spcBef>
            </a:pPr>
            <a:r>
              <a:rPr sz="1200" spc="-5" dirty="0">
                <a:latin typeface="微软雅黑" panose="020B0503020204020204" charset="-122"/>
                <a:cs typeface="微软雅黑" panose="020B0503020204020204" charset="-122"/>
                <a:hlinkClick r:id="rId8" action="ppaction://hlinksldjump"/>
              </a:rPr>
              <a:t>Mounting and Positioning </a:t>
            </a:r>
            <a:r>
              <a:rPr sz="1200" spc="-5" dirty="0">
                <a:latin typeface="微软雅黑" panose="020B0503020204020204" charset="-122"/>
                <a:cs typeface="微软雅黑" panose="020B0503020204020204" charset="-122"/>
              </a:rPr>
              <a:t> </a:t>
            </a:r>
            <a:endParaRPr sz="1200" spc="-5" dirty="0">
              <a:latin typeface="微软雅黑" panose="020B0503020204020204" charset="-122"/>
              <a:cs typeface="微软雅黑" panose="020B0503020204020204" charset="-122"/>
            </a:endParaRPr>
          </a:p>
          <a:p>
            <a:pPr marL="12700" marR="904240">
              <a:lnSpc>
                <a:spcPct val="158000"/>
              </a:lnSpc>
              <a:spcBef>
                <a:spcPts val="5"/>
              </a:spcBef>
            </a:pPr>
            <a:r>
              <a:rPr sz="1200" spc="-5" dirty="0">
                <a:latin typeface="微软雅黑" panose="020B0503020204020204" charset="-122"/>
                <a:cs typeface="微软雅黑" panose="020B0503020204020204" charset="-122"/>
                <a:hlinkClick r:id="rId9" action="ppaction://hlinksldjump"/>
              </a:rPr>
              <a:t>Specification</a:t>
            </a:r>
            <a:endParaRPr sz="1200" dirty="0">
              <a:latin typeface="微软雅黑" panose="020B0503020204020204" charset="-122"/>
              <a:cs typeface="微软雅黑" panose="020B0503020204020204" charset="-122"/>
            </a:endParaRPr>
          </a:p>
          <a:p>
            <a:pPr marL="12700">
              <a:lnSpc>
                <a:spcPct val="100000"/>
              </a:lnSpc>
              <a:spcBef>
                <a:spcPts val="840"/>
              </a:spcBef>
            </a:pPr>
            <a:r>
              <a:rPr sz="1200" spc="-5" dirty="0">
                <a:latin typeface="微软雅黑" panose="020B0503020204020204" charset="-122"/>
                <a:cs typeface="微软雅黑" panose="020B0503020204020204" charset="-122"/>
                <a:hlinkClick r:id="rId10" action="ppaction://hlinksldjump"/>
              </a:rPr>
              <a:t>Warranty</a:t>
            </a:r>
            <a:r>
              <a:rPr sz="1200" spc="310" dirty="0">
                <a:latin typeface="微软雅黑" panose="020B0503020204020204" charset="-122"/>
                <a:cs typeface="微软雅黑" panose="020B0503020204020204" charset="-122"/>
                <a:hlinkClick r:id="rId10" action="ppaction://hlinksldjump"/>
              </a:rPr>
              <a:t> </a:t>
            </a:r>
            <a:r>
              <a:rPr sz="1200" spc="-5" dirty="0">
                <a:latin typeface="微软雅黑" panose="020B0503020204020204" charset="-122"/>
                <a:cs typeface="微软雅黑" panose="020B0503020204020204" charset="-122"/>
                <a:hlinkClick r:id="rId10" action="ppaction://hlinksldjump"/>
              </a:rPr>
              <a:t>Card</a:t>
            </a:r>
            <a:endParaRPr sz="1200" dirty="0">
              <a:latin typeface="微软雅黑" panose="020B0503020204020204" charset="-122"/>
              <a:cs typeface="微软雅黑" panose="020B0503020204020204" charset="-122"/>
            </a:endParaRPr>
          </a:p>
        </p:txBody>
      </p:sp>
      <p:pic>
        <p:nvPicPr>
          <p:cNvPr id="12" name="图片 11" descr="C:/Users/Administrator/Desktop/说明书用图/说明书用图/IMG_E1202.jpgIMG_E1202"/>
          <p:cNvPicPr>
            <a:picLocks noChangeAspect="1"/>
          </p:cNvPicPr>
          <p:nvPr/>
        </p:nvPicPr>
        <p:blipFill>
          <a:blip r:embed="rId12"/>
          <a:srcRect l="18919" t="-15382" r="15428" b="-15382"/>
          <a:stretch>
            <a:fillRect/>
          </a:stretch>
        </p:blipFill>
        <p:spPr>
          <a:xfrm>
            <a:off x="1602105" y="946150"/>
            <a:ext cx="2484120" cy="5857875"/>
          </a:xfrm>
          <a:prstGeom prst="rect">
            <a:avLst/>
          </a:prstGeom>
        </p:spPr>
      </p:pic>
      <p:sp>
        <p:nvSpPr>
          <p:cNvPr id="3" name="文本框 2"/>
          <p:cNvSpPr txBox="1"/>
          <p:nvPr/>
        </p:nvSpPr>
        <p:spPr>
          <a:xfrm>
            <a:off x="5715000" y="1600200"/>
            <a:ext cx="4064000" cy="368300"/>
          </a:xfrm>
          <a:prstGeom prst="rect">
            <a:avLst/>
          </a:prstGeom>
          <a:noFill/>
        </p:spPr>
        <p:txBody>
          <a:bodyPr wrap="square" rtlCol="0">
            <a:spAutoFit/>
          </a:bodyPr>
          <a:p>
            <a:r>
              <a:rPr spc="-5" dirty="0">
                <a:latin typeface="微软雅黑" panose="020B0503020204020204" charset="-122"/>
                <a:cs typeface="微软雅黑" panose="020B0503020204020204" charset="-122"/>
                <a:sym typeface="+mn-ea"/>
              </a:rPr>
              <a:t>Contents</a:t>
            </a: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0167" y="6414769"/>
            <a:ext cx="11976100" cy="0"/>
          </a:xfrm>
          <a:custGeom>
            <a:avLst/>
            <a:gdLst/>
            <a:ahLst/>
            <a:cxnLst/>
            <a:rect l="l" t="t" r="r" b="b"/>
            <a:pathLst>
              <a:path w="11976100">
                <a:moveTo>
                  <a:pt x="0" y="0"/>
                </a:moveTo>
                <a:lnTo>
                  <a:pt x="11976100" y="0"/>
                </a:lnTo>
              </a:path>
            </a:pathLst>
          </a:custGeom>
          <a:ln w="7631">
            <a:solidFill>
              <a:srgbClr val="000000"/>
            </a:solidFill>
          </a:ln>
        </p:spPr>
        <p:txBody>
          <a:bodyPr wrap="square" lIns="0" tIns="0" rIns="0" bIns="0" rtlCol="0"/>
          <a:lstStyle/>
          <a:p/>
        </p:txBody>
      </p:sp>
      <p:sp>
        <p:nvSpPr>
          <p:cNvPr id="3" name="object 3"/>
          <p:cNvSpPr/>
          <p:nvPr/>
        </p:nvSpPr>
        <p:spPr>
          <a:xfrm>
            <a:off x="654052" y="744854"/>
            <a:ext cx="10892790" cy="0"/>
          </a:xfrm>
          <a:custGeom>
            <a:avLst/>
            <a:gdLst/>
            <a:ahLst/>
            <a:cxnLst/>
            <a:rect l="l" t="t" r="r" b="b"/>
            <a:pathLst>
              <a:path w="10892790">
                <a:moveTo>
                  <a:pt x="0" y="0"/>
                </a:moveTo>
                <a:lnTo>
                  <a:pt x="10892790" y="0"/>
                </a:lnTo>
              </a:path>
            </a:pathLst>
          </a:custGeom>
          <a:ln w="7630">
            <a:solidFill>
              <a:srgbClr val="000000"/>
            </a:solidFill>
          </a:ln>
        </p:spPr>
        <p:txBody>
          <a:bodyPr wrap="square" lIns="0" tIns="0" rIns="0" bIns="0" rtlCol="0"/>
          <a:lstStyle/>
          <a:p/>
        </p:txBody>
      </p:sp>
      <p:sp>
        <p:nvSpPr>
          <p:cNvPr id="4" name="object 4"/>
          <p:cNvSpPr txBox="1">
            <a:spLocks noGrp="1"/>
          </p:cNvSpPr>
          <p:nvPr>
            <p:ph type="title"/>
          </p:nvPr>
        </p:nvSpPr>
        <p:spPr>
          <a:xfrm>
            <a:off x="717296" y="414654"/>
            <a:ext cx="911860" cy="299720"/>
          </a:xfrm>
          <a:prstGeom prst="rect">
            <a:avLst/>
          </a:prstGeom>
        </p:spPr>
        <p:txBody>
          <a:bodyPr vert="horz" wrap="square" lIns="0" tIns="12700" rIns="0" bIns="0" rtlCol="0">
            <a:spAutoFit/>
          </a:bodyPr>
          <a:lstStyle/>
          <a:p>
            <a:pPr marL="12700">
              <a:lnSpc>
                <a:spcPct val="100000"/>
              </a:lnSpc>
              <a:spcBef>
                <a:spcPts val="100"/>
              </a:spcBef>
            </a:pPr>
            <a:r>
              <a:rPr u="none" spc="-5" dirty="0"/>
              <a:t>Settings</a:t>
            </a:r>
            <a:endParaRPr u="none" spc="-5" dirty="0"/>
          </a:p>
        </p:txBody>
      </p:sp>
      <p:sp>
        <p:nvSpPr>
          <p:cNvPr id="40" name="object 40"/>
          <p:cNvSpPr txBox="1">
            <a:spLocks noGrp="1"/>
          </p:cNvSpPr>
          <p:nvPr>
            <p:ph type="sldNum" sz="quarter" idx="7"/>
          </p:nvPr>
        </p:nvSpPr>
        <p:spPr>
          <a:xfrm>
            <a:off x="11081498" y="6422538"/>
            <a:ext cx="230504" cy="205740"/>
          </a:xfrm>
          <a:prstGeom prst="rect">
            <a:avLst/>
          </a:prstGeom>
        </p:spPr>
        <p:txBody>
          <a:bodyPr vert="horz" wrap="square" lIns="0" tIns="21590" rIns="0" bIns="0" rtlCol="0">
            <a:spAutoFit/>
          </a:bodyPr>
          <a:lstStyle/>
          <a:p>
            <a:pPr marL="25400">
              <a:lnSpc>
                <a:spcPct val="100000"/>
              </a:lnSpc>
              <a:spcBef>
                <a:spcPts val="170"/>
              </a:spcBef>
            </a:pPr>
            <a:r>
              <a:rPr lang="en-US" sz="1200" dirty="0"/>
              <a:t>10</a:t>
            </a:r>
            <a:endParaRPr lang="en-US" sz="1200" dirty="0"/>
          </a:p>
        </p:txBody>
      </p:sp>
      <p:sp>
        <p:nvSpPr>
          <p:cNvPr id="41" name="object 41"/>
          <p:cNvSpPr txBox="1">
            <a:spLocks noGrp="1"/>
          </p:cNvSpPr>
          <p:nvPr>
            <p:ph type="ftr" sz="quarter" idx="5"/>
          </p:nvPr>
        </p:nvSpPr>
        <p:spPr>
          <a:prstGeom prst="rect">
            <a:avLst/>
          </a:prstGeom>
        </p:spPr>
        <p:txBody>
          <a:bodyPr vert="horz" wrap="square" lIns="0" tIns="23495" rIns="0" bIns="0" rtlCol="0">
            <a:spAutoFit/>
          </a:body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graphicFrame>
        <p:nvGraphicFramePr>
          <p:cNvPr id="16" name="表格 15"/>
          <p:cNvGraphicFramePr/>
          <p:nvPr>
            <p:custDataLst>
              <p:tags r:id="rId1"/>
            </p:custDataLst>
          </p:nvPr>
        </p:nvGraphicFramePr>
        <p:xfrm>
          <a:off x="654685" y="2438400"/>
          <a:ext cx="10786745" cy="3846830"/>
        </p:xfrm>
        <a:graphic>
          <a:graphicData uri="http://schemas.openxmlformats.org/drawingml/2006/table">
            <a:tbl>
              <a:tblPr/>
              <a:tblGrid>
                <a:gridCol w="2254885"/>
                <a:gridCol w="8531860"/>
              </a:tblGrid>
              <a:tr h="309880">
                <a:tc>
                  <a:txBody>
                    <a:bodyPr/>
                    <a:p>
                      <a:pPr indent="0" algn="l">
                        <a:buNone/>
                      </a:pPr>
                      <a:r>
                        <a:rPr lang="en-US" sz="1000" b="1">
                          <a:solidFill>
                            <a:srgbClr val="000000"/>
                          </a:solidFill>
                          <a:latin typeface="微软雅黑" panose="020B0503020204020204" charset="-122"/>
                        </a:rPr>
                        <a:t>Camera S</a:t>
                      </a:r>
                      <a:r>
                        <a:rPr lang="en-US" sz="1000" b="1">
                          <a:solidFill>
                            <a:srgbClr val="000000"/>
                          </a:solidFill>
                          <a:latin typeface="微软雅黑" panose="020B0503020204020204" charset="-122"/>
                        </a:rPr>
                        <a:t>etting</a:t>
                      </a:r>
                      <a:endParaRPr lang="en-US" sz="10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endParaRPr lang="en-US" altLang="en-US" sz="10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62280">
                <a:tc>
                  <a:txBody>
                    <a:bodyPr/>
                    <a:p>
                      <a:pPr indent="0" algn="l">
                        <a:buNone/>
                      </a:pPr>
                      <a:r>
                        <a:rPr lang="en-US" sz="1000" b="1">
                          <a:solidFill>
                            <a:srgbClr val="000000"/>
                          </a:solidFill>
                          <a:latin typeface="微软雅黑" panose="020B0503020204020204" charset="-122"/>
                        </a:rPr>
                        <a:t>Flash Mode</a:t>
                      </a:r>
                      <a:endParaRPr lang="en-US" altLang="en-US" sz="10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en-US" sz="1000" b="0">
                          <a:solidFill>
                            <a:srgbClr val="000000"/>
                          </a:solidFill>
                          <a:latin typeface="微软雅黑" panose="020B0503020204020204" charset="-122"/>
                        </a:rPr>
                        <a:t>Select different combinations of LED illumination and shutter speed to shoot optimized photos of objects at night.</a:t>
                      </a:r>
                      <a:endParaRPr lang="en-US" altLang="en-US" sz="10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83590">
                <a:tc>
                  <a:txBody>
                    <a:bodyPr/>
                    <a:p>
                      <a:pPr indent="0" algn="l">
                        <a:buNone/>
                      </a:pPr>
                      <a:r>
                        <a:rPr lang="en-US" sz="1000" b="1">
                          <a:solidFill>
                            <a:srgbClr val="000000"/>
                          </a:solidFill>
                          <a:latin typeface="微软雅黑" panose="020B0503020204020204" charset="-122"/>
                        </a:rPr>
                        <a:t>PIR Interval</a:t>
                      </a:r>
                      <a:endParaRPr lang="en-US" altLang="en-US" sz="10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en-US" sz="1000" b="0">
                          <a:solidFill>
                            <a:srgbClr val="000000"/>
                          </a:solidFill>
                          <a:latin typeface="微软雅黑" panose="020B0503020204020204" charset="-122"/>
                        </a:rPr>
                        <a:t>You can choose 1s~59 or 1m~60m.Selects the length of time that the camera will“wait”until  it responds to any additional triggers from the PIR after an animal is first detected and remains within the sensor's range.</a:t>
                      </a:r>
                      <a:endParaRPr lang="en-US" sz="1000" b="0">
                        <a:solidFill>
                          <a:srgbClr val="000000"/>
                        </a:solidFill>
                        <a:latin typeface="微软雅黑" panose="020B0503020204020204" charset="-122"/>
                      </a:endParaRPr>
                    </a:p>
                    <a:p>
                      <a:pPr indent="0" algn="l">
                        <a:buNone/>
                      </a:pPr>
                      <a:r>
                        <a:rPr lang="en-US" sz="1000" b="0">
                          <a:solidFill>
                            <a:srgbClr val="000000"/>
                          </a:solidFill>
                          <a:latin typeface="微软雅黑" panose="020B0503020204020204" charset="-122"/>
                        </a:rPr>
                        <a:t>During this period of time user set“ignore triggers”interval, the camera  will not capture photos/videos.This prevents the card from  filling up with too many redundant images.</a:t>
                      </a:r>
                      <a:endParaRPr lang="en-US" altLang="en-US" sz="10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73405">
                <a:tc>
                  <a:txBody>
                    <a:bodyPr/>
                    <a:p>
                      <a:pPr indent="0" algn="l">
                        <a:buNone/>
                      </a:pPr>
                      <a:r>
                        <a:rPr lang="en-US" sz="1000" b="1">
                          <a:solidFill>
                            <a:srgbClr val="000000"/>
                          </a:solidFill>
                          <a:latin typeface="微软雅黑" panose="020B0503020204020204" charset="-122"/>
                        </a:rPr>
                        <a:t>PIR Sensitivity</a:t>
                      </a:r>
                      <a:endParaRPr lang="en-US" altLang="en-US" sz="10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en-US" sz="1000" b="0">
                          <a:solidFill>
                            <a:srgbClr val="000000"/>
                          </a:solidFill>
                          <a:latin typeface="微软雅黑" panose="020B0503020204020204" charset="-122"/>
                        </a:rPr>
                        <a:t>Selects the sensitivity level of the PIR motion sensor. Low, Normal,</a:t>
                      </a:r>
                      <a:endParaRPr lang="en-US" sz="1000" b="0">
                        <a:solidFill>
                          <a:srgbClr val="000000"/>
                        </a:solidFill>
                        <a:latin typeface="微软雅黑" panose="020B0503020204020204" charset="-122"/>
                      </a:endParaRPr>
                    </a:p>
                    <a:p>
                      <a:pPr indent="0" algn="l">
                        <a:buNone/>
                      </a:pPr>
                      <a:r>
                        <a:rPr lang="en-US" sz="1000" b="0">
                          <a:solidFill>
                            <a:srgbClr val="000000"/>
                          </a:solidFill>
                          <a:latin typeface="微软雅黑" panose="020B0503020204020204" charset="-122"/>
                        </a:rPr>
                        <a:t>High and Auto are the options. Auto self-adjusts for differences in</a:t>
                      </a:r>
                      <a:endParaRPr lang="en-US" sz="1000" b="0">
                        <a:solidFill>
                          <a:srgbClr val="000000"/>
                        </a:solidFill>
                        <a:latin typeface="微软雅黑" panose="020B0503020204020204" charset="-122"/>
                      </a:endParaRPr>
                    </a:p>
                    <a:p>
                      <a:pPr indent="0" algn="l">
                        <a:buNone/>
                      </a:pPr>
                      <a:r>
                        <a:rPr lang="en-US" sz="1000" b="0">
                          <a:solidFill>
                            <a:srgbClr val="000000"/>
                          </a:solidFill>
                          <a:latin typeface="微软雅黑" panose="020B0503020204020204" charset="-122"/>
                        </a:rPr>
                        <a:t>temperature while the other 3 options are fixed once chosen.</a:t>
                      </a:r>
                      <a:endParaRPr lang="en-US" altLang="en-US" sz="10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17220">
                <a:tc>
                  <a:txBody>
                    <a:bodyPr/>
                    <a:p>
                      <a:pPr indent="0" algn="l">
                        <a:buNone/>
                      </a:pPr>
                      <a:r>
                        <a:rPr lang="en-US" sz="1000" b="1">
                          <a:solidFill>
                            <a:srgbClr val="000000"/>
                          </a:solidFill>
                          <a:latin typeface="微软雅黑" panose="020B0503020204020204" charset="-122"/>
                        </a:rPr>
                        <a:t>Work Time</a:t>
                      </a:r>
                      <a:endParaRPr lang="en-US" altLang="en-US" sz="10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en-US" sz="1000" b="0">
                          <a:solidFill>
                            <a:srgbClr val="000000"/>
                          </a:solidFill>
                          <a:latin typeface="微软雅黑" panose="020B0503020204020204" charset="-122"/>
                        </a:rPr>
                        <a:t>Selects the time frame that the user wants the camera to capture</a:t>
                      </a:r>
                      <a:endParaRPr lang="en-US" sz="1000" b="0">
                        <a:solidFill>
                          <a:srgbClr val="000000"/>
                        </a:solidFill>
                        <a:latin typeface="微软雅黑" panose="020B0503020204020204" charset="-122"/>
                      </a:endParaRPr>
                    </a:p>
                    <a:p>
                      <a:pPr indent="0" algn="l">
                        <a:buNone/>
                      </a:pPr>
                      <a:r>
                        <a:rPr lang="en-US" sz="1000" b="0">
                          <a:solidFill>
                            <a:srgbClr val="000000"/>
                          </a:solidFill>
                          <a:latin typeface="微软雅黑" panose="020B0503020204020204" charset="-122"/>
                        </a:rPr>
                        <a:t>images. Default is 24 hours. Users who may be using the camera for</a:t>
                      </a:r>
                      <a:endParaRPr lang="en-US" sz="1000" b="0">
                        <a:solidFill>
                          <a:srgbClr val="000000"/>
                        </a:solidFill>
                        <a:latin typeface="微软雅黑" panose="020B0503020204020204" charset="-122"/>
                      </a:endParaRPr>
                    </a:p>
                    <a:p>
                      <a:pPr indent="0" algn="l">
                        <a:buNone/>
                      </a:pPr>
                      <a:r>
                        <a:rPr lang="en-US" sz="1000" b="0">
                          <a:solidFill>
                            <a:srgbClr val="000000"/>
                          </a:solidFill>
                          <a:latin typeface="微软雅黑" panose="020B0503020204020204" charset="-122"/>
                        </a:rPr>
                        <a:t>security purposes may only want the camera to capture images after hours for example and avoid taking images during the busy day.</a:t>
                      </a:r>
                      <a:endParaRPr lang="en-US" altLang="en-US" sz="10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100455">
                <a:tc>
                  <a:txBody>
                    <a:bodyPr/>
                    <a:p>
                      <a:pPr indent="0" algn="l">
                        <a:buNone/>
                      </a:pPr>
                      <a:r>
                        <a:rPr lang="en-US" sz="1000" b="1">
                          <a:solidFill>
                            <a:srgbClr val="000000"/>
                          </a:solidFill>
                          <a:latin typeface="微软雅黑" panose="020B0503020204020204" charset="-122"/>
                        </a:rPr>
                        <a:t>Time Scan</a:t>
                      </a:r>
                      <a:endParaRPr lang="en-US" altLang="en-US" sz="10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en-US" sz="1000" b="0">
                          <a:solidFill>
                            <a:srgbClr val="000000"/>
                          </a:solidFill>
                          <a:latin typeface="微软雅黑" panose="020B0503020204020204" charset="-122"/>
                        </a:rPr>
                        <a:t>Time Scan (Time Lapse) recording mode on/off. When activated,  Time Scan forces the camera to take photos or videos even  when it is not triggered by an nearby live animal,useful for  constant monitoring of an area that might be far away from the  camera. The user can set start and stop times for up to two in  dependent “blocks”of Time Scan recording,as well as the</a:t>
                      </a:r>
                      <a:endParaRPr lang="en-US" sz="1000" b="0">
                        <a:solidFill>
                          <a:srgbClr val="000000"/>
                        </a:solidFill>
                        <a:latin typeface="微软雅黑" panose="020B0503020204020204" charset="-122"/>
                      </a:endParaRPr>
                    </a:p>
                    <a:p>
                      <a:pPr indent="0" algn="l">
                        <a:buNone/>
                      </a:pPr>
                      <a:r>
                        <a:rPr lang="en-US" sz="1000" b="0">
                          <a:solidFill>
                            <a:srgbClr val="000000"/>
                          </a:solidFill>
                          <a:latin typeface="微软雅黑" panose="020B0503020204020204" charset="-122"/>
                        </a:rPr>
                        <a:t>interval time between each photo/video.</a:t>
                      </a:r>
                      <a:endParaRPr lang="en-US" sz="1000" b="0">
                        <a:solidFill>
                          <a:srgbClr val="000000"/>
                        </a:solidFill>
                        <a:latin typeface="微软雅黑" panose="020B0503020204020204" charset="-122"/>
                      </a:endParaRPr>
                    </a:p>
                    <a:p>
                      <a:pPr indent="0" algn="l">
                        <a:buNone/>
                      </a:pPr>
                      <a:r>
                        <a:rPr lang="en-US" sz="1000" b="0">
                          <a:solidFill>
                            <a:srgbClr val="000000"/>
                          </a:solidFill>
                          <a:latin typeface="微软雅黑" panose="020B0503020204020204" charset="-122"/>
                        </a:rPr>
                        <a:t>Interval: 1m~59m or 1h~6h</a:t>
                      </a:r>
                      <a:endParaRPr lang="en-US" altLang="en-US" sz="10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grpSp>
        <p:nvGrpSpPr>
          <p:cNvPr id="52" name="组合 51"/>
          <p:cNvGrpSpPr/>
          <p:nvPr/>
        </p:nvGrpSpPr>
        <p:grpSpPr>
          <a:xfrm>
            <a:off x="717550" y="793750"/>
            <a:ext cx="2534285" cy="1588957"/>
            <a:chOff x="6480" y="1200"/>
            <a:chExt cx="3960" cy="2760"/>
          </a:xfrm>
        </p:grpSpPr>
        <p:sp>
          <p:nvSpPr>
            <p:cNvPr id="42" name="矩形 41"/>
            <p:cNvSpPr/>
            <p:nvPr/>
          </p:nvSpPr>
          <p:spPr>
            <a:xfrm>
              <a:off x="6480" y="1200"/>
              <a:ext cx="3960" cy="2760"/>
            </a:xfrm>
            <a:prstGeom prst="rect">
              <a:avLst/>
            </a:prstGeom>
            <a:solidFill>
              <a:schemeClr val="tx2"/>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8" name="图片 17" descr="照相机"/>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24" y="1260"/>
              <a:ext cx="371" cy="371"/>
            </a:xfrm>
            <a:prstGeom prst="rect">
              <a:avLst/>
            </a:prstGeom>
          </p:spPr>
        </p:pic>
        <p:pic>
          <p:nvPicPr>
            <p:cNvPr id="44" name="图片 43" descr="全球"/>
            <p:cNvPicPr>
              <a:picLocks noChangeAspect="1"/>
            </p:cNvPicPr>
            <p:nvPr/>
          </p:nvPicPr>
          <p:blipFill>
            <a:blip r:embed="rId4"/>
            <a:stretch>
              <a:fillRect/>
            </a:stretch>
          </p:blipFill>
          <p:spPr>
            <a:xfrm>
              <a:off x="7920" y="1313"/>
              <a:ext cx="333" cy="333"/>
            </a:xfrm>
            <a:prstGeom prst="rect">
              <a:avLst/>
            </a:prstGeom>
          </p:spPr>
        </p:pic>
        <p:pic>
          <p:nvPicPr>
            <p:cNvPr id="49" name="图片 48" descr="设置"/>
            <p:cNvPicPr>
              <a:picLocks noChangeAspect="1"/>
            </p:cNvPicPr>
            <p:nvPr/>
          </p:nvPicPr>
          <p:blipFill>
            <a:blip r:embed="rId5"/>
            <a:stretch>
              <a:fillRect/>
            </a:stretch>
          </p:blipFill>
          <p:spPr>
            <a:xfrm>
              <a:off x="8484" y="1308"/>
              <a:ext cx="345" cy="345"/>
            </a:xfrm>
            <a:prstGeom prst="rect">
              <a:avLst/>
            </a:prstGeom>
          </p:spPr>
        </p:pic>
        <p:pic>
          <p:nvPicPr>
            <p:cNvPr id="50" name="图片 49" descr="寺庙"/>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00" y="1273"/>
              <a:ext cx="382" cy="382"/>
            </a:xfrm>
            <a:prstGeom prst="rect">
              <a:avLst/>
            </a:prstGeom>
          </p:spPr>
        </p:pic>
        <p:cxnSp>
          <p:nvCxnSpPr>
            <p:cNvPr id="51" name="直接连接符 50"/>
            <p:cNvCxnSpPr/>
            <p:nvPr/>
          </p:nvCxnSpPr>
          <p:spPr>
            <a:xfrm>
              <a:off x="6600" y="1742"/>
              <a:ext cx="3738" cy="0"/>
            </a:xfrm>
            <a:prstGeom prst="line">
              <a:avLst/>
            </a:prstGeom>
            <a:ln>
              <a:solidFill>
                <a:schemeClr val="bg1"/>
              </a:solidFill>
            </a:ln>
          </p:spPr>
          <p:style>
            <a:lnRef idx="2">
              <a:schemeClr val="accent1"/>
            </a:lnRef>
            <a:fillRef idx="0">
              <a:srgbClr val="FFFFFF"/>
            </a:fillRef>
            <a:effectRef idx="0">
              <a:srgbClr val="FFFFFF"/>
            </a:effectRef>
            <a:fontRef idx="minor">
              <a:schemeClr val="tx1"/>
            </a:fontRef>
          </p:style>
        </p:cxnSp>
        <p:cxnSp>
          <p:nvCxnSpPr>
            <p:cNvPr id="53" name="直接连接符 52"/>
            <p:cNvCxnSpPr/>
            <p:nvPr/>
          </p:nvCxnSpPr>
          <p:spPr>
            <a:xfrm>
              <a:off x="6600" y="3840"/>
              <a:ext cx="3738" cy="0"/>
            </a:xfrm>
            <a:prstGeom prst="line">
              <a:avLst/>
            </a:prstGeom>
            <a:ln>
              <a:solidFill>
                <a:schemeClr val="bg1"/>
              </a:solidFill>
            </a:ln>
          </p:spPr>
          <p:style>
            <a:lnRef idx="2">
              <a:schemeClr val="accent1"/>
            </a:lnRef>
            <a:fillRef idx="0">
              <a:srgbClr val="FFFFFF"/>
            </a:fillRef>
            <a:effectRef idx="0">
              <a:srgbClr val="FFFFFF"/>
            </a:effectRef>
            <a:fontRef idx="minor">
              <a:schemeClr val="tx1"/>
            </a:fontRef>
          </p:style>
        </p:cxnSp>
        <p:sp>
          <p:nvSpPr>
            <p:cNvPr id="54" name="文本框 53"/>
            <p:cNvSpPr txBox="1"/>
            <p:nvPr/>
          </p:nvSpPr>
          <p:spPr>
            <a:xfrm>
              <a:off x="6495" y="1799"/>
              <a:ext cx="3718" cy="1920"/>
            </a:xfrm>
            <a:prstGeom prst="rect">
              <a:avLst/>
            </a:prstGeom>
            <a:noFill/>
          </p:spPr>
          <p:txBody>
            <a:bodyPr wrap="square" rtlCol="0">
              <a:noAutofit/>
            </a:bodyPr>
            <a:p>
              <a:pPr indent="0" fontAlgn="auto">
                <a:lnSpc>
                  <a:spcPts val="1700"/>
                </a:lnSpc>
              </a:pPr>
              <a:r>
                <a:rPr lang="en-US" altLang="zh-CN" sz="1000" b="1">
                  <a:solidFill>
                    <a:schemeClr val="bg1"/>
                  </a:solidFill>
                  <a:latin typeface="微软雅黑" panose="020B0503020204020204" charset="-122"/>
                  <a:ea typeface="微软雅黑" panose="020B0503020204020204" charset="-122"/>
                </a:rPr>
                <a:t>Flash M</a:t>
              </a:r>
              <a:r>
                <a:rPr lang="en-US" altLang="zh-CN" sz="1000" b="1">
                  <a:solidFill>
                    <a:schemeClr val="bg1"/>
                  </a:solidFill>
                  <a:latin typeface="微软雅黑" panose="020B0503020204020204" charset="-122"/>
                  <a:ea typeface="微软雅黑" panose="020B0503020204020204" charset="-122"/>
                </a:rPr>
                <a:t>ode</a:t>
              </a:r>
              <a:endParaRPr lang="en-US" altLang="zh-CN" sz="1000" b="1">
                <a:solidFill>
                  <a:schemeClr val="bg1"/>
                </a:solidFill>
                <a:latin typeface="微软雅黑" panose="020B0503020204020204" charset="-122"/>
                <a:ea typeface="微软雅黑" panose="020B0503020204020204" charset="-122"/>
              </a:endParaRPr>
            </a:p>
            <a:p>
              <a:pPr indent="0" fontAlgn="auto">
                <a:lnSpc>
                  <a:spcPts val="1700"/>
                </a:lnSpc>
              </a:pPr>
              <a:r>
                <a:rPr lang="en-US" altLang="zh-CN" sz="1000" b="1">
                  <a:solidFill>
                    <a:schemeClr val="bg1"/>
                  </a:solidFill>
                  <a:latin typeface="微软雅黑" panose="020B0503020204020204" charset="-122"/>
                  <a:ea typeface="微软雅黑" panose="020B0503020204020204" charset="-122"/>
                </a:rPr>
                <a:t>PIR Interval</a:t>
              </a:r>
              <a:endParaRPr lang="en-US" altLang="zh-CN" sz="1000" b="1">
                <a:solidFill>
                  <a:schemeClr val="bg1"/>
                </a:solidFill>
                <a:latin typeface="微软雅黑" panose="020B0503020204020204" charset="-122"/>
                <a:ea typeface="微软雅黑" panose="020B0503020204020204" charset="-122"/>
              </a:endParaRPr>
            </a:p>
            <a:p>
              <a:pPr indent="0" fontAlgn="auto">
                <a:lnSpc>
                  <a:spcPts val="1700"/>
                </a:lnSpc>
              </a:pPr>
              <a:r>
                <a:rPr lang="en-US" altLang="zh-CN" sz="1000" b="1">
                  <a:solidFill>
                    <a:schemeClr val="bg1"/>
                  </a:solidFill>
                  <a:latin typeface="微软雅黑" panose="020B0503020204020204" charset="-122"/>
                  <a:ea typeface="微软雅黑" panose="020B0503020204020204" charset="-122"/>
                </a:rPr>
                <a:t>PIR Sensitivity</a:t>
              </a:r>
              <a:endParaRPr lang="en-US" altLang="zh-CN" sz="1000" b="1">
                <a:solidFill>
                  <a:schemeClr val="bg1"/>
                </a:solidFill>
                <a:latin typeface="微软雅黑" panose="020B0503020204020204" charset="-122"/>
                <a:ea typeface="微软雅黑" panose="020B0503020204020204" charset="-122"/>
              </a:endParaRPr>
            </a:p>
            <a:p>
              <a:pPr indent="0" fontAlgn="auto">
                <a:lnSpc>
                  <a:spcPts val="1700"/>
                </a:lnSpc>
              </a:pPr>
              <a:r>
                <a:rPr lang="en-US" altLang="zh-CN" sz="1000" b="1">
                  <a:solidFill>
                    <a:schemeClr val="bg1"/>
                  </a:solidFill>
                  <a:latin typeface="微软雅黑" panose="020B0503020204020204" charset="-122"/>
                  <a:ea typeface="微软雅黑" panose="020B0503020204020204" charset="-122"/>
                </a:rPr>
                <a:t>Work Time</a:t>
              </a:r>
              <a:endParaRPr lang="en-US" altLang="zh-CN" sz="1000" b="1">
                <a:solidFill>
                  <a:schemeClr val="bg1"/>
                </a:solidFill>
                <a:latin typeface="微软雅黑" panose="020B0503020204020204" charset="-122"/>
                <a:ea typeface="微软雅黑" panose="020B0503020204020204" charset="-122"/>
              </a:endParaRPr>
            </a:p>
            <a:p>
              <a:pPr indent="0" fontAlgn="auto">
                <a:lnSpc>
                  <a:spcPts val="1700"/>
                </a:lnSpc>
              </a:pPr>
              <a:r>
                <a:rPr lang="en-US" altLang="zh-CN" sz="1000" b="1">
                  <a:solidFill>
                    <a:schemeClr val="bg1"/>
                  </a:solidFill>
                  <a:latin typeface="微软雅黑" panose="020B0503020204020204" charset="-122"/>
                  <a:ea typeface="微软雅黑" panose="020B0503020204020204" charset="-122"/>
                </a:rPr>
                <a:t>Time Scan</a:t>
              </a:r>
              <a:endParaRPr lang="en-US" altLang="zh-CN" sz="1000" b="1">
                <a:solidFill>
                  <a:schemeClr val="bg1"/>
                </a:solidFill>
                <a:latin typeface="微软雅黑" panose="020B0503020204020204" charset="-122"/>
                <a:ea typeface="微软雅黑" panose="020B0503020204020204" charset="-122"/>
              </a:endParaRPr>
            </a:p>
          </p:txBody>
        </p:sp>
        <p:sp>
          <p:nvSpPr>
            <p:cNvPr id="55" name="文本框 54"/>
            <p:cNvSpPr txBox="1"/>
            <p:nvPr/>
          </p:nvSpPr>
          <p:spPr>
            <a:xfrm>
              <a:off x="7536" y="1822"/>
              <a:ext cx="2899" cy="2092"/>
            </a:xfrm>
            <a:prstGeom prst="rect">
              <a:avLst/>
            </a:prstGeom>
            <a:noFill/>
          </p:spPr>
          <p:txBody>
            <a:bodyPr wrap="square" rtlCol="0">
              <a:noAutofit/>
            </a:bodyPr>
            <a:p>
              <a:pPr indent="0" algn="r" fontAlgn="auto">
                <a:lnSpc>
                  <a:spcPts val="1700"/>
                </a:lnSpc>
              </a:pPr>
              <a:r>
                <a:rPr lang="en-US" sz="1000" b="1">
                  <a:solidFill>
                    <a:schemeClr val="bg1"/>
                  </a:solidFill>
                  <a:latin typeface="微软雅黑" panose="020B0503020204020204" charset="-122"/>
                  <a:ea typeface="微软雅黑" panose="020B0503020204020204" charset="-122"/>
                </a:rPr>
                <a:t>LongRange</a:t>
              </a:r>
              <a:endParaRPr lang="en-US" sz="1000" b="1">
                <a:solidFill>
                  <a:schemeClr val="bg1"/>
                </a:solidFill>
                <a:latin typeface="微软雅黑" panose="020B0503020204020204" charset="-122"/>
                <a:ea typeface="微软雅黑" panose="020B0503020204020204" charset="-122"/>
              </a:endParaRPr>
            </a:p>
            <a:p>
              <a:pPr indent="0" algn="r" fontAlgn="auto">
                <a:lnSpc>
                  <a:spcPts val="1700"/>
                </a:lnSpc>
              </a:pPr>
              <a:r>
                <a:rPr lang="en-US" sz="1000" b="1">
                  <a:solidFill>
                    <a:schemeClr val="bg1"/>
                  </a:solidFill>
                  <a:latin typeface="微软雅黑" panose="020B0503020204020204" charset="-122"/>
                  <a:ea typeface="微软雅黑" panose="020B0503020204020204" charset="-122"/>
                </a:rPr>
                <a:t>00:10</a:t>
              </a:r>
              <a:endParaRPr lang="en-US" sz="1000" b="1">
                <a:solidFill>
                  <a:schemeClr val="bg1"/>
                </a:solidFill>
                <a:latin typeface="微软雅黑" panose="020B0503020204020204" charset="-122"/>
                <a:ea typeface="微软雅黑" panose="020B0503020204020204" charset="-122"/>
              </a:endParaRPr>
            </a:p>
            <a:p>
              <a:pPr indent="0" algn="r" fontAlgn="auto">
                <a:lnSpc>
                  <a:spcPts val="1700"/>
                </a:lnSpc>
              </a:pPr>
              <a:r>
                <a:rPr lang="en-US" sz="1000" b="1">
                  <a:solidFill>
                    <a:schemeClr val="bg1"/>
                  </a:solidFill>
                  <a:latin typeface="微软雅黑" panose="020B0503020204020204" charset="-122"/>
                  <a:ea typeface="微软雅黑" panose="020B0503020204020204" charset="-122"/>
                </a:rPr>
                <a:t>Auto</a:t>
              </a:r>
              <a:endParaRPr lang="en-US" sz="1000" b="1">
                <a:solidFill>
                  <a:schemeClr val="bg1"/>
                </a:solidFill>
                <a:latin typeface="微软雅黑" panose="020B0503020204020204" charset="-122"/>
                <a:ea typeface="微软雅黑" panose="020B0503020204020204" charset="-122"/>
              </a:endParaRPr>
            </a:p>
            <a:p>
              <a:pPr indent="0" algn="r" fontAlgn="auto">
                <a:lnSpc>
                  <a:spcPts val="1700"/>
                </a:lnSpc>
              </a:pPr>
              <a:r>
                <a:rPr lang="en-US" sz="1000" b="1">
                  <a:solidFill>
                    <a:schemeClr val="bg1"/>
                  </a:solidFill>
                  <a:latin typeface="微软雅黑" panose="020B0503020204020204" charset="-122"/>
                  <a:ea typeface="微软雅黑" panose="020B0503020204020204" charset="-122"/>
                </a:rPr>
                <a:t>OFF</a:t>
              </a:r>
              <a:endParaRPr lang="en-US" sz="1000" b="1">
                <a:solidFill>
                  <a:schemeClr val="bg1"/>
                </a:solidFill>
                <a:latin typeface="微软雅黑" panose="020B0503020204020204" charset="-122"/>
                <a:ea typeface="微软雅黑" panose="020B0503020204020204" charset="-122"/>
              </a:endParaRPr>
            </a:p>
            <a:p>
              <a:pPr indent="0" algn="r" fontAlgn="auto">
                <a:lnSpc>
                  <a:spcPts val="1700"/>
                </a:lnSpc>
              </a:pPr>
              <a:r>
                <a:rPr lang="en-US" sz="1000" b="1">
                  <a:solidFill>
                    <a:schemeClr val="bg1"/>
                  </a:solidFill>
                  <a:latin typeface="微软雅黑" panose="020B0503020204020204" charset="-122"/>
                  <a:ea typeface="微软雅黑" panose="020B0503020204020204" charset="-122"/>
                </a:rPr>
                <a:t>OFF</a:t>
              </a:r>
              <a:endParaRPr lang="en-US" sz="1000" b="1">
                <a:solidFill>
                  <a:schemeClr val="bg1"/>
                </a:solidFill>
                <a:latin typeface="微软雅黑" panose="020B0503020204020204" charset="-122"/>
                <a:ea typeface="微软雅黑" panose="020B0503020204020204" charset="-122"/>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0169" y="6414770"/>
            <a:ext cx="11976100" cy="0"/>
          </a:xfrm>
          <a:custGeom>
            <a:avLst/>
            <a:gdLst/>
            <a:ahLst/>
            <a:cxnLst/>
            <a:rect l="l" t="t" r="r" b="b"/>
            <a:pathLst>
              <a:path w="11976100">
                <a:moveTo>
                  <a:pt x="0" y="0"/>
                </a:moveTo>
                <a:lnTo>
                  <a:pt x="11976100" y="0"/>
                </a:lnTo>
              </a:path>
            </a:pathLst>
          </a:custGeom>
          <a:ln w="7620">
            <a:solidFill>
              <a:srgbClr val="000000"/>
            </a:solidFill>
          </a:ln>
        </p:spPr>
        <p:txBody>
          <a:bodyPr wrap="square" lIns="0" tIns="0" rIns="0" bIns="0" rtlCol="0"/>
          <a:lstStyle/>
          <a:p/>
        </p:txBody>
      </p:sp>
      <p:sp>
        <p:nvSpPr>
          <p:cNvPr id="3" name="object 3"/>
          <p:cNvSpPr/>
          <p:nvPr/>
        </p:nvSpPr>
        <p:spPr>
          <a:xfrm>
            <a:off x="654050" y="744855"/>
            <a:ext cx="10892790" cy="0"/>
          </a:xfrm>
          <a:custGeom>
            <a:avLst/>
            <a:gdLst/>
            <a:ahLst/>
            <a:cxnLst/>
            <a:rect l="l" t="t" r="r" b="b"/>
            <a:pathLst>
              <a:path w="10892790">
                <a:moveTo>
                  <a:pt x="0" y="0"/>
                </a:moveTo>
                <a:lnTo>
                  <a:pt x="10892790" y="0"/>
                </a:lnTo>
              </a:path>
            </a:pathLst>
          </a:custGeom>
          <a:ln w="7619">
            <a:solidFill>
              <a:srgbClr val="000000"/>
            </a:solidFill>
          </a:ln>
        </p:spPr>
        <p:txBody>
          <a:bodyPr wrap="square" lIns="0" tIns="0" rIns="0" bIns="0" rtlCol="0"/>
          <a:lstStyle/>
          <a:p/>
        </p:txBody>
      </p:sp>
      <p:sp>
        <p:nvSpPr>
          <p:cNvPr id="4" name="object 4"/>
          <p:cNvSpPr txBox="1">
            <a:spLocks noGrp="1"/>
          </p:cNvSpPr>
          <p:nvPr>
            <p:ph type="title"/>
          </p:nvPr>
        </p:nvSpPr>
        <p:spPr>
          <a:xfrm>
            <a:off x="717295" y="414654"/>
            <a:ext cx="911860" cy="299720"/>
          </a:xfrm>
          <a:prstGeom prst="rect">
            <a:avLst/>
          </a:prstGeom>
        </p:spPr>
        <p:txBody>
          <a:bodyPr vert="horz" wrap="square" lIns="0" tIns="12700" rIns="0" bIns="0" rtlCol="0">
            <a:spAutoFit/>
          </a:bodyPr>
          <a:lstStyle/>
          <a:p>
            <a:pPr marL="12700">
              <a:lnSpc>
                <a:spcPct val="100000"/>
              </a:lnSpc>
              <a:spcBef>
                <a:spcPts val="100"/>
              </a:spcBef>
            </a:pPr>
            <a:r>
              <a:rPr u="none" spc="-5" dirty="0"/>
              <a:t>Settings</a:t>
            </a:r>
            <a:endParaRPr u="none" spc="-5" dirty="0"/>
          </a:p>
        </p:txBody>
      </p:sp>
      <p:sp>
        <p:nvSpPr>
          <p:cNvPr id="36" name="object 36"/>
          <p:cNvSpPr txBox="1">
            <a:spLocks noGrp="1"/>
          </p:cNvSpPr>
          <p:nvPr>
            <p:ph type="sldNum" sz="quarter" idx="7"/>
          </p:nvPr>
        </p:nvSpPr>
        <p:spPr>
          <a:xfrm>
            <a:off x="11081498" y="6422538"/>
            <a:ext cx="230504" cy="205740"/>
          </a:xfrm>
          <a:prstGeom prst="rect">
            <a:avLst/>
          </a:prstGeom>
        </p:spPr>
        <p:txBody>
          <a:bodyPr vert="horz" wrap="square" lIns="0" tIns="21590" rIns="0" bIns="0" rtlCol="0">
            <a:spAutoFit/>
          </a:bodyPr>
          <a:lstStyle/>
          <a:p>
            <a:pPr marL="25400">
              <a:lnSpc>
                <a:spcPct val="100000"/>
              </a:lnSpc>
              <a:spcBef>
                <a:spcPts val="170"/>
              </a:spcBef>
            </a:pPr>
            <a:r>
              <a:rPr sz="1200" dirty="0"/>
              <a:t>1</a:t>
            </a:r>
            <a:r>
              <a:rPr lang="en-US" sz="1200" dirty="0"/>
              <a:t>1</a:t>
            </a:r>
            <a:endParaRPr lang="en-US" sz="1200" dirty="0"/>
          </a:p>
        </p:txBody>
      </p:sp>
      <p:grpSp>
        <p:nvGrpSpPr>
          <p:cNvPr id="52" name="组合 51"/>
          <p:cNvGrpSpPr/>
          <p:nvPr/>
        </p:nvGrpSpPr>
        <p:grpSpPr>
          <a:xfrm>
            <a:off x="678180" y="798195"/>
            <a:ext cx="2395220" cy="1629410"/>
            <a:chOff x="6474" y="1200"/>
            <a:chExt cx="3966" cy="2760"/>
          </a:xfrm>
        </p:grpSpPr>
        <p:sp>
          <p:nvSpPr>
            <p:cNvPr id="13" name="矩形 12"/>
            <p:cNvSpPr/>
            <p:nvPr/>
          </p:nvSpPr>
          <p:spPr>
            <a:xfrm>
              <a:off x="6480" y="1200"/>
              <a:ext cx="3960" cy="2760"/>
            </a:xfrm>
            <a:prstGeom prst="rect">
              <a:avLst/>
            </a:prstGeom>
            <a:solidFill>
              <a:schemeClr val="tx2"/>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4" name="图片 13" descr="照相机"/>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7224" y="1260"/>
              <a:ext cx="371" cy="371"/>
            </a:xfrm>
            <a:prstGeom prst="rect">
              <a:avLst/>
            </a:prstGeom>
          </p:spPr>
        </p:pic>
        <p:pic>
          <p:nvPicPr>
            <p:cNvPr id="15" name="图片 14" descr="全球"/>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20" y="1313"/>
              <a:ext cx="333" cy="333"/>
            </a:xfrm>
            <a:prstGeom prst="rect">
              <a:avLst/>
            </a:prstGeom>
          </p:spPr>
        </p:pic>
        <p:pic>
          <p:nvPicPr>
            <p:cNvPr id="45" name="图片 44" descr="设置"/>
            <p:cNvPicPr>
              <a:picLocks noChangeAspect="1"/>
            </p:cNvPicPr>
            <p:nvPr/>
          </p:nvPicPr>
          <p:blipFill>
            <a:blip r:embed="rId5"/>
            <a:stretch>
              <a:fillRect/>
            </a:stretch>
          </p:blipFill>
          <p:spPr>
            <a:xfrm>
              <a:off x="8484" y="1308"/>
              <a:ext cx="345" cy="345"/>
            </a:xfrm>
            <a:prstGeom prst="rect">
              <a:avLst/>
            </a:prstGeom>
          </p:spPr>
        </p:pic>
        <p:pic>
          <p:nvPicPr>
            <p:cNvPr id="46" name="图片 45" descr="寺庙"/>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00" y="1273"/>
              <a:ext cx="382" cy="382"/>
            </a:xfrm>
            <a:prstGeom prst="rect">
              <a:avLst/>
            </a:prstGeom>
          </p:spPr>
        </p:pic>
        <p:cxnSp>
          <p:nvCxnSpPr>
            <p:cNvPr id="47" name="直接连接符 46"/>
            <p:cNvCxnSpPr/>
            <p:nvPr/>
          </p:nvCxnSpPr>
          <p:spPr>
            <a:xfrm>
              <a:off x="6600" y="1742"/>
              <a:ext cx="3738" cy="0"/>
            </a:xfrm>
            <a:prstGeom prst="line">
              <a:avLst/>
            </a:prstGeom>
            <a:ln>
              <a:solidFill>
                <a:schemeClr val="bg1"/>
              </a:solidFill>
            </a:ln>
          </p:spPr>
          <p:style>
            <a:lnRef idx="2">
              <a:schemeClr val="accent1"/>
            </a:lnRef>
            <a:fillRef idx="0">
              <a:srgbClr val="FFFFFF"/>
            </a:fillRef>
            <a:effectRef idx="0">
              <a:srgbClr val="FFFFFF"/>
            </a:effectRef>
            <a:fontRef idx="minor">
              <a:schemeClr val="tx1"/>
            </a:fontRef>
          </p:style>
        </p:cxnSp>
        <p:cxnSp>
          <p:nvCxnSpPr>
            <p:cNvPr id="48" name="直接连接符 47"/>
            <p:cNvCxnSpPr/>
            <p:nvPr/>
          </p:nvCxnSpPr>
          <p:spPr>
            <a:xfrm>
              <a:off x="6600" y="3840"/>
              <a:ext cx="3738" cy="0"/>
            </a:xfrm>
            <a:prstGeom prst="line">
              <a:avLst/>
            </a:prstGeom>
            <a:ln>
              <a:solidFill>
                <a:schemeClr val="bg1"/>
              </a:solidFill>
            </a:ln>
          </p:spPr>
          <p:style>
            <a:lnRef idx="2">
              <a:schemeClr val="accent1"/>
            </a:lnRef>
            <a:fillRef idx="0">
              <a:srgbClr val="FFFFFF"/>
            </a:fillRef>
            <a:effectRef idx="0">
              <a:srgbClr val="FFFFFF"/>
            </a:effectRef>
            <a:fontRef idx="minor">
              <a:schemeClr val="tx1"/>
            </a:fontRef>
          </p:style>
        </p:cxnSp>
        <p:sp>
          <p:nvSpPr>
            <p:cNvPr id="49" name="文本框 48"/>
            <p:cNvSpPr txBox="1"/>
            <p:nvPr/>
          </p:nvSpPr>
          <p:spPr>
            <a:xfrm>
              <a:off x="6474" y="1771"/>
              <a:ext cx="3297" cy="1497"/>
            </a:xfrm>
            <a:prstGeom prst="rect">
              <a:avLst/>
            </a:prstGeom>
            <a:noFill/>
          </p:spPr>
          <p:txBody>
            <a:bodyPr wrap="square" rtlCol="0">
              <a:noAutofit/>
            </a:bodyPr>
            <a:p>
              <a:pPr indent="0" fontAlgn="auto">
                <a:lnSpc>
                  <a:spcPts val="1500"/>
                </a:lnSpc>
              </a:pPr>
              <a:r>
                <a:rPr lang="en-US" altLang="zh-CN" sz="900" b="1">
                  <a:solidFill>
                    <a:schemeClr val="bg1"/>
                  </a:solidFill>
                  <a:latin typeface="微软雅黑" panose="020B0503020204020204" charset="-122"/>
                  <a:ea typeface="微软雅黑" panose="020B0503020204020204" charset="-122"/>
                </a:rPr>
                <a:t>Wireless 4G</a:t>
              </a:r>
              <a:endParaRPr lang="en-US" altLang="zh-CN" sz="900" b="1">
                <a:solidFill>
                  <a:schemeClr val="bg1"/>
                </a:solidFill>
                <a:latin typeface="微软雅黑" panose="020B0503020204020204" charset="-122"/>
                <a:ea typeface="微软雅黑" panose="020B0503020204020204" charset="-122"/>
              </a:endParaRPr>
            </a:p>
            <a:p>
              <a:pPr indent="0" fontAlgn="auto">
                <a:lnSpc>
                  <a:spcPts val="1500"/>
                </a:lnSpc>
              </a:pPr>
              <a:r>
                <a:rPr lang="en-US" altLang="zh-CN" sz="900" b="1">
                  <a:solidFill>
                    <a:schemeClr val="bg1"/>
                  </a:solidFill>
                  <a:latin typeface="微软雅黑" panose="020B0503020204020204" charset="-122"/>
                  <a:ea typeface="微软雅黑" panose="020B0503020204020204" charset="-122"/>
                </a:rPr>
                <a:t>Transmit Frequency</a:t>
              </a:r>
              <a:endParaRPr lang="en-US" altLang="zh-CN" sz="900" b="1">
                <a:solidFill>
                  <a:schemeClr val="bg1"/>
                </a:solidFill>
                <a:latin typeface="微软雅黑" panose="020B0503020204020204" charset="-122"/>
                <a:ea typeface="微软雅黑" panose="020B0503020204020204" charset="-122"/>
              </a:endParaRPr>
            </a:p>
            <a:p>
              <a:pPr indent="0" fontAlgn="auto">
                <a:lnSpc>
                  <a:spcPts val="1500"/>
                </a:lnSpc>
              </a:pPr>
              <a:r>
                <a:rPr lang="en-US" altLang="zh-CN" sz="900" b="1">
                  <a:solidFill>
                    <a:schemeClr val="bg1"/>
                  </a:solidFill>
                  <a:latin typeface="微软雅黑" panose="020B0503020204020204" charset="-122"/>
                  <a:ea typeface="微软雅黑" panose="020B0503020204020204" charset="-122"/>
                </a:rPr>
                <a:t>SMS Switch</a:t>
              </a:r>
              <a:endParaRPr lang="en-US" altLang="zh-CN" sz="900" b="1">
                <a:solidFill>
                  <a:schemeClr val="bg1"/>
                </a:solidFill>
                <a:latin typeface="微软雅黑" panose="020B0503020204020204" charset="-122"/>
                <a:ea typeface="微软雅黑" panose="020B0503020204020204" charset="-122"/>
              </a:endParaRPr>
            </a:p>
            <a:p>
              <a:pPr indent="0" fontAlgn="auto">
                <a:lnSpc>
                  <a:spcPts val="1500"/>
                </a:lnSpc>
              </a:pPr>
              <a:r>
                <a:rPr lang="en-US" altLang="zh-CN" sz="900" b="1">
                  <a:solidFill>
                    <a:schemeClr val="bg1"/>
                  </a:solidFill>
                  <a:latin typeface="微软雅黑" panose="020B0503020204020204" charset="-122"/>
                  <a:ea typeface="微软雅黑" panose="020B0503020204020204" charset="-122"/>
                </a:rPr>
                <a:t>Registration</a:t>
              </a:r>
              <a:endParaRPr lang="en-US" altLang="zh-CN" sz="900" b="1">
                <a:solidFill>
                  <a:schemeClr val="bg1"/>
                </a:solidFill>
                <a:latin typeface="微软雅黑" panose="020B0503020204020204" charset="-122"/>
                <a:ea typeface="微软雅黑" panose="020B0503020204020204" charset="-122"/>
              </a:endParaRPr>
            </a:p>
            <a:p>
              <a:pPr indent="0" fontAlgn="auto">
                <a:lnSpc>
                  <a:spcPts val="1500"/>
                </a:lnSpc>
              </a:pPr>
              <a:r>
                <a:rPr lang="en-US" altLang="zh-CN" sz="900" b="1">
                  <a:solidFill>
                    <a:schemeClr val="bg1"/>
                  </a:solidFill>
                  <a:latin typeface="微软雅黑" panose="020B0503020204020204" charset="-122"/>
                  <a:ea typeface="微软雅黑" panose="020B0503020204020204" charset="-122"/>
                </a:rPr>
                <a:t>IMEI</a:t>
              </a:r>
              <a:endParaRPr lang="en-US" altLang="zh-CN" sz="900" b="1">
                <a:solidFill>
                  <a:schemeClr val="bg1"/>
                </a:solidFill>
                <a:latin typeface="微软雅黑" panose="020B0503020204020204" charset="-122"/>
                <a:ea typeface="微软雅黑" panose="020B0503020204020204" charset="-122"/>
              </a:endParaRPr>
            </a:p>
            <a:p>
              <a:pPr indent="0" fontAlgn="auto">
                <a:lnSpc>
                  <a:spcPts val="1500"/>
                </a:lnSpc>
              </a:pPr>
              <a:r>
                <a:rPr lang="en-US" altLang="zh-CN" sz="900" b="1">
                  <a:solidFill>
                    <a:schemeClr val="bg1"/>
                  </a:solidFill>
                  <a:latin typeface="微软雅黑" panose="020B0503020204020204" charset="-122"/>
                  <a:ea typeface="微软雅黑" panose="020B0503020204020204" charset="-122"/>
                </a:rPr>
                <a:t>ICCID</a:t>
              </a:r>
              <a:endParaRPr lang="en-US" altLang="zh-CN" sz="900" b="1">
                <a:solidFill>
                  <a:schemeClr val="bg1"/>
                </a:solidFill>
                <a:latin typeface="微软雅黑" panose="020B0503020204020204" charset="-122"/>
                <a:ea typeface="微软雅黑" panose="020B0503020204020204" charset="-122"/>
              </a:endParaRPr>
            </a:p>
            <a:p>
              <a:pPr indent="0" fontAlgn="auto">
                <a:lnSpc>
                  <a:spcPts val="1700"/>
                </a:lnSpc>
              </a:pPr>
              <a:endParaRPr lang="en-US" altLang="zh-CN" sz="900" b="1">
                <a:solidFill>
                  <a:schemeClr val="bg1"/>
                </a:solidFill>
                <a:latin typeface="微软雅黑" panose="020B0503020204020204" charset="-122"/>
                <a:ea typeface="微软雅黑" panose="020B0503020204020204" charset="-122"/>
              </a:endParaRPr>
            </a:p>
          </p:txBody>
        </p:sp>
        <p:sp>
          <p:nvSpPr>
            <p:cNvPr id="16" name="文本框 15"/>
            <p:cNvSpPr txBox="1"/>
            <p:nvPr/>
          </p:nvSpPr>
          <p:spPr>
            <a:xfrm>
              <a:off x="7746" y="1774"/>
              <a:ext cx="2616" cy="860"/>
            </a:xfrm>
            <a:prstGeom prst="rect">
              <a:avLst/>
            </a:prstGeom>
            <a:noFill/>
          </p:spPr>
          <p:txBody>
            <a:bodyPr wrap="square" rtlCol="0">
              <a:noAutofit/>
            </a:bodyPr>
            <a:p>
              <a:pPr indent="0" algn="r" fontAlgn="auto">
                <a:lnSpc>
                  <a:spcPts val="1500"/>
                </a:lnSpc>
              </a:pPr>
              <a:r>
                <a:rPr lang="en-US" sz="900" b="1">
                  <a:solidFill>
                    <a:schemeClr val="bg1"/>
                  </a:solidFill>
                  <a:latin typeface="微软雅黑" panose="020B0503020204020204" charset="-122"/>
                  <a:ea typeface="微软雅黑" panose="020B0503020204020204" charset="-122"/>
                </a:rPr>
                <a:t>On</a:t>
              </a:r>
              <a:endParaRPr lang="en-US" sz="900" b="1">
                <a:solidFill>
                  <a:schemeClr val="bg1"/>
                </a:solidFill>
                <a:latin typeface="微软雅黑" panose="020B0503020204020204" charset="-122"/>
                <a:ea typeface="微软雅黑" panose="020B0503020204020204" charset="-122"/>
              </a:endParaRPr>
            </a:p>
            <a:p>
              <a:pPr indent="0" algn="r" fontAlgn="auto">
                <a:lnSpc>
                  <a:spcPts val="1500"/>
                </a:lnSpc>
              </a:pPr>
              <a:r>
                <a:rPr lang="en-US" sz="900" b="1">
                  <a:solidFill>
                    <a:schemeClr val="bg1"/>
                  </a:solidFill>
                  <a:latin typeface="微软雅黑" panose="020B0503020204020204" charset="-122"/>
                  <a:ea typeface="微软雅黑" panose="020B0503020204020204" charset="-122"/>
                </a:rPr>
                <a:t>Immediately</a:t>
              </a:r>
              <a:endParaRPr lang="en-US" sz="900" b="1">
                <a:solidFill>
                  <a:schemeClr val="bg1"/>
                </a:solidFill>
                <a:latin typeface="微软雅黑" panose="020B0503020204020204" charset="-122"/>
                <a:ea typeface="微软雅黑" panose="020B0503020204020204" charset="-122"/>
              </a:endParaRPr>
            </a:p>
            <a:p>
              <a:pPr indent="0" algn="r" fontAlgn="auto">
                <a:lnSpc>
                  <a:spcPts val="1500"/>
                </a:lnSpc>
              </a:pPr>
              <a:r>
                <a:rPr lang="en-US" sz="900" b="1">
                  <a:solidFill>
                    <a:schemeClr val="bg1"/>
                  </a:solidFill>
                  <a:latin typeface="微软雅黑" panose="020B0503020204020204" charset="-122"/>
                  <a:ea typeface="微软雅黑" panose="020B0503020204020204" charset="-122"/>
                </a:rPr>
                <a:t>OFF</a:t>
              </a:r>
              <a:endParaRPr lang="en-US" sz="900" b="1">
                <a:solidFill>
                  <a:schemeClr val="bg1"/>
                </a:solidFill>
                <a:latin typeface="微软雅黑" panose="020B0503020204020204" charset="-122"/>
                <a:ea typeface="微软雅黑" panose="020B0503020204020204" charset="-122"/>
              </a:endParaRPr>
            </a:p>
          </p:txBody>
        </p:sp>
      </p:grpSp>
      <p:graphicFrame>
        <p:nvGraphicFramePr>
          <p:cNvPr id="17" name="表格 16"/>
          <p:cNvGraphicFramePr/>
          <p:nvPr>
            <p:custDataLst>
              <p:tags r:id="rId8"/>
            </p:custDataLst>
          </p:nvPr>
        </p:nvGraphicFramePr>
        <p:xfrm>
          <a:off x="647065" y="2585720"/>
          <a:ext cx="10846435" cy="3738245"/>
        </p:xfrm>
        <a:graphic>
          <a:graphicData uri="http://schemas.openxmlformats.org/drawingml/2006/table">
            <a:tbl>
              <a:tblPr/>
              <a:tblGrid>
                <a:gridCol w="2649220"/>
                <a:gridCol w="8197215"/>
              </a:tblGrid>
              <a:tr h="399415">
                <a:tc>
                  <a:txBody>
                    <a:bodyPr/>
                    <a:p>
                      <a:pPr indent="0" algn="l">
                        <a:buNone/>
                      </a:pPr>
                      <a:r>
                        <a:rPr lang="en-US" sz="1200" b="1">
                          <a:solidFill>
                            <a:srgbClr val="000000"/>
                          </a:solidFill>
                          <a:latin typeface="微软雅黑" panose="020B0503020204020204" charset="-122"/>
                        </a:rPr>
                        <a:t>Network</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13105">
                <a:tc>
                  <a:txBody>
                    <a:bodyPr/>
                    <a:p>
                      <a:pPr indent="0" algn="l">
                        <a:buNone/>
                      </a:pPr>
                      <a:r>
                        <a:rPr lang="en-US" sz="1200" b="1">
                          <a:solidFill>
                            <a:srgbClr val="000000"/>
                          </a:solidFill>
                          <a:latin typeface="微软雅黑" panose="020B0503020204020204" charset="-122"/>
                        </a:rPr>
                        <a:t>Wireless 4G</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en-US" sz="1200" b="0">
                          <a:solidFill>
                            <a:srgbClr val="000000"/>
                          </a:solidFill>
                          <a:latin typeface="微软雅黑" panose="020B0503020204020204" charset="-122"/>
                        </a:rPr>
                        <a:t>This choice is about wireless function ON/OFF. If you want to send photo  to you mobile phone's APP or email, please turn it on.</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15010">
                <a:tc>
                  <a:txBody>
                    <a:bodyPr/>
                    <a:p>
                      <a:pPr indent="0" algn="l">
                        <a:buNone/>
                      </a:pPr>
                      <a:r>
                        <a:rPr lang="en-US" sz="1200" b="1">
                          <a:solidFill>
                            <a:srgbClr val="000000"/>
                          </a:solidFill>
                          <a:latin typeface="微软雅黑" panose="020B0503020204020204" charset="-122"/>
                        </a:rPr>
                        <a:t>Transmit Frequency</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en-US" sz="1200" b="0">
                          <a:solidFill>
                            <a:srgbClr val="000000"/>
                          </a:solidFill>
                          <a:latin typeface="微软雅黑" panose="020B0503020204020204" charset="-122"/>
                        </a:rPr>
                        <a:t>This choice is about how frequently you would like the camera to send images to you. To save battery life, you may choose Weekly.</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13740">
                <a:tc>
                  <a:txBody>
                    <a:bodyPr/>
                    <a:p>
                      <a:pPr indent="0" algn="l">
                        <a:buNone/>
                      </a:pPr>
                      <a:r>
                        <a:rPr lang="en-US" sz="1200" b="1">
                          <a:solidFill>
                            <a:srgbClr val="000000"/>
                          </a:solidFill>
                          <a:latin typeface="微软雅黑" panose="020B0503020204020204" charset="-122"/>
                        </a:rPr>
                        <a:t>SMS Switch</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en-US" sz="1200" b="0">
                          <a:solidFill>
                            <a:srgbClr val="000000"/>
                          </a:solidFill>
                          <a:latin typeface="微软雅黑" panose="020B0503020204020204" charset="-122"/>
                        </a:rPr>
                        <a:t>When you turn SMS Switch ON, camera is standby, will excute the command from server on time. This mode consumes a lot of power.</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98780">
                <a:tc>
                  <a:txBody>
                    <a:bodyPr/>
                    <a:p>
                      <a:pPr indent="0" algn="l">
                        <a:buNone/>
                      </a:pPr>
                      <a:r>
                        <a:rPr lang="en-US" sz="1200" b="1">
                          <a:solidFill>
                            <a:srgbClr val="000000"/>
                          </a:solidFill>
                          <a:latin typeface="微软雅黑" panose="020B0503020204020204" charset="-122"/>
                        </a:rPr>
                        <a:t>Registration</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en-US" sz="1200" b="0">
                          <a:solidFill>
                            <a:srgbClr val="000000"/>
                          </a:solidFill>
                          <a:latin typeface="微软雅黑" panose="020B0503020204020204" charset="-122"/>
                        </a:rPr>
                        <a:t>QR code</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98780">
                <a:tc>
                  <a:txBody>
                    <a:bodyPr/>
                    <a:p>
                      <a:pPr indent="0" algn="l">
                        <a:buNone/>
                      </a:pPr>
                      <a:r>
                        <a:rPr lang="en-US" sz="1200" b="1">
                          <a:solidFill>
                            <a:srgbClr val="000000"/>
                          </a:solidFill>
                          <a:latin typeface="微软雅黑" panose="020B0503020204020204" charset="-122"/>
                        </a:rPr>
                        <a:t>IMEI</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en-US" sz="1200" b="0">
                          <a:solidFill>
                            <a:srgbClr val="000000"/>
                          </a:solidFill>
                          <a:latin typeface="微软雅黑" panose="020B0503020204020204" charset="-122"/>
                        </a:rPr>
                        <a:t>QR code</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99415">
                <a:tc>
                  <a:txBody>
                    <a:bodyPr/>
                    <a:p>
                      <a:pPr indent="0" algn="l">
                        <a:buNone/>
                      </a:pPr>
                      <a:r>
                        <a:rPr lang="en-US" sz="1200" b="1">
                          <a:solidFill>
                            <a:srgbClr val="000000"/>
                          </a:solidFill>
                          <a:latin typeface="微软雅黑" panose="020B0503020204020204" charset="-122"/>
                        </a:rPr>
                        <a:t>ICCID</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en-US" sz="1200" b="0">
                          <a:solidFill>
                            <a:srgbClr val="000000"/>
                          </a:solidFill>
                          <a:latin typeface="微软雅黑" panose="020B0503020204020204" charset="-122"/>
                        </a:rPr>
                        <a:t>QR code</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0169" y="6414770"/>
            <a:ext cx="11976100" cy="0"/>
          </a:xfrm>
          <a:custGeom>
            <a:avLst/>
            <a:gdLst/>
            <a:ahLst/>
            <a:cxnLst/>
            <a:rect l="l" t="t" r="r" b="b"/>
            <a:pathLst>
              <a:path w="11976100">
                <a:moveTo>
                  <a:pt x="0" y="0"/>
                </a:moveTo>
                <a:lnTo>
                  <a:pt x="11976100" y="0"/>
                </a:lnTo>
              </a:path>
            </a:pathLst>
          </a:custGeom>
          <a:ln w="7620">
            <a:solidFill>
              <a:srgbClr val="000000"/>
            </a:solidFill>
          </a:ln>
        </p:spPr>
        <p:txBody>
          <a:bodyPr wrap="square" lIns="0" tIns="0" rIns="0" bIns="0" rtlCol="0"/>
          <a:lstStyle/>
          <a:p/>
        </p:txBody>
      </p:sp>
      <p:sp>
        <p:nvSpPr>
          <p:cNvPr id="3" name="object 3"/>
          <p:cNvSpPr/>
          <p:nvPr/>
        </p:nvSpPr>
        <p:spPr>
          <a:xfrm>
            <a:off x="654050" y="744855"/>
            <a:ext cx="10892790" cy="0"/>
          </a:xfrm>
          <a:custGeom>
            <a:avLst/>
            <a:gdLst/>
            <a:ahLst/>
            <a:cxnLst/>
            <a:rect l="l" t="t" r="r" b="b"/>
            <a:pathLst>
              <a:path w="10892790">
                <a:moveTo>
                  <a:pt x="0" y="0"/>
                </a:moveTo>
                <a:lnTo>
                  <a:pt x="10892790" y="0"/>
                </a:lnTo>
              </a:path>
            </a:pathLst>
          </a:custGeom>
          <a:ln w="7619">
            <a:solidFill>
              <a:srgbClr val="000000"/>
            </a:solidFill>
          </a:ln>
        </p:spPr>
        <p:txBody>
          <a:bodyPr wrap="square" lIns="0" tIns="0" rIns="0" bIns="0" rtlCol="0"/>
          <a:lstStyle/>
          <a:p/>
        </p:txBody>
      </p:sp>
      <p:sp>
        <p:nvSpPr>
          <p:cNvPr id="4" name="object 4"/>
          <p:cNvSpPr txBox="1">
            <a:spLocks noGrp="1"/>
          </p:cNvSpPr>
          <p:nvPr>
            <p:ph type="title"/>
          </p:nvPr>
        </p:nvSpPr>
        <p:spPr>
          <a:xfrm>
            <a:off x="717295" y="414654"/>
            <a:ext cx="911860" cy="299720"/>
          </a:xfrm>
          <a:prstGeom prst="rect">
            <a:avLst/>
          </a:prstGeom>
        </p:spPr>
        <p:txBody>
          <a:bodyPr vert="horz" wrap="square" lIns="0" tIns="12700" rIns="0" bIns="0" rtlCol="0">
            <a:spAutoFit/>
          </a:bodyPr>
          <a:lstStyle/>
          <a:p>
            <a:pPr marL="12700">
              <a:lnSpc>
                <a:spcPct val="100000"/>
              </a:lnSpc>
              <a:spcBef>
                <a:spcPts val="100"/>
              </a:spcBef>
            </a:pPr>
            <a:r>
              <a:rPr u="none" spc="-5" dirty="0"/>
              <a:t>Settings</a:t>
            </a:r>
            <a:endParaRPr u="none" spc="-5" dirty="0"/>
          </a:p>
        </p:txBody>
      </p:sp>
      <p:sp>
        <p:nvSpPr>
          <p:cNvPr id="46" name="object 46"/>
          <p:cNvSpPr txBox="1">
            <a:spLocks noGrp="1"/>
          </p:cNvSpPr>
          <p:nvPr>
            <p:ph type="sldNum" sz="quarter" idx="7"/>
          </p:nvPr>
        </p:nvSpPr>
        <p:spPr>
          <a:xfrm>
            <a:off x="11081498" y="6422538"/>
            <a:ext cx="230504" cy="205740"/>
          </a:xfrm>
          <a:prstGeom prst="rect">
            <a:avLst/>
          </a:prstGeom>
        </p:spPr>
        <p:txBody>
          <a:bodyPr vert="horz" wrap="square" lIns="0" tIns="21590" rIns="0" bIns="0" rtlCol="0">
            <a:spAutoFit/>
          </a:bodyPr>
          <a:lstStyle/>
          <a:p>
            <a:pPr marL="25400">
              <a:lnSpc>
                <a:spcPct val="100000"/>
              </a:lnSpc>
              <a:spcBef>
                <a:spcPts val="170"/>
              </a:spcBef>
            </a:pPr>
            <a:r>
              <a:rPr sz="1200" dirty="0"/>
              <a:t>1</a:t>
            </a:r>
            <a:r>
              <a:rPr lang="en-US" sz="1200" dirty="0"/>
              <a:t>2</a:t>
            </a:r>
            <a:endParaRPr lang="en-US" sz="1200" dirty="0"/>
          </a:p>
        </p:txBody>
      </p:sp>
      <p:graphicFrame>
        <p:nvGraphicFramePr>
          <p:cNvPr id="6" name="表格 5"/>
          <p:cNvGraphicFramePr/>
          <p:nvPr>
            <p:custDataLst>
              <p:tags r:id="rId1"/>
            </p:custDataLst>
          </p:nvPr>
        </p:nvGraphicFramePr>
        <p:xfrm>
          <a:off x="690245" y="2376170"/>
          <a:ext cx="10871835" cy="3789045"/>
        </p:xfrm>
        <a:graphic>
          <a:graphicData uri="http://schemas.openxmlformats.org/drawingml/2006/table">
            <a:tbl>
              <a:tblPr/>
              <a:tblGrid>
                <a:gridCol w="2655570"/>
                <a:gridCol w="8216265"/>
              </a:tblGrid>
              <a:tr h="226060">
                <a:tc>
                  <a:txBody>
                    <a:bodyPr/>
                    <a:p>
                      <a:pPr indent="0" algn="l">
                        <a:buNone/>
                      </a:pPr>
                      <a:r>
                        <a:rPr lang="en-US" sz="1100" b="1">
                          <a:solidFill>
                            <a:srgbClr val="000000"/>
                          </a:solidFill>
                          <a:latin typeface="微软雅黑" panose="020B0503020204020204" charset="-122"/>
                        </a:rPr>
                        <a:t>Setting</a:t>
                      </a:r>
                      <a:endParaRPr lang="en-US" altLang="en-US" sz="11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endParaRPr lang="en-US" altLang="en-US" sz="11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97510">
                <a:tc>
                  <a:txBody>
                    <a:bodyPr/>
                    <a:p>
                      <a:pPr indent="0" algn="l">
                        <a:buNone/>
                      </a:pPr>
                      <a:r>
                        <a:rPr lang="en-US" sz="1100" b="1">
                          <a:solidFill>
                            <a:srgbClr val="000000"/>
                          </a:solidFill>
                          <a:latin typeface="微软雅黑" panose="020B0503020204020204" charset="-122"/>
                        </a:rPr>
                        <a:t>Language</a:t>
                      </a:r>
                      <a:endParaRPr lang="en-US" altLang="en-US" sz="11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en-US" sz="1100" b="0">
                          <a:solidFill>
                            <a:srgbClr val="000000"/>
                          </a:solidFill>
                          <a:latin typeface="微软雅黑" panose="020B0503020204020204" charset="-122"/>
                        </a:rPr>
                        <a:t>Selects user's preferred language from all ten languages.</a:t>
                      </a:r>
                      <a:endParaRPr lang="en-US" sz="1100" b="0">
                        <a:solidFill>
                          <a:srgbClr val="000000"/>
                        </a:solidFill>
                        <a:latin typeface="微软雅黑" panose="020B0503020204020204" charset="-122"/>
                      </a:endParaRPr>
                    </a:p>
                    <a:p>
                      <a:pPr indent="0" algn="l">
                        <a:buNone/>
                      </a:pPr>
                      <a:r>
                        <a:rPr lang="en-US" sz="1100" b="0">
                          <a:solidFill>
                            <a:srgbClr val="000000"/>
                          </a:solidFill>
                          <a:latin typeface="微软雅黑" panose="020B0503020204020204" charset="-122"/>
                        </a:rPr>
                        <a:t>English,French,German,Italian,Russian,Finnish,Spanish,Slovak,simplified Chinese,Chinese Traditional.</a:t>
                      </a:r>
                      <a:endParaRPr lang="en-US" altLang="en-US" sz="11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93700">
                <a:tc>
                  <a:txBody>
                    <a:bodyPr/>
                    <a:p>
                      <a:pPr indent="0" algn="l">
                        <a:buNone/>
                      </a:pPr>
                      <a:r>
                        <a:rPr lang="en-US" sz="1100" b="1">
                          <a:solidFill>
                            <a:srgbClr val="000000"/>
                          </a:solidFill>
                          <a:latin typeface="微软雅黑" panose="020B0503020204020204" charset="-122"/>
                        </a:rPr>
                        <a:t>Camera Name</a:t>
                      </a:r>
                      <a:endParaRPr lang="en-US" altLang="en-US" sz="11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en-US" sz="1100" b="0">
                          <a:solidFill>
                            <a:srgbClr val="000000"/>
                          </a:solidFill>
                          <a:latin typeface="微软雅黑" panose="020B0503020204020204" charset="-122"/>
                        </a:rPr>
                        <a:t>Select Camera Name Input to place a unique custom name on</a:t>
                      </a:r>
                      <a:endParaRPr lang="en-US" sz="1100" b="0">
                        <a:solidFill>
                          <a:srgbClr val="000000"/>
                        </a:solidFill>
                        <a:latin typeface="微软雅黑" panose="020B0503020204020204" charset="-122"/>
                      </a:endParaRPr>
                    </a:p>
                    <a:p>
                      <a:pPr indent="0" algn="l">
                        <a:buNone/>
                      </a:pPr>
                      <a:r>
                        <a:rPr lang="en-US" sz="1100" b="0">
                          <a:solidFill>
                            <a:srgbClr val="000000"/>
                          </a:solidFill>
                          <a:latin typeface="微软雅黑" panose="020B0503020204020204" charset="-122"/>
                        </a:rPr>
                        <a:t>the image stamp of your camera’s images.</a:t>
                      </a:r>
                      <a:endParaRPr lang="en-US" altLang="en-US" sz="11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71195">
                <a:tc>
                  <a:txBody>
                    <a:bodyPr/>
                    <a:p>
                      <a:pPr indent="0" algn="l">
                        <a:buNone/>
                      </a:pPr>
                      <a:r>
                        <a:rPr lang="en-US" sz="1100" b="1">
                          <a:solidFill>
                            <a:srgbClr val="000000"/>
                          </a:solidFill>
                          <a:latin typeface="微软雅黑" panose="020B0503020204020204" charset="-122"/>
                        </a:rPr>
                        <a:t>Password</a:t>
                      </a:r>
                      <a:endParaRPr lang="en-US" altLang="en-US" sz="11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en-US" sz="1100" b="0">
                          <a:solidFill>
                            <a:srgbClr val="000000"/>
                          </a:solidFill>
                          <a:latin typeface="微软雅黑" panose="020B0503020204020204" charset="-122"/>
                        </a:rPr>
                        <a:t>Select”ON”If you want to protect your camera with a password. Once password is set, whenever you turn on the camera, you will need to enter a four-digit password.  Select “OFF” for no protect with a password.(Please remember your password.) Once  all settings are made, press OK to save.</a:t>
                      </a:r>
                      <a:endParaRPr lang="en-US" altLang="en-US" sz="11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26060">
                <a:tc>
                  <a:txBody>
                    <a:bodyPr/>
                    <a:p>
                      <a:pPr indent="0" algn="l">
                        <a:buNone/>
                      </a:pPr>
                      <a:r>
                        <a:rPr lang="en-US" sz="1100" b="1">
                          <a:solidFill>
                            <a:srgbClr val="000000"/>
                          </a:solidFill>
                          <a:latin typeface="微软雅黑" panose="020B0503020204020204" charset="-122"/>
                        </a:rPr>
                        <a:t>Time Format</a:t>
                      </a:r>
                      <a:endParaRPr lang="en-US" altLang="en-US" sz="11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en-US" sz="1100" b="0">
                          <a:solidFill>
                            <a:srgbClr val="000000"/>
                          </a:solidFill>
                          <a:latin typeface="微软雅黑" panose="020B0503020204020204" charset="-122"/>
                        </a:rPr>
                        <a:t>24H or 12H</a:t>
                      </a:r>
                      <a:endParaRPr lang="en-US" altLang="en-US" sz="11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26060">
                <a:tc>
                  <a:txBody>
                    <a:bodyPr/>
                    <a:p>
                      <a:pPr indent="0" algn="l">
                        <a:buNone/>
                      </a:pPr>
                      <a:r>
                        <a:rPr lang="en-US" sz="1100" b="1">
                          <a:solidFill>
                            <a:srgbClr val="000000"/>
                          </a:solidFill>
                          <a:latin typeface="微软雅黑" panose="020B0503020204020204" charset="-122"/>
                        </a:rPr>
                        <a:t>Data/Time</a:t>
                      </a:r>
                      <a:endParaRPr lang="en-US" altLang="en-US" sz="11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en-US" sz="1100" b="0">
                          <a:solidFill>
                            <a:srgbClr val="000000"/>
                          </a:solidFill>
                          <a:latin typeface="微软雅黑" panose="020B0503020204020204" charset="-122"/>
                        </a:rPr>
                        <a:t>Set day and time.</a:t>
                      </a:r>
                      <a:endParaRPr lang="en-US" altLang="en-US" sz="11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4795">
                <a:tc>
                  <a:txBody>
                    <a:bodyPr/>
                    <a:p>
                      <a:pPr indent="0" algn="l">
                        <a:buNone/>
                      </a:pPr>
                      <a:r>
                        <a:rPr lang="en-US" sz="1100" b="1">
                          <a:solidFill>
                            <a:srgbClr val="000000"/>
                          </a:solidFill>
                          <a:latin typeface="微软雅黑" panose="020B0503020204020204" charset="-122"/>
                        </a:rPr>
                        <a:t>Data Stamp</a:t>
                      </a:r>
                      <a:endParaRPr lang="en-US" altLang="en-US" sz="11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en-US" sz="1100" b="0">
                          <a:solidFill>
                            <a:srgbClr val="000000"/>
                          </a:solidFill>
                          <a:latin typeface="微软雅黑" panose="020B0503020204020204" charset="-122"/>
                        </a:rPr>
                        <a:t>Selects whether the user wants to have the Time and Date stamped on images. The default mode is ON.</a:t>
                      </a:r>
                      <a:endParaRPr lang="en-US" altLang="en-US" sz="11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26060">
                <a:tc>
                  <a:txBody>
                    <a:bodyPr/>
                    <a:p>
                      <a:pPr indent="0" algn="l">
                        <a:buNone/>
                      </a:pPr>
                      <a:r>
                        <a:rPr lang="en-US" sz="1100" b="1">
                          <a:solidFill>
                            <a:srgbClr val="000000"/>
                          </a:solidFill>
                          <a:latin typeface="微软雅黑" panose="020B0503020204020204" charset="-122"/>
                        </a:rPr>
                        <a:t>GPS Location</a:t>
                      </a:r>
                      <a:endParaRPr lang="en-US" altLang="en-US" sz="11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en-US" sz="1100" b="0">
                          <a:solidFill>
                            <a:srgbClr val="000000"/>
                          </a:solidFill>
                          <a:latin typeface="微软雅黑" panose="020B0503020204020204" charset="-122"/>
                        </a:rPr>
                        <a:t>Gain camera's location information and send to server.</a:t>
                      </a:r>
                      <a:endParaRPr lang="en-US" altLang="en-US" sz="11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37845">
                <a:tc>
                  <a:txBody>
                    <a:bodyPr/>
                    <a:p>
                      <a:pPr indent="0" algn="l">
                        <a:buNone/>
                      </a:pPr>
                      <a:r>
                        <a:rPr lang="en-US" sz="1100" b="1">
                          <a:solidFill>
                            <a:srgbClr val="000000"/>
                          </a:solidFill>
                          <a:latin typeface="微软雅黑" panose="020B0503020204020204" charset="-122"/>
                        </a:rPr>
                        <a:t>Format</a:t>
                      </a:r>
                      <a:endParaRPr lang="en-US" altLang="en-US" sz="11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en-US" sz="1100" b="0">
                          <a:solidFill>
                            <a:srgbClr val="000000"/>
                          </a:solidFill>
                          <a:latin typeface="微软雅黑" panose="020B0503020204020204" charset="-122"/>
                        </a:rPr>
                        <a:t>Deletes (erases) all files stored on a card to prepare it for  reuse. Always format a card that has been previously used in  other devices. Press OK to  execute, press MENU (or select NO then press OK) to exit without formatting.</a:t>
                      </a:r>
                      <a:endParaRPr lang="en-US" altLang="en-US" sz="11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93700">
                <a:tc>
                  <a:txBody>
                    <a:bodyPr/>
                    <a:p>
                      <a:pPr indent="0" algn="l">
                        <a:buNone/>
                      </a:pPr>
                      <a:r>
                        <a:rPr lang="en-US" sz="1100" b="1">
                          <a:solidFill>
                            <a:srgbClr val="000000"/>
                          </a:solidFill>
                          <a:latin typeface="微软雅黑" panose="020B0503020204020204" charset="-122"/>
                        </a:rPr>
                        <a:t>Default</a:t>
                      </a:r>
                      <a:endParaRPr lang="en-US" altLang="en-US" sz="11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en-US" sz="1100" b="0">
                          <a:solidFill>
                            <a:srgbClr val="000000"/>
                          </a:solidFill>
                          <a:latin typeface="微软雅黑" panose="020B0503020204020204" charset="-122"/>
                        </a:rPr>
                        <a:t>This function allows the user to revert the camera to the default</a:t>
                      </a:r>
                      <a:endParaRPr lang="en-US" sz="1100" b="0">
                        <a:solidFill>
                          <a:srgbClr val="000000"/>
                        </a:solidFill>
                        <a:latin typeface="微软雅黑" panose="020B0503020204020204" charset="-122"/>
                      </a:endParaRPr>
                    </a:p>
                    <a:p>
                      <a:pPr indent="0" algn="l">
                        <a:buNone/>
                      </a:pPr>
                      <a:r>
                        <a:rPr lang="en-US" sz="1100" b="0">
                          <a:solidFill>
                            <a:srgbClr val="000000"/>
                          </a:solidFill>
                          <a:latin typeface="微软雅黑" panose="020B0503020204020204" charset="-122"/>
                        </a:rPr>
                        <a:t>settings set at the factory.</a:t>
                      </a:r>
                      <a:endParaRPr lang="en-US" altLang="en-US" sz="11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26060">
                <a:tc>
                  <a:txBody>
                    <a:bodyPr/>
                    <a:p>
                      <a:pPr indent="0" algn="l">
                        <a:buNone/>
                      </a:pPr>
                      <a:r>
                        <a:rPr lang="en-US" sz="1100" b="1">
                          <a:solidFill>
                            <a:srgbClr val="000000"/>
                          </a:solidFill>
                          <a:latin typeface="微软雅黑" panose="020B0503020204020204" charset="-122"/>
                        </a:rPr>
                        <a:t>Version</a:t>
                      </a:r>
                      <a:endParaRPr lang="en-US" altLang="en-US" sz="11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endParaRPr lang="en-US" altLang="en-US" sz="11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grpSp>
        <p:nvGrpSpPr>
          <p:cNvPr id="9" name="组合 8"/>
          <p:cNvGrpSpPr/>
          <p:nvPr/>
        </p:nvGrpSpPr>
        <p:grpSpPr>
          <a:xfrm>
            <a:off x="693420" y="827405"/>
            <a:ext cx="2289175" cy="1517650"/>
            <a:chOff x="6480" y="1200"/>
            <a:chExt cx="3960" cy="2760"/>
          </a:xfrm>
        </p:grpSpPr>
        <p:sp>
          <p:nvSpPr>
            <p:cNvPr id="42" name="矩形 41"/>
            <p:cNvSpPr/>
            <p:nvPr/>
          </p:nvSpPr>
          <p:spPr>
            <a:xfrm>
              <a:off x="6480" y="1200"/>
              <a:ext cx="3960" cy="2760"/>
            </a:xfrm>
            <a:prstGeom prst="rect">
              <a:avLst/>
            </a:prstGeom>
            <a:solidFill>
              <a:schemeClr val="tx2"/>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43" name="图片 42" descr="照相机"/>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24" y="1260"/>
              <a:ext cx="371" cy="371"/>
            </a:xfrm>
            <a:prstGeom prst="rect">
              <a:avLst/>
            </a:prstGeom>
          </p:spPr>
        </p:pic>
        <p:pic>
          <p:nvPicPr>
            <p:cNvPr id="44" name="图片 43" descr="全球"/>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20" y="1313"/>
              <a:ext cx="333" cy="333"/>
            </a:xfrm>
            <a:prstGeom prst="rect">
              <a:avLst/>
            </a:prstGeom>
          </p:spPr>
        </p:pic>
        <p:pic>
          <p:nvPicPr>
            <p:cNvPr id="45" name="图片 44" descr="设置"/>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84" y="1308"/>
              <a:ext cx="345" cy="345"/>
            </a:xfrm>
            <a:prstGeom prst="rect">
              <a:avLst/>
            </a:prstGeom>
          </p:spPr>
        </p:pic>
        <p:pic>
          <p:nvPicPr>
            <p:cNvPr id="10" name="图片 9" descr="寺庙"/>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600" y="1273"/>
              <a:ext cx="382" cy="382"/>
            </a:xfrm>
            <a:prstGeom prst="rect">
              <a:avLst/>
            </a:prstGeom>
          </p:spPr>
        </p:pic>
        <p:cxnSp>
          <p:nvCxnSpPr>
            <p:cNvPr id="47" name="直接连接符 46"/>
            <p:cNvCxnSpPr/>
            <p:nvPr/>
          </p:nvCxnSpPr>
          <p:spPr>
            <a:xfrm>
              <a:off x="6600" y="1742"/>
              <a:ext cx="3738" cy="0"/>
            </a:xfrm>
            <a:prstGeom prst="line">
              <a:avLst/>
            </a:prstGeom>
            <a:ln>
              <a:solidFill>
                <a:schemeClr val="bg1"/>
              </a:solidFill>
            </a:ln>
          </p:spPr>
          <p:style>
            <a:lnRef idx="2">
              <a:schemeClr val="accent1"/>
            </a:lnRef>
            <a:fillRef idx="0">
              <a:srgbClr val="FFFFFF"/>
            </a:fillRef>
            <a:effectRef idx="0">
              <a:srgbClr val="FFFFFF"/>
            </a:effectRef>
            <a:fontRef idx="minor">
              <a:schemeClr val="tx1"/>
            </a:fontRef>
          </p:style>
        </p:cxnSp>
        <p:cxnSp>
          <p:nvCxnSpPr>
            <p:cNvPr id="11" name="直接连接符 10"/>
            <p:cNvCxnSpPr/>
            <p:nvPr/>
          </p:nvCxnSpPr>
          <p:spPr>
            <a:xfrm>
              <a:off x="6600" y="3840"/>
              <a:ext cx="3738" cy="0"/>
            </a:xfrm>
            <a:prstGeom prst="line">
              <a:avLst/>
            </a:prstGeom>
            <a:ln>
              <a:solidFill>
                <a:schemeClr val="bg1"/>
              </a:solidFill>
            </a:ln>
          </p:spPr>
          <p:style>
            <a:lnRef idx="2">
              <a:schemeClr val="accent1"/>
            </a:lnRef>
            <a:fillRef idx="0">
              <a:srgbClr val="FFFFFF"/>
            </a:fillRef>
            <a:effectRef idx="0">
              <a:srgbClr val="FFFFFF"/>
            </a:effectRef>
            <a:fontRef idx="minor">
              <a:schemeClr val="tx1"/>
            </a:fontRef>
          </p:style>
        </p:cxnSp>
        <p:sp>
          <p:nvSpPr>
            <p:cNvPr id="12" name="文本框 11"/>
            <p:cNvSpPr txBox="1"/>
            <p:nvPr/>
          </p:nvSpPr>
          <p:spPr>
            <a:xfrm>
              <a:off x="6485" y="1655"/>
              <a:ext cx="3718" cy="1920"/>
            </a:xfrm>
            <a:prstGeom prst="rect">
              <a:avLst/>
            </a:prstGeom>
            <a:noFill/>
          </p:spPr>
          <p:txBody>
            <a:bodyPr wrap="square" rtlCol="0">
              <a:noAutofit/>
            </a:bodyPr>
            <a:p>
              <a:pPr indent="0" fontAlgn="auto">
                <a:lnSpc>
                  <a:spcPts val="1500"/>
                </a:lnSpc>
              </a:pPr>
              <a:r>
                <a:rPr lang="en-US" altLang="zh-CN" sz="1000" b="1">
                  <a:solidFill>
                    <a:schemeClr val="bg1"/>
                  </a:solidFill>
                  <a:latin typeface="微软雅黑" panose="020B0503020204020204" charset="-122"/>
                  <a:ea typeface="微软雅黑" panose="020B0503020204020204" charset="-122"/>
                </a:rPr>
                <a:t>L</a:t>
              </a:r>
              <a:r>
                <a:rPr lang="en-US" altLang="zh-CN" sz="1000" b="1">
                  <a:solidFill>
                    <a:schemeClr val="bg1"/>
                  </a:solidFill>
                  <a:latin typeface="微软雅黑" panose="020B0503020204020204" charset="-122"/>
                  <a:ea typeface="微软雅黑" panose="020B0503020204020204" charset="-122"/>
                </a:rPr>
                <a:t>anguage</a:t>
              </a:r>
              <a:endParaRPr lang="en-US" altLang="zh-CN" sz="1000" b="1">
                <a:solidFill>
                  <a:schemeClr val="bg1"/>
                </a:solidFill>
                <a:latin typeface="微软雅黑" panose="020B0503020204020204" charset="-122"/>
                <a:ea typeface="微软雅黑" panose="020B0503020204020204" charset="-122"/>
              </a:endParaRPr>
            </a:p>
            <a:p>
              <a:pPr indent="0" fontAlgn="auto">
                <a:lnSpc>
                  <a:spcPts val="1500"/>
                </a:lnSpc>
              </a:pPr>
              <a:r>
                <a:rPr lang="en-US" altLang="zh-CN" sz="1000" b="1">
                  <a:solidFill>
                    <a:schemeClr val="bg1"/>
                  </a:solidFill>
                  <a:latin typeface="微软雅黑" panose="020B0503020204020204" charset="-122"/>
                  <a:ea typeface="微软雅黑" panose="020B0503020204020204" charset="-122"/>
                </a:rPr>
                <a:t>Camera Name</a:t>
              </a:r>
              <a:endParaRPr lang="en-US" altLang="zh-CN" sz="1000" b="1">
                <a:solidFill>
                  <a:schemeClr val="bg1"/>
                </a:solidFill>
                <a:latin typeface="微软雅黑" panose="020B0503020204020204" charset="-122"/>
                <a:ea typeface="微软雅黑" panose="020B0503020204020204" charset="-122"/>
              </a:endParaRPr>
            </a:p>
            <a:p>
              <a:pPr indent="0" fontAlgn="auto">
                <a:lnSpc>
                  <a:spcPts val="1500"/>
                </a:lnSpc>
              </a:pPr>
              <a:r>
                <a:rPr lang="en-US" altLang="zh-CN" sz="1000" b="1">
                  <a:solidFill>
                    <a:schemeClr val="bg1"/>
                  </a:solidFill>
                  <a:latin typeface="微软雅黑" panose="020B0503020204020204" charset="-122"/>
                  <a:ea typeface="微软雅黑" panose="020B0503020204020204" charset="-122"/>
                </a:rPr>
                <a:t>Password</a:t>
              </a:r>
              <a:endParaRPr lang="en-US" altLang="zh-CN" sz="1000" b="1">
                <a:solidFill>
                  <a:schemeClr val="bg1"/>
                </a:solidFill>
                <a:latin typeface="微软雅黑" panose="020B0503020204020204" charset="-122"/>
                <a:ea typeface="微软雅黑" panose="020B0503020204020204" charset="-122"/>
              </a:endParaRPr>
            </a:p>
            <a:p>
              <a:pPr indent="0" fontAlgn="auto">
                <a:lnSpc>
                  <a:spcPts val="1500"/>
                </a:lnSpc>
              </a:pPr>
              <a:r>
                <a:rPr lang="en-US" altLang="zh-CN" sz="1000" b="1">
                  <a:solidFill>
                    <a:schemeClr val="bg1"/>
                  </a:solidFill>
                  <a:latin typeface="微软雅黑" panose="020B0503020204020204" charset="-122"/>
                  <a:ea typeface="微软雅黑" panose="020B0503020204020204" charset="-122"/>
                </a:rPr>
                <a:t>Time Format</a:t>
              </a:r>
              <a:endParaRPr lang="en-US" altLang="zh-CN" sz="1000" b="1">
                <a:solidFill>
                  <a:schemeClr val="bg1"/>
                </a:solidFill>
                <a:latin typeface="微软雅黑" panose="020B0503020204020204" charset="-122"/>
                <a:ea typeface="微软雅黑" panose="020B0503020204020204" charset="-122"/>
              </a:endParaRPr>
            </a:p>
            <a:p>
              <a:pPr indent="0" fontAlgn="auto">
                <a:lnSpc>
                  <a:spcPts val="1500"/>
                </a:lnSpc>
              </a:pPr>
              <a:r>
                <a:rPr lang="en-US" altLang="zh-CN" sz="1000" b="1">
                  <a:solidFill>
                    <a:schemeClr val="bg1"/>
                  </a:solidFill>
                  <a:latin typeface="微软雅黑" panose="020B0503020204020204" charset="-122"/>
                  <a:ea typeface="微软雅黑" panose="020B0503020204020204" charset="-122"/>
                </a:rPr>
                <a:t>Data/Time</a:t>
              </a:r>
              <a:endParaRPr lang="en-US" altLang="zh-CN" sz="1000" b="1">
                <a:solidFill>
                  <a:schemeClr val="bg1"/>
                </a:solidFill>
                <a:latin typeface="微软雅黑" panose="020B0503020204020204" charset="-122"/>
                <a:ea typeface="微软雅黑" panose="020B0503020204020204" charset="-122"/>
              </a:endParaRPr>
            </a:p>
            <a:p>
              <a:pPr indent="0" fontAlgn="auto">
                <a:lnSpc>
                  <a:spcPts val="1500"/>
                </a:lnSpc>
              </a:pPr>
              <a:r>
                <a:rPr lang="en-US" altLang="zh-CN" sz="1000" b="1">
                  <a:solidFill>
                    <a:schemeClr val="bg1"/>
                  </a:solidFill>
                  <a:latin typeface="微软雅黑" panose="020B0503020204020204" charset="-122"/>
                  <a:ea typeface="微软雅黑" panose="020B0503020204020204" charset="-122"/>
                </a:rPr>
                <a:t>Data Stamp</a:t>
              </a:r>
              <a:endParaRPr lang="en-US" altLang="zh-CN" sz="1000" b="1">
                <a:solidFill>
                  <a:schemeClr val="bg1"/>
                </a:solidFill>
                <a:latin typeface="微软雅黑" panose="020B0503020204020204" charset="-122"/>
                <a:ea typeface="微软雅黑" panose="020B0503020204020204" charset="-122"/>
              </a:endParaRPr>
            </a:p>
          </p:txBody>
        </p:sp>
        <p:sp>
          <p:nvSpPr>
            <p:cNvPr id="13" name="文本框 12"/>
            <p:cNvSpPr txBox="1"/>
            <p:nvPr/>
          </p:nvSpPr>
          <p:spPr>
            <a:xfrm>
              <a:off x="7389" y="1678"/>
              <a:ext cx="2949" cy="2265"/>
            </a:xfrm>
            <a:prstGeom prst="rect">
              <a:avLst/>
            </a:prstGeom>
            <a:noFill/>
          </p:spPr>
          <p:txBody>
            <a:bodyPr wrap="square" rtlCol="0">
              <a:spAutoFit/>
            </a:bodyPr>
            <a:p>
              <a:pPr indent="0" algn="r" fontAlgn="auto">
                <a:lnSpc>
                  <a:spcPts val="1500"/>
                </a:lnSpc>
              </a:pPr>
              <a:r>
                <a:rPr lang="en-US" sz="1000" b="1">
                  <a:solidFill>
                    <a:schemeClr val="bg1"/>
                  </a:solidFill>
                  <a:latin typeface="微软雅黑" panose="020B0503020204020204" charset="-122"/>
                  <a:ea typeface="微软雅黑" panose="020B0503020204020204" charset="-122"/>
                </a:rPr>
                <a:t>EngLish</a:t>
              </a:r>
              <a:endParaRPr lang="en-US" sz="1000" b="1">
                <a:solidFill>
                  <a:schemeClr val="bg1"/>
                </a:solidFill>
                <a:latin typeface="微软雅黑" panose="020B0503020204020204" charset="-122"/>
                <a:ea typeface="微软雅黑" panose="020B0503020204020204" charset="-122"/>
              </a:endParaRPr>
            </a:p>
            <a:p>
              <a:pPr indent="0" algn="r" fontAlgn="auto">
                <a:lnSpc>
                  <a:spcPts val="1500"/>
                </a:lnSpc>
              </a:pPr>
              <a:endParaRPr lang="en-US" sz="1000" b="1">
                <a:solidFill>
                  <a:schemeClr val="bg1"/>
                </a:solidFill>
                <a:latin typeface="微软雅黑" panose="020B0503020204020204" charset="-122"/>
                <a:ea typeface="微软雅黑" panose="020B0503020204020204" charset="-122"/>
              </a:endParaRPr>
            </a:p>
            <a:p>
              <a:pPr indent="0" algn="r" fontAlgn="auto">
                <a:lnSpc>
                  <a:spcPts val="1500"/>
                </a:lnSpc>
              </a:pPr>
              <a:r>
                <a:rPr lang="en-US" sz="1000" b="1">
                  <a:solidFill>
                    <a:schemeClr val="bg1"/>
                  </a:solidFill>
                  <a:latin typeface="微软雅黑" panose="020B0503020204020204" charset="-122"/>
                  <a:ea typeface="微软雅黑" panose="020B0503020204020204" charset="-122"/>
                </a:rPr>
                <a:t>Off</a:t>
              </a:r>
              <a:endParaRPr lang="en-US" sz="1000" b="1">
                <a:solidFill>
                  <a:schemeClr val="bg1"/>
                </a:solidFill>
                <a:latin typeface="微软雅黑" panose="020B0503020204020204" charset="-122"/>
                <a:ea typeface="微软雅黑" panose="020B0503020204020204" charset="-122"/>
              </a:endParaRPr>
            </a:p>
            <a:p>
              <a:pPr indent="0" algn="r" fontAlgn="auto">
                <a:lnSpc>
                  <a:spcPts val="1500"/>
                </a:lnSpc>
              </a:pPr>
              <a:r>
                <a:rPr lang="en-US" sz="1000" b="1">
                  <a:solidFill>
                    <a:schemeClr val="bg1"/>
                  </a:solidFill>
                  <a:latin typeface="微软雅黑" panose="020B0503020204020204" charset="-122"/>
                  <a:ea typeface="微软雅黑" panose="020B0503020204020204" charset="-122"/>
                </a:rPr>
                <a:t>24H</a:t>
              </a:r>
              <a:endParaRPr lang="en-US" sz="1000" b="1">
                <a:solidFill>
                  <a:schemeClr val="bg1"/>
                </a:solidFill>
                <a:latin typeface="微软雅黑" panose="020B0503020204020204" charset="-122"/>
                <a:ea typeface="微软雅黑" panose="020B0503020204020204" charset="-122"/>
              </a:endParaRPr>
            </a:p>
            <a:p>
              <a:pPr indent="0" algn="r" fontAlgn="auto">
                <a:lnSpc>
                  <a:spcPts val="1500"/>
                </a:lnSpc>
              </a:pPr>
              <a:endParaRPr lang="en-US" sz="1000" b="1">
                <a:solidFill>
                  <a:schemeClr val="bg1"/>
                </a:solidFill>
                <a:latin typeface="微软雅黑" panose="020B0503020204020204" charset="-122"/>
                <a:ea typeface="微软雅黑" panose="020B0503020204020204" charset="-122"/>
              </a:endParaRPr>
            </a:p>
            <a:p>
              <a:pPr indent="0" algn="r" fontAlgn="auto">
                <a:lnSpc>
                  <a:spcPts val="1500"/>
                </a:lnSpc>
              </a:pPr>
              <a:r>
                <a:rPr lang="en-US" sz="1000" b="1">
                  <a:solidFill>
                    <a:schemeClr val="bg1"/>
                  </a:solidFill>
                  <a:latin typeface="微软雅黑" panose="020B0503020204020204" charset="-122"/>
                  <a:ea typeface="微软雅黑" panose="020B0503020204020204" charset="-122"/>
                </a:rPr>
                <a:t>OFF</a:t>
              </a:r>
              <a:endParaRPr lang="en-US" sz="1000" b="1">
                <a:solidFill>
                  <a:schemeClr val="bg1"/>
                </a:solidFill>
                <a:latin typeface="微软雅黑" panose="020B0503020204020204" charset="-122"/>
                <a:ea typeface="微软雅黑" panose="020B0503020204020204" charset="-122"/>
              </a:endParaRPr>
            </a:p>
          </p:txBody>
        </p:sp>
      </p:grpSp>
      <p:grpSp>
        <p:nvGrpSpPr>
          <p:cNvPr id="14" name="组合 13"/>
          <p:cNvGrpSpPr/>
          <p:nvPr/>
        </p:nvGrpSpPr>
        <p:grpSpPr>
          <a:xfrm>
            <a:off x="3443605" y="812800"/>
            <a:ext cx="2289175" cy="1512570"/>
            <a:chOff x="6467" y="1200"/>
            <a:chExt cx="3973" cy="2760"/>
          </a:xfrm>
        </p:grpSpPr>
        <p:sp>
          <p:nvSpPr>
            <p:cNvPr id="16" name="矩形 15"/>
            <p:cNvSpPr/>
            <p:nvPr/>
          </p:nvSpPr>
          <p:spPr>
            <a:xfrm>
              <a:off x="6480" y="1200"/>
              <a:ext cx="3960" cy="2760"/>
            </a:xfrm>
            <a:prstGeom prst="rect">
              <a:avLst/>
            </a:prstGeom>
            <a:solidFill>
              <a:schemeClr val="tx2"/>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7" name="图片 16" descr="照相机"/>
            <p:cNvPicPr>
              <a:picLocks noChangeAspect="1"/>
            </p:cNvPicPr>
            <p:nvPr/>
          </p:nvPicPr>
          <p:blipFill>
            <a:blip r:embed="rId2">
              <a:extLst>
                <a:ext uri="{96DAC541-7B7A-43D3-8B79-37D633B846F1}">
                  <asvg:svgBlip xmlns:asvg="http://schemas.microsoft.com/office/drawing/2016/SVG/main" r:embed="rId10"/>
                </a:ext>
              </a:extLst>
            </a:blip>
            <a:stretch>
              <a:fillRect/>
            </a:stretch>
          </p:blipFill>
          <p:spPr>
            <a:xfrm>
              <a:off x="7224" y="1260"/>
              <a:ext cx="371" cy="371"/>
            </a:xfrm>
            <a:prstGeom prst="rect">
              <a:avLst/>
            </a:prstGeom>
          </p:spPr>
        </p:pic>
        <p:pic>
          <p:nvPicPr>
            <p:cNvPr id="18" name="图片 17" descr="全球"/>
            <p:cNvPicPr>
              <a:picLocks noChangeAspect="1"/>
            </p:cNvPicPr>
            <p:nvPr/>
          </p:nvPicPr>
          <p:blipFill>
            <a:blip r:embed="rId4">
              <a:extLst>
                <a:ext uri="{96DAC541-7B7A-43D3-8B79-37D633B846F1}">
                  <asvg:svgBlip xmlns:asvg="http://schemas.microsoft.com/office/drawing/2016/SVG/main" r:embed="rId11"/>
                </a:ext>
              </a:extLst>
            </a:blip>
            <a:stretch>
              <a:fillRect/>
            </a:stretch>
          </p:blipFill>
          <p:spPr>
            <a:xfrm>
              <a:off x="7920" y="1313"/>
              <a:ext cx="333" cy="333"/>
            </a:xfrm>
            <a:prstGeom prst="rect">
              <a:avLst/>
            </a:prstGeom>
          </p:spPr>
        </p:pic>
        <p:pic>
          <p:nvPicPr>
            <p:cNvPr id="21" name="图片 20" descr="设置"/>
            <p:cNvPicPr>
              <a:picLocks noChangeAspect="1"/>
            </p:cNvPicPr>
            <p:nvPr/>
          </p:nvPicPr>
          <p:blipFill>
            <a:blip r:embed="rId6">
              <a:extLst>
                <a:ext uri="{96DAC541-7B7A-43D3-8B79-37D633B846F1}">
                  <asvg:svgBlip xmlns:asvg="http://schemas.microsoft.com/office/drawing/2016/SVG/main" r:embed="rId12"/>
                </a:ext>
              </a:extLst>
            </a:blip>
            <a:stretch>
              <a:fillRect/>
            </a:stretch>
          </p:blipFill>
          <p:spPr>
            <a:xfrm>
              <a:off x="8484" y="1308"/>
              <a:ext cx="345" cy="345"/>
            </a:xfrm>
            <a:prstGeom prst="rect">
              <a:avLst/>
            </a:prstGeom>
          </p:spPr>
        </p:pic>
        <p:pic>
          <p:nvPicPr>
            <p:cNvPr id="24" name="图片 23" descr="寺庙"/>
            <p:cNvPicPr>
              <a:picLocks noChangeAspect="1"/>
            </p:cNvPicPr>
            <p:nvPr/>
          </p:nvPicPr>
          <p:blipFill>
            <a:blip r:embed="rId8">
              <a:extLst>
                <a:ext uri="{96DAC541-7B7A-43D3-8B79-37D633B846F1}">
                  <asvg:svgBlip xmlns:asvg="http://schemas.microsoft.com/office/drawing/2016/SVG/main" r:embed="rId13"/>
                </a:ext>
              </a:extLst>
            </a:blip>
            <a:stretch>
              <a:fillRect/>
            </a:stretch>
          </p:blipFill>
          <p:spPr>
            <a:xfrm>
              <a:off x="6600" y="1273"/>
              <a:ext cx="382" cy="382"/>
            </a:xfrm>
            <a:prstGeom prst="rect">
              <a:avLst/>
            </a:prstGeom>
          </p:spPr>
        </p:pic>
        <p:cxnSp>
          <p:nvCxnSpPr>
            <p:cNvPr id="25" name="直接连接符 24"/>
            <p:cNvCxnSpPr/>
            <p:nvPr/>
          </p:nvCxnSpPr>
          <p:spPr>
            <a:xfrm>
              <a:off x="6600" y="1742"/>
              <a:ext cx="3738" cy="0"/>
            </a:xfrm>
            <a:prstGeom prst="line">
              <a:avLst/>
            </a:prstGeom>
            <a:ln>
              <a:solidFill>
                <a:schemeClr val="bg1"/>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6600" y="3840"/>
              <a:ext cx="3738" cy="0"/>
            </a:xfrm>
            <a:prstGeom prst="line">
              <a:avLst/>
            </a:prstGeom>
            <a:ln>
              <a:solidFill>
                <a:schemeClr val="bg1"/>
              </a:solidFill>
            </a:ln>
          </p:spPr>
          <p:style>
            <a:lnRef idx="2">
              <a:schemeClr val="accent1"/>
            </a:lnRef>
            <a:fillRef idx="0">
              <a:srgbClr val="FFFFFF"/>
            </a:fillRef>
            <a:effectRef idx="0">
              <a:srgbClr val="FFFFFF"/>
            </a:effectRef>
            <a:fontRef idx="minor">
              <a:schemeClr val="tx1"/>
            </a:fontRef>
          </p:style>
        </p:cxnSp>
        <p:sp>
          <p:nvSpPr>
            <p:cNvPr id="27" name="文本框 26"/>
            <p:cNvSpPr txBox="1"/>
            <p:nvPr/>
          </p:nvSpPr>
          <p:spPr>
            <a:xfrm>
              <a:off x="6467" y="1751"/>
              <a:ext cx="3718" cy="1920"/>
            </a:xfrm>
            <a:prstGeom prst="rect">
              <a:avLst/>
            </a:prstGeom>
            <a:noFill/>
          </p:spPr>
          <p:txBody>
            <a:bodyPr wrap="square" rtlCol="0">
              <a:noAutofit/>
            </a:bodyPr>
            <a:p>
              <a:pPr indent="0" fontAlgn="auto">
                <a:lnSpc>
                  <a:spcPts val="1700"/>
                </a:lnSpc>
              </a:pPr>
              <a:r>
                <a:rPr lang="en-US" altLang="zh-CN" sz="1000" b="1">
                  <a:solidFill>
                    <a:schemeClr val="bg1"/>
                  </a:solidFill>
                  <a:latin typeface="微软雅黑" panose="020B0503020204020204" charset="-122"/>
                  <a:ea typeface="微软雅黑" panose="020B0503020204020204" charset="-122"/>
                </a:rPr>
                <a:t>GPSLocation</a:t>
              </a:r>
              <a:endParaRPr lang="en-US" altLang="zh-CN" sz="1000" b="1">
                <a:solidFill>
                  <a:schemeClr val="bg1"/>
                </a:solidFill>
                <a:latin typeface="微软雅黑" panose="020B0503020204020204" charset="-122"/>
                <a:ea typeface="微软雅黑" panose="020B0503020204020204" charset="-122"/>
              </a:endParaRPr>
            </a:p>
            <a:p>
              <a:pPr indent="0" fontAlgn="auto">
                <a:lnSpc>
                  <a:spcPts val="1700"/>
                </a:lnSpc>
              </a:pPr>
              <a:r>
                <a:rPr lang="en-US" altLang="zh-CN" sz="1000" b="1">
                  <a:solidFill>
                    <a:schemeClr val="bg1"/>
                  </a:solidFill>
                  <a:latin typeface="微软雅黑" panose="020B0503020204020204" charset="-122"/>
                  <a:ea typeface="微软雅黑" panose="020B0503020204020204" charset="-122"/>
                </a:rPr>
                <a:t>Format</a:t>
              </a:r>
              <a:endParaRPr lang="en-US" altLang="zh-CN" sz="1000" b="1">
                <a:solidFill>
                  <a:schemeClr val="bg1"/>
                </a:solidFill>
                <a:latin typeface="微软雅黑" panose="020B0503020204020204" charset="-122"/>
                <a:ea typeface="微软雅黑" panose="020B0503020204020204" charset="-122"/>
              </a:endParaRPr>
            </a:p>
            <a:p>
              <a:pPr indent="0" fontAlgn="auto">
                <a:lnSpc>
                  <a:spcPts val="1700"/>
                </a:lnSpc>
              </a:pPr>
              <a:r>
                <a:rPr lang="en-US" altLang="zh-CN" sz="1000" b="1">
                  <a:solidFill>
                    <a:schemeClr val="bg1"/>
                  </a:solidFill>
                  <a:latin typeface="微软雅黑" panose="020B0503020204020204" charset="-122"/>
                  <a:ea typeface="微软雅黑" panose="020B0503020204020204" charset="-122"/>
                </a:rPr>
                <a:t>Default</a:t>
              </a:r>
              <a:endParaRPr lang="en-US" altLang="zh-CN" sz="1000" b="1">
                <a:solidFill>
                  <a:schemeClr val="bg1"/>
                </a:solidFill>
                <a:latin typeface="微软雅黑" panose="020B0503020204020204" charset="-122"/>
                <a:ea typeface="微软雅黑" panose="020B0503020204020204" charset="-122"/>
              </a:endParaRPr>
            </a:p>
            <a:p>
              <a:pPr indent="0" fontAlgn="auto">
                <a:lnSpc>
                  <a:spcPts val="1700"/>
                </a:lnSpc>
              </a:pPr>
              <a:r>
                <a:rPr lang="en-US" altLang="zh-CN" sz="1000" b="1">
                  <a:solidFill>
                    <a:schemeClr val="bg1"/>
                  </a:solidFill>
                  <a:latin typeface="微软雅黑" panose="020B0503020204020204" charset="-122"/>
                  <a:ea typeface="微软雅黑" panose="020B0503020204020204" charset="-122"/>
                </a:rPr>
                <a:t>Version</a:t>
              </a:r>
              <a:endParaRPr lang="en-US" altLang="zh-CN" sz="1000" b="1">
                <a:solidFill>
                  <a:schemeClr val="bg1"/>
                </a:solidFill>
                <a:latin typeface="微软雅黑" panose="020B0503020204020204" charset="-122"/>
                <a:ea typeface="微软雅黑" panose="020B0503020204020204" charset="-122"/>
              </a:endParaRPr>
            </a:p>
          </p:txBody>
        </p:sp>
        <p:sp>
          <p:nvSpPr>
            <p:cNvPr id="31" name="文本框 30"/>
            <p:cNvSpPr txBox="1"/>
            <p:nvPr/>
          </p:nvSpPr>
          <p:spPr>
            <a:xfrm>
              <a:off x="7428" y="1735"/>
              <a:ext cx="2949" cy="564"/>
            </a:xfrm>
            <a:prstGeom prst="rect">
              <a:avLst/>
            </a:prstGeom>
            <a:noFill/>
          </p:spPr>
          <p:txBody>
            <a:bodyPr wrap="square" rtlCol="0">
              <a:spAutoFit/>
            </a:bodyPr>
            <a:p>
              <a:pPr indent="0" algn="r" fontAlgn="auto">
                <a:lnSpc>
                  <a:spcPts val="1700"/>
                </a:lnSpc>
              </a:pPr>
              <a:r>
                <a:rPr lang="en-US" sz="1000" b="1">
                  <a:solidFill>
                    <a:schemeClr val="bg1"/>
                  </a:solidFill>
                  <a:latin typeface="微软雅黑" panose="020B0503020204020204" charset="-122"/>
                  <a:ea typeface="微软雅黑" panose="020B0503020204020204" charset="-122"/>
                </a:rPr>
                <a:t>OFF</a:t>
              </a:r>
              <a:endParaRPr lang="en-US" sz="1000" b="1">
                <a:solidFill>
                  <a:schemeClr val="bg1"/>
                </a:solidFill>
                <a:latin typeface="微软雅黑" panose="020B0503020204020204" charset="-122"/>
                <a:ea typeface="微软雅黑" panose="020B0503020204020204" charset="-122"/>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0165" y="6414772"/>
            <a:ext cx="11976100" cy="0"/>
          </a:xfrm>
          <a:custGeom>
            <a:avLst/>
            <a:gdLst/>
            <a:ahLst/>
            <a:cxnLst/>
            <a:rect l="l" t="t" r="r" b="b"/>
            <a:pathLst>
              <a:path w="11976100">
                <a:moveTo>
                  <a:pt x="0" y="0"/>
                </a:moveTo>
                <a:lnTo>
                  <a:pt x="11976100" y="0"/>
                </a:lnTo>
              </a:path>
            </a:pathLst>
          </a:custGeom>
          <a:ln w="7631">
            <a:solidFill>
              <a:srgbClr val="000000"/>
            </a:solidFill>
          </a:ln>
        </p:spPr>
        <p:txBody>
          <a:bodyPr wrap="square" lIns="0" tIns="0" rIns="0" bIns="0" rtlCol="0"/>
          <a:lstStyle/>
          <a:p/>
        </p:txBody>
      </p:sp>
      <p:sp>
        <p:nvSpPr>
          <p:cNvPr id="3" name="object 3"/>
          <p:cNvSpPr/>
          <p:nvPr/>
        </p:nvSpPr>
        <p:spPr>
          <a:xfrm>
            <a:off x="654051" y="744858"/>
            <a:ext cx="10892790" cy="0"/>
          </a:xfrm>
          <a:custGeom>
            <a:avLst/>
            <a:gdLst/>
            <a:ahLst/>
            <a:cxnLst/>
            <a:rect l="l" t="t" r="r" b="b"/>
            <a:pathLst>
              <a:path w="10892790">
                <a:moveTo>
                  <a:pt x="0" y="0"/>
                </a:moveTo>
                <a:lnTo>
                  <a:pt x="10892790" y="0"/>
                </a:lnTo>
              </a:path>
            </a:pathLst>
          </a:custGeom>
          <a:ln w="7630">
            <a:solidFill>
              <a:srgbClr val="000000"/>
            </a:solidFill>
          </a:ln>
        </p:spPr>
        <p:txBody>
          <a:bodyPr wrap="square" lIns="0" tIns="0" rIns="0" bIns="0" rtlCol="0"/>
          <a:lstStyle/>
          <a:p/>
        </p:txBody>
      </p:sp>
      <p:sp>
        <p:nvSpPr>
          <p:cNvPr id="4" name="object 4"/>
          <p:cNvSpPr txBox="1"/>
          <p:nvPr/>
        </p:nvSpPr>
        <p:spPr>
          <a:xfrm>
            <a:off x="717550" y="414655"/>
            <a:ext cx="1706245" cy="289560"/>
          </a:xfrm>
          <a:prstGeom prst="rect">
            <a:avLst/>
          </a:prstGeom>
        </p:spPr>
        <p:txBody>
          <a:bodyPr vert="horz" wrap="square" lIns="0" tIns="12700" rIns="0" bIns="0" rtlCol="0">
            <a:spAutoFit/>
          </a:bodyPr>
          <a:lstStyle/>
          <a:p>
            <a:pPr marL="12700">
              <a:lnSpc>
                <a:spcPct val="100000"/>
              </a:lnSpc>
              <a:spcBef>
                <a:spcPts val="100"/>
              </a:spcBef>
            </a:pPr>
            <a:r>
              <a:rPr sz="1800" spc="-5" dirty="0">
                <a:latin typeface="微软雅黑" panose="020B0503020204020204" charset="-122"/>
                <a:cs typeface="微软雅黑" panose="020B0503020204020204" charset="-122"/>
              </a:rPr>
              <a:t>Settings </a:t>
            </a:r>
            <a:r>
              <a:rPr lang="en-US" sz="1800" spc="-5" dirty="0">
                <a:latin typeface="微软雅黑" panose="020B0503020204020204" charset="-122"/>
                <a:cs typeface="微软雅黑" panose="020B0503020204020204" charset="-122"/>
              </a:rPr>
              <a:t>in APP</a:t>
            </a:r>
            <a:endParaRPr lang="en-US" sz="1800" spc="-5" dirty="0">
              <a:latin typeface="微软雅黑" panose="020B0503020204020204" charset="-122"/>
              <a:cs typeface="微软雅黑" panose="020B0503020204020204" charset="-122"/>
            </a:endParaRPr>
          </a:p>
        </p:txBody>
      </p:sp>
      <p:sp>
        <p:nvSpPr>
          <p:cNvPr id="5" name="object 5"/>
          <p:cNvSpPr/>
          <p:nvPr/>
        </p:nvSpPr>
        <p:spPr>
          <a:xfrm>
            <a:off x="716280" y="925195"/>
            <a:ext cx="10701655" cy="5308600"/>
          </a:xfrm>
          <a:custGeom>
            <a:avLst/>
            <a:gdLst/>
            <a:ahLst/>
            <a:cxnLst/>
            <a:rect l="l" t="t" r="r" b="b"/>
            <a:pathLst>
              <a:path w="10701655" h="1640205">
                <a:moveTo>
                  <a:pt x="10701528" y="1639834"/>
                </a:moveTo>
                <a:lnTo>
                  <a:pt x="0" y="1639824"/>
                </a:lnTo>
                <a:lnTo>
                  <a:pt x="1" y="0"/>
                </a:lnTo>
                <a:lnTo>
                  <a:pt x="10701529" y="10"/>
                </a:lnTo>
                <a:lnTo>
                  <a:pt x="10701529" y="6106"/>
                </a:lnTo>
                <a:lnTo>
                  <a:pt x="12193" y="6096"/>
                </a:lnTo>
                <a:lnTo>
                  <a:pt x="6097" y="12192"/>
                </a:lnTo>
                <a:lnTo>
                  <a:pt x="12193" y="12192"/>
                </a:lnTo>
                <a:lnTo>
                  <a:pt x="12192" y="1627632"/>
                </a:lnTo>
                <a:lnTo>
                  <a:pt x="6096" y="1627632"/>
                </a:lnTo>
                <a:lnTo>
                  <a:pt x="12192" y="1633728"/>
                </a:lnTo>
                <a:lnTo>
                  <a:pt x="10701528" y="1633738"/>
                </a:lnTo>
                <a:lnTo>
                  <a:pt x="10701528" y="1639834"/>
                </a:lnTo>
                <a:close/>
              </a:path>
              <a:path w="10701655" h="1640205">
                <a:moveTo>
                  <a:pt x="12193" y="12192"/>
                </a:moveTo>
                <a:lnTo>
                  <a:pt x="6097" y="12192"/>
                </a:lnTo>
                <a:lnTo>
                  <a:pt x="12193" y="6096"/>
                </a:lnTo>
                <a:lnTo>
                  <a:pt x="12193" y="12192"/>
                </a:lnTo>
                <a:close/>
              </a:path>
              <a:path w="10701655" h="1640205">
                <a:moveTo>
                  <a:pt x="10687813" y="12202"/>
                </a:moveTo>
                <a:lnTo>
                  <a:pt x="12193" y="12192"/>
                </a:lnTo>
                <a:lnTo>
                  <a:pt x="12193" y="6096"/>
                </a:lnTo>
                <a:lnTo>
                  <a:pt x="10687813" y="6106"/>
                </a:lnTo>
                <a:lnTo>
                  <a:pt x="10687813" y="12202"/>
                </a:lnTo>
                <a:close/>
              </a:path>
              <a:path w="10701655" h="1640205">
                <a:moveTo>
                  <a:pt x="10687812" y="1633738"/>
                </a:moveTo>
                <a:lnTo>
                  <a:pt x="10687813" y="6106"/>
                </a:lnTo>
                <a:lnTo>
                  <a:pt x="10695433" y="12202"/>
                </a:lnTo>
                <a:lnTo>
                  <a:pt x="10701529" y="12202"/>
                </a:lnTo>
                <a:lnTo>
                  <a:pt x="10701528" y="1627642"/>
                </a:lnTo>
                <a:lnTo>
                  <a:pt x="10695432" y="1627642"/>
                </a:lnTo>
                <a:lnTo>
                  <a:pt x="10687812" y="1633738"/>
                </a:lnTo>
                <a:close/>
              </a:path>
              <a:path w="10701655" h="1640205">
                <a:moveTo>
                  <a:pt x="10701529" y="12202"/>
                </a:moveTo>
                <a:lnTo>
                  <a:pt x="10695433" y="12202"/>
                </a:lnTo>
                <a:lnTo>
                  <a:pt x="10687813" y="6106"/>
                </a:lnTo>
                <a:lnTo>
                  <a:pt x="10701529" y="6106"/>
                </a:lnTo>
                <a:lnTo>
                  <a:pt x="10701529" y="12202"/>
                </a:lnTo>
                <a:close/>
              </a:path>
              <a:path w="10701655" h="1640205">
                <a:moveTo>
                  <a:pt x="12192" y="1633728"/>
                </a:moveTo>
                <a:lnTo>
                  <a:pt x="6096" y="1627632"/>
                </a:lnTo>
                <a:lnTo>
                  <a:pt x="12192" y="1627632"/>
                </a:lnTo>
                <a:lnTo>
                  <a:pt x="12192" y="1633728"/>
                </a:lnTo>
                <a:close/>
              </a:path>
              <a:path w="10701655" h="1640205">
                <a:moveTo>
                  <a:pt x="10687812" y="1633738"/>
                </a:moveTo>
                <a:lnTo>
                  <a:pt x="12192" y="1633728"/>
                </a:lnTo>
                <a:lnTo>
                  <a:pt x="12192" y="1627632"/>
                </a:lnTo>
                <a:lnTo>
                  <a:pt x="10687812" y="1627642"/>
                </a:lnTo>
                <a:lnTo>
                  <a:pt x="10687812" y="1633738"/>
                </a:lnTo>
                <a:close/>
              </a:path>
              <a:path w="10701655" h="1640205">
                <a:moveTo>
                  <a:pt x="10701528" y="1633738"/>
                </a:moveTo>
                <a:lnTo>
                  <a:pt x="10687812" y="1633738"/>
                </a:lnTo>
                <a:lnTo>
                  <a:pt x="10695432" y="1627642"/>
                </a:lnTo>
                <a:lnTo>
                  <a:pt x="10701528" y="1627642"/>
                </a:lnTo>
                <a:lnTo>
                  <a:pt x="10701528" y="1633738"/>
                </a:lnTo>
                <a:close/>
              </a:path>
            </a:pathLst>
          </a:custGeom>
          <a:solidFill>
            <a:srgbClr val="000000"/>
          </a:solidFill>
        </p:spPr>
        <p:txBody>
          <a:bodyPr wrap="square" lIns="0" tIns="0" rIns="0" bIns="0" rtlCol="0"/>
          <a:lstStyle/>
          <a:p/>
        </p:txBody>
      </p:sp>
      <p:sp>
        <p:nvSpPr>
          <p:cNvPr id="23" name="object 23"/>
          <p:cNvSpPr txBox="1"/>
          <p:nvPr/>
        </p:nvSpPr>
        <p:spPr>
          <a:xfrm>
            <a:off x="953770" y="1219835"/>
            <a:ext cx="1932940" cy="1804035"/>
          </a:xfrm>
          <a:prstGeom prst="rect">
            <a:avLst/>
          </a:prstGeom>
        </p:spPr>
        <p:txBody>
          <a:bodyPr vert="horz" wrap="square" lIns="0" tIns="13335" rIns="0" bIns="0" rtlCol="0">
            <a:spAutoFit/>
          </a:bodyPr>
          <a:lstStyle/>
          <a:p>
            <a:pPr marL="12700">
              <a:lnSpc>
                <a:spcPct val="100000"/>
              </a:lnSpc>
              <a:spcBef>
                <a:spcPts val="105"/>
              </a:spcBef>
            </a:pPr>
            <a:r>
              <a:rPr lang="en-US" sz="1400" dirty="0">
                <a:latin typeface="微软雅黑" panose="020B0503020204020204" charset="-122"/>
                <a:cs typeface="微软雅黑" panose="020B0503020204020204" charset="-122"/>
              </a:rPr>
              <a:t>1)SETUP APP</a:t>
            </a:r>
            <a:endParaRPr lang="en-US" sz="1400" dirty="0">
              <a:latin typeface="微软雅黑" panose="020B0503020204020204" charset="-122"/>
              <a:cs typeface="微软雅黑" panose="020B0503020204020204" charset="-122"/>
            </a:endParaRPr>
          </a:p>
          <a:p>
            <a:pPr marL="12700">
              <a:lnSpc>
                <a:spcPct val="100000"/>
              </a:lnSpc>
              <a:spcBef>
                <a:spcPts val="105"/>
              </a:spcBef>
            </a:pPr>
            <a:endParaRPr lang="en-US" sz="1400" dirty="0">
              <a:latin typeface="微软雅黑" panose="020B0503020204020204" charset="-122"/>
              <a:cs typeface="微软雅黑" panose="020B0503020204020204" charset="-122"/>
            </a:endParaRPr>
          </a:p>
          <a:p>
            <a:pPr marL="12700">
              <a:lnSpc>
                <a:spcPct val="100000"/>
              </a:lnSpc>
              <a:spcBef>
                <a:spcPts val="105"/>
              </a:spcBef>
            </a:pPr>
            <a:r>
              <a:rPr lang="en-US" sz="1400" dirty="0">
                <a:latin typeface="微软雅黑" panose="020B0503020204020204" charset="-122"/>
                <a:cs typeface="微软雅黑" panose="020B0503020204020204" charset="-122"/>
                <a:sym typeface="+mn-ea"/>
              </a:rPr>
              <a:t>Search </a:t>
            </a:r>
            <a:r>
              <a:rPr lang="en-US" sz="1400" b="1" dirty="0">
                <a:latin typeface="微软雅黑" panose="020B0503020204020204" charset="-122"/>
                <a:cs typeface="微软雅黑" panose="020B0503020204020204" charset="-122"/>
                <a:sym typeface="+mn-ea"/>
              </a:rPr>
              <a:t>GUARDPOINT</a:t>
            </a:r>
            <a:endParaRPr lang="en-US" sz="1400" dirty="0">
              <a:latin typeface="微软雅黑" panose="020B0503020204020204" charset="-122"/>
              <a:cs typeface="微软雅黑" panose="020B0503020204020204" charset="-122"/>
              <a:sym typeface="+mn-ea"/>
            </a:endParaRPr>
          </a:p>
          <a:p>
            <a:pPr marL="12700">
              <a:lnSpc>
                <a:spcPct val="100000"/>
              </a:lnSpc>
              <a:spcBef>
                <a:spcPts val="105"/>
              </a:spcBef>
            </a:pPr>
            <a:r>
              <a:rPr lang="en-US" sz="1400" dirty="0">
                <a:latin typeface="微软雅黑" panose="020B0503020204020204" charset="-122"/>
                <a:cs typeface="微软雅黑" panose="020B0503020204020204" charset="-122"/>
                <a:sym typeface="+mn-ea"/>
              </a:rPr>
              <a:t>in APP store, or scan below the code,then install the APP</a:t>
            </a:r>
            <a:endParaRPr lang="en-US" sz="1400" dirty="0">
              <a:latin typeface="微软雅黑" panose="020B0503020204020204" charset="-122"/>
              <a:cs typeface="微软雅黑" panose="020B0503020204020204" charset="-122"/>
              <a:sym typeface="+mn-ea"/>
            </a:endParaRPr>
          </a:p>
          <a:p>
            <a:pPr marL="12700">
              <a:lnSpc>
                <a:spcPct val="100000"/>
              </a:lnSpc>
              <a:spcBef>
                <a:spcPts val="105"/>
              </a:spcBef>
            </a:pPr>
            <a:endParaRPr lang="en-US" sz="1400" dirty="0">
              <a:latin typeface="微软雅黑" panose="020B0503020204020204" charset="-122"/>
              <a:cs typeface="微软雅黑" panose="020B0503020204020204" charset="-122"/>
            </a:endParaRPr>
          </a:p>
          <a:p>
            <a:pPr marL="12700">
              <a:lnSpc>
                <a:spcPct val="100000"/>
              </a:lnSpc>
              <a:spcBef>
                <a:spcPts val="105"/>
              </a:spcBef>
            </a:pPr>
            <a:r>
              <a:rPr lang="en-US" sz="1400" dirty="0">
                <a:latin typeface="微软雅黑" panose="020B0503020204020204" charset="-122"/>
                <a:cs typeface="微软雅黑" panose="020B0503020204020204" charset="-122"/>
              </a:rPr>
              <a:t> </a:t>
            </a:r>
            <a:endParaRPr lang="en-US" sz="1400" dirty="0">
              <a:latin typeface="微软雅黑" panose="020B0503020204020204" charset="-122"/>
              <a:cs typeface="微软雅黑" panose="020B0503020204020204" charset="-122"/>
            </a:endParaRPr>
          </a:p>
        </p:txBody>
      </p:sp>
      <p:sp>
        <p:nvSpPr>
          <p:cNvPr id="31" name="object 31"/>
          <p:cNvSpPr txBox="1"/>
          <p:nvPr/>
        </p:nvSpPr>
        <p:spPr>
          <a:xfrm>
            <a:off x="3165475" y="1219835"/>
            <a:ext cx="2007235" cy="1128395"/>
          </a:xfrm>
          <a:prstGeom prst="rect">
            <a:avLst/>
          </a:prstGeom>
        </p:spPr>
        <p:txBody>
          <a:bodyPr vert="horz" wrap="square" lIns="0" tIns="12700" rIns="0" bIns="0" rtlCol="0">
            <a:spAutoFit/>
          </a:bodyPr>
          <a:lstStyle/>
          <a:p>
            <a:pPr marL="591820">
              <a:lnSpc>
                <a:spcPct val="100000"/>
              </a:lnSpc>
              <a:spcBef>
                <a:spcPts val="100"/>
              </a:spcBef>
            </a:pPr>
            <a:r>
              <a:rPr lang="en-US" sz="1400" spc="-5" dirty="0">
                <a:ln>
                  <a:noFill/>
                </a:ln>
                <a:solidFill>
                  <a:schemeClr val="tx1"/>
                </a:solidFill>
                <a:latin typeface="微软雅黑" panose="020B0503020204020204" charset="-122"/>
                <a:cs typeface="微软雅黑" panose="020B0503020204020204" charset="-122"/>
              </a:rPr>
              <a:t>2</a:t>
            </a:r>
            <a:r>
              <a:rPr lang="zh-CN" altLang="en-US" sz="1400" spc="-5" dirty="0">
                <a:ln>
                  <a:noFill/>
                </a:ln>
                <a:solidFill>
                  <a:schemeClr val="tx1"/>
                </a:solidFill>
                <a:latin typeface="微软雅黑" panose="020B0503020204020204" charset="-122"/>
                <a:cs typeface="微软雅黑" panose="020B0503020204020204" charset="-122"/>
              </a:rPr>
              <a:t>）</a:t>
            </a:r>
            <a:r>
              <a:rPr lang="en-US" sz="1400" spc="-5" dirty="0">
                <a:ln>
                  <a:noFill/>
                </a:ln>
                <a:solidFill>
                  <a:schemeClr val="tx1"/>
                </a:solidFill>
                <a:latin typeface="微软雅黑" panose="020B0503020204020204" charset="-122"/>
                <a:cs typeface="微软雅黑" panose="020B0503020204020204" charset="-122"/>
              </a:rPr>
              <a:t>Account registration</a:t>
            </a:r>
            <a:endParaRPr lang="en-US" sz="1400" spc="-5" dirty="0">
              <a:ln>
                <a:noFill/>
              </a:ln>
              <a:solidFill>
                <a:schemeClr val="tx1"/>
              </a:solidFill>
              <a:latin typeface="微软雅黑" panose="020B0503020204020204" charset="-122"/>
              <a:cs typeface="微软雅黑" panose="020B0503020204020204" charset="-122"/>
            </a:endParaRPr>
          </a:p>
          <a:p>
            <a:pPr marL="591820">
              <a:lnSpc>
                <a:spcPct val="100000"/>
              </a:lnSpc>
              <a:spcBef>
                <a:spcPts val="100"/>
              </a:spcBef>
            </a:pPr>
            <a:endParaRPr lang="en-US" sz="1400" spc="-5" dirty="0">
              <a:ln>
                <a:noFill/>
              </a:ln>
              <a:solidFill>
                <a:schemeClr val="tx1"/>
              </a:solidFill>
              <a:latin typeface="微软雅黑" panose="020B0503020204020204" charset="-122"/>
              <a:cs typeface="微软雅黑" panose="020B0503020204020204" charset="-122"/>
            </a:endParaRPr>
          </a:p>
          <a:p>
            <a:pPr marL="591820">
              <a:lnSpc>
                <a:spcPct val="100000"/>
              </a:lnSpc>
              <a:spcBef>
                <a:spcPts val="100"/>
              </a:spcBef>
            </a:pPr>
            <a:endParaRPr lang="en-US" sz="1400" spc="-5" dirty="0">
              <a:ln>
                <a:noFill/>
              </a:ln>
              <a:solidFill>
                <a:schemeClr val="tx1"/>
              </a:solidFill>
              <a:latin typeface="微软雅黑" panose="020B0503020204020204" charset="-122"/>
              <a:cs typeface="微软雅黑" panose="020B0503020204020204" charset="-122"/>
            </a:endParaRPr>
          </a:p>
          <a:p>
            <a:pPr marL="591820">
              <a:lnSpc>
                <a:spcPct val="100000"/>
              </a:lnSpc>
              <a:spcBef>
                <a:spcPts val="100"/>
              </a:spcBef>
            </a:pPr>
            <a:r>
              <a:rPr lang="en-US" sz="1400" spc="-5" dirty="0">
                <a:ln>
                  <a:noFill/>
                </a:ln>
                <a:solidFill>
                  <a:schemeClr val="tx1"/>
                </a:solidFill>
                <a:latin typeface="微软雅黑" panose="020B0503020204020204" charset="-122"/>
                <a:cs typeface="微软雅黑" panose="020B0503020204020204" charset="-122"/>
              </a:rPr>
              <a:t>ADD A CAMERA</a:t>
            </a:r>
            <a:endParaRPr lang="en-US" sz="1400" spc="-5" dirty="0">
              <a:ln>
                <a:noFill/>
              </a:ln>
              <a:solidFill>
                <a:schemeClr val="tx1"/>
              </a:solidFill>
              <a:latin typeface="微软雅黑" panose="020B0503020204020204" charset="-122"/>
              <a:cs typeface="微软雅黑" panose="020B0503020204020204" charset="-122"/>
            </a:endParaRPr>
          </a:p>
        </p:txBody>
      </p:sp>
      <p:sp>
        <p:nvSpPr>
          <p:cNvPr id="32" name="object 32"/>
          <p:cNvSpPr txBox="1">
            <a:spLocks noGrp="1"/>
          </p:cNvSpPr>
          <p:nvPr>
            <p:ph type="sldNum" sz="quarter" idx="7"/>
          </p:nvPr>
        </p:nvSpPr>
        <p:spPr>
          <a:xfrm>
            <a:off x="11081498" y="6422538"/>
            <a:ext cx="230504" cy="204470"/>
          </a:xfrm>
          <a:prstGeom prst="rect">
            <a:avLst/>
          </a:prstGeom>
        </p:spPr>
        <p:txBody>
          <a:bodyPr vert="horz" wrap="square" lIns="0" tIns="35560" rIns="0" bIns="0" rtlCol="0">
            <a:spAutoFit/>
          </a:bodyPr>
          <a:lstStyle/>
          <a:p>
            <a:pPr marL="25400">
              <a:lnSpc>
                <a:spcPct val="100000"/>
              </a:lnSpc>
              <a:spcBef>
                <a:spcPts val="280"/>
              </a:spcBef>
            </a:pPr>
            <a:r>
              <a:rPr lang="en-US" dirty="0"/>
              <a:t>13</a:t>
            </a:r>
            <a:endParaRPr lang="en-US" dirty="0"/>
          </a:p>
        </p:txBody>
      </p:sp>
      <p:pic>
        <p:nvPicPr>
          <p:cNvPr id="38" name="图片 37" descr="注册帐号"/>
          <p:cNvPicPr>
            <a:picLocks noChangeAspect="1"/>
          </p:cNvPicPr>
          <p:nvPr/>
        </p:nvPicPr>
        <p:blipFill>
          <a:blip r:embed="rId1"/>
          <a:stretch>
            <a:fillRect/>
          </a:stretch>
        </p:blipFill>
        <p:spPr>
          <a:xfrm>
            <a:off x="5249545" y="1034415"/>
            <a:ext cx="2852420" cy="5073650"/>
          </a:xfrm>
          <a:prstGeom prst="rect">
            <a:avLst/>
          </a:prstGeom>
        </p:spPr>
      </p:pic>
      <p:pic>
        <p:nvPicPr>
          <p:cNvPr id="39" name="图片 38" descr="进入APP添加相机"/>
          <p:cNvPicPr>
            <a:picLocks noChangeAspect="1"/>
          </p:cNvPicPr>
          <p:nvPr/>
        </p:nvPicPr>
        <p:blipFill>
          <a:blip r:embed="rId2"/>
          <a:stretch>
            <a:fillRect/>
          </a:stretch>
        </p:blipFill>
        <p:spPr>
          <a:xfrm>
            <a:off x="8289925" y="1033780"/>
            <a:ext cx="2852420" cy="5074285"/>
          </a:xfrm>
          <a:prstGeom prst="rect">
            <a:avLst/>
          </a:prstGeom>
        </p:spPr>
      </p:pic>
      <p:cxnSp>
        <p:nvCxnSpPr>
          <p:cNvPr id="40" name="直接箭头连接符 39"/>
          <p:cNvCxnSpPr/>
          <p:nvPr/>
        </p:nvCxnSpPr>
        <p:spPr>
          <a:xfrm flipH="1">
            <a:off x="4419600" y="1701800"/>
            <a:ext cx="5080" cy="355600"/>
          </a:xfrm>
          <a:prstGeom prst="straightConnector1">
            <a:avLst/>
          </a:prstGeom>
          <a:ln>
            <a:tailEnd type="arrow" w="med" len="med"/>
          </a:ln>
        </p:spPr>
        <p:style>
          <a:lnRef idx="2">
            <a:schemeClr val="dk1"/>
          </a:lnRef>
          <a:fillRef idx="0">
            <a:schemeClr val="dk1"/>
          </a:fillRef>
          <a:effectRef idx="1">
            <a:schemeClr val="dk1"/>
          </a:effectRef>
          <a:fontRef idx="minor">
            <a:schemeClr val="tx1"/>
          </a:fontRef>
        </p:style>
      </p:cxnSp>
      <p:pic>
        <p:nvPicPr>
          <p:cNvPr id="6" name="图片 5" descr="GuardPoint  ISO"/>
          <p:cNvPicPr>
            <a:picLocks noChangeAspect="1"/>
          </p:cNvPicPr>
          <p:nvPr/>
        </p:nvPicPr>
        <p:blipFill>
          <a:blip r:embed="rId3"/>
          <a:stretch>
            <a:fillRect/>
          </a:stretch>
        </p:blipFill>
        <p:spPr>
          <a:xfrm>
            <a:off x="954405" y="2740025"/>
            <a:ext cx="1546860" cy="1546860"/>
          </a:xfrm>
          <a:prstGeom prst="rect">
            <a:avLst/>
          </a:prstGeom>
          <a:ln w="12700">
            <a:solidFill>
              <a:schemeClr val="tx1"/>
            </a:solidFill>
          </a:ln>
        </p:spPr>
      </p:pic>
      <p:pic>
        <p:nvPicPr>
          <p:cNvPr id="7" name="图片 6" descr="GUARDPOINT Android"/>
          <p:cNvPicPr>
            <a:picLocks noChangeAspect="1"/>
          </p:cNvPicPr>
          <p:nvPr/>
        </p:nvPicPr>
        <p:blipFill>
          <a:blip r:embed="rId4"/>
          <a:stretch>
            <a:fillRect/>
          </a:stretch>
        </p:blipFill>
        <p:spPr>
          <a:xfrm>
            <a:off x="954405" y="4402455"/>
            <a:ext cx="1546860" cy="1546860"/>
          </a:xfrm>
          <a:prstGeom prst="rect">
            <a:avLst/>
          </a:prstGeom>
          <a:ln w="12700">
            <a:solidFill>
              <a:schemeClr val="tx1"/>
            </a:solidFill>
          </a:ln>
        </p:spPr>
      </p:pic>
      <p:sp>
        <p:nvSpPr>
          <p:cNvPr id="9" name="文本框 8"/>
          <p:cNvSpPr txBox="1"/>
          <p:nvPr/>
        </p:nvSpPr>
        <p:spPr>
          <a:xfrm>
            <a:off x="2505710" y="3417570"/>
            <a:ext cx="1313180" cy="306705"/>
          </a:xfrm>
          <a:prstGeom prst="rect">
            <a:avLst/>
          </a:prstGeom>
          <a:noFill/>
        </p:spPr>
        <p:txBody>
          <a:bodyPr wrap="square" rtlCol="0" anchor="t">
            <a:spAutoFit/>
          </a:bodyPr>
          <a:p>
            <a:pPr marL="12700">
              <a:lnSpc>
                <a:spcPct val="100000"/>
              </a:lnSpc>
              <a:spcBef>
                <a:spcPts val="105"/>
              </a:spcBef>
            </a:pPr>
            <a:r>
              <a:rPr lang="en-US" sz="1400" dirty="0">
                <a:latin typeface="微软雅黑" panose="020B0503020204020204" charset="-122"/>
                <a:cs typeface="微软雅黑" panose="020B0503020204020204" charset="-122"/>
                <a:sym typeface="+mn-ea"/>
              </a:rPr>
              <a:t>ISO APP</a:t>
            </a:r>
            <a:endParaRPr lang="en-US" altLang="en-US" sz="1400" dirty="0">
              <a:latin typeface="微软雅黑" panose="020B0503020204020204" charset="-122"/>
              <a:cs typeface="微软雅黑" panose="020B0503020204020204" charset="-122"/>
              <a:sym typeface="+mn-ea"/>
            </a:endParaRPr>
          </a:p>
        </p:txBody>
      </p:sp>
      <p:sp>
        <p:nvSpPr>
          <p:cNvPr id="10" name="文本框 9"/>
          <p:cNvSpPr txBox="1"/>
          <p:nvPr/>
        </p:nvSpPr>
        <p:spPr>
          <a:xfrm>
            <a:off x="2505710" y="5071110"/>
            <a:ext cx="1546860" cy="306705"/>
          </a:xfrm>
          <a:prstGeom prst="rect">
            <a:avLst/>
          </a:prstGeom>
          <a:noFill/>
        </p:spPr>
        <p:txBody>
          <a:bodyPr wrap="square" rtlCol="0" anchor="t">
            <a:spAutoFit/>
          </a:bodyPr>
          <a:p>
            <a:pPr marL="12700">
              <a:lnSpc>
                <a:spcPct val="100000"/>
              </a:lnSpc>
              <a:spcBef>
                <a:spcPts val="105"/>
              </a:spcBef>
            </a:pPr>
            <a:r>
              <a:rPr lang="en-US" sz="1400" dirty="0">
                <a:latin typeface="微软雅黑" panose="020B0503020204020204" charset="-122"/>
                <a:cs typeface="微软雅黑" panose="020B0503020204020204" charset="-122"/>
                <a:sym typeface="+mn-ea"/>
              </a:rPr>
              <a:t>Android APP</a:t>
            </a:r>
            <a:endParaRPr lang="en-US" altLang="en-US" sz="1400" dirty="0">
              <a:latin typeface="微软雅黑" panose="020B0503020204020204" charset="-122"/>
              <a:cs typeface="微软雅黑" panose="020B0503020204020204"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SN IMEI"/>
          <p:cNvPicPr>
            <a:picLocks noChangeAspect="1"/>
          </p:cNvPicPr>
          <p:nvPr/>
        </p:nvPicPr>
        <p:blipFill>
          <a:blip r:embed="rId1"/>
          <a:stretch>
            <a:fillRect/>
          </a:stretch>
        </p:blipFill>
        <p:spPr>
          <a:xfrm>
            <a:off x="9372600" y="4344035"/>
            <a:ext cx="1938655" cy="541020"/>
          </a:xfrm>
          <a:prstGeom prst="rect">
            <a:avLst/>
          </a:prstGeom>
        </p:spPr>
      </p:pic>
      <p:pic>
        <p:nvPicPr>
          <p:cNvPr id="7" name="图片 6" descr="Add camera"/>
          <p:cNvPicPr>
            <a:picLocks noChangeAspect="1"/>
          </p:cNvPicPr>
          <p:nvPr/>
        </p:nvPicPr>
        <p:blipFill>
          <a:blip r:embed="rId2"/>
          <a:stretch>
            <a:fillRect/>
          </a:stretch>
        </p:blipFill>
        <p:spPr>
          <a:xfrm>
            <a:off x="5942965" y="1034415"/>
            <a:ext cx="2852420" cy="5074920"/>
          </a:xfrm>
          <a:prstGeom prst="rect">
            <a:avLst/>
          </a:prstGeom>
        </p:spPr>
      </p:pic>
      <p:sp>
        <p:nvSpPr>
          <p:cNvPr id="2" name="object 2"/>
          <p:cNvSpPr/>
          <p:nvPr/>
        </p:nvSpPr>
        <p:spPr>
          <a:xfrm>
            <a:off x="90165" y="6414772"/>
            <a:ext cx="11976100" cy="0"/>
          </a:xfrm>
          <a:custGeom>
            <a:avLst/>
            <a:gdLst/>
            <a:ahLst/>
            <a:cxnLst/>
            <a:rect l="l" t="t" r="r" b="b"/>
            <a:pathLst>
              <a:path w="11976100">
                <a:moveTo>
                  <a:pt x="0" y="0"/>
                </a:moveTo>
                <a:lnTo>
                  <a:pt x="11976100" y="0"/>
                </a:lnTo>
              </a:path>
            </a:pathLst>
          </a:custGeom>
          <a:ln w="7631">
            <a:solidFill>
              <a:srgbClr val="000000"/>
            </a:solidFill>
          </a:ln>
        </p:spPr>
        <p:txBody>
          <a:bodyPr wrap="square" lIns="0" tIns="0" rIns="0" bIns="0" rtlCol="0"/>
          <a:lstStyle/>
          <a:p/>
        </p:txBody>
      </p:sp>
      <p:sp>
        <p:nvSpPr>
          <p:cNvPr id="3" name="object 3"/>
          <p:cNvSpPr/>
          <p:nvPr/>
        </p:nvSpPr>
        <p:spPr>
          <a:xfrm>
            <a:off x="654051" y="744858"/>
            <a:ext cx="10892790" cy="0"/>
          </a:xfrm>
          <a:custGeom>
            <a:avLst/>
            <a:gdLst/>
            <a:ahLst/>
            <a:cxnLst/>
            <a:rect l="l" t="t" r="r" b="b"/>
            <a:pathLst>
              <a:path w="10892790">
                <a:moveTo>
                  <a:pt x="0" y="0"/>
                </a:moveTo>
                <a:lnTo>
                  <a:pt x="10892790" y="0"/>
                </a:lnTo>
              </a:path>
            </a:pathLst>
          </a:custGeom>
          <a:ln w="7630">
            <a:solidFill>
              <a:srgbClr val="000000"/>
            </a:solidFill>
          </a:ln>
        </p:spPr>
        <p:txBody>
          <a:bodyPr wrap="square" lIns="0" tIns="0" rIns="0" bIns="0" rtlCol="0"/>
          <a:lstStyle/>
          <a:p/>
        </p:txBody>
      </p:sp>
      <p:sp>
        <p:nvSpPr>
          <p:cNvPr id="4" name="object 4"/>
          <p:cNvSpPr txBox="1"/>
          <p:nvPr/>
        </p:nvSpPr>
        <p:spPr>
          <a:xfrm>
            <a:off x="717550" y="414655"/>
            <a:ext cx="1706245" cy="289560"/>
          </a:xfrm>
          <a:prstGeom prst="rect">
            <a:avLst/>
          </a:prstGeom>
        </p:spPr>
        <p:txBody>
          <a:bodyPr vert="horz" wrap="square" lIns="0" tIns="12700" rIns="0" bIns="0" rtlCol="0">
            <a:spAutoFit/>
          </a:bodyPr>
          <a:lstStyle/>
          <a:p>
            <a:pPr marL="12700">
              <a:lnSpc>
                <a:spcPct val="100000"/>
              </a:lnSpc>
              <a:spcBef>
                <a:spcPts val="100"/>
              </a:spcBef>
            </a:pPr>
            <a:r>
              <a:rPr sz="1800" spc="-5" dirty="0">
                <a:latin typeface="微软雅黑" panose="020B0503020204020204" charset="-122"/>
                <a:cs typeface="微软雅黑" panose="020B0503020204020204" charset="-122"/>
              </a:rPr>
              <a:t>Settings </a:t>
            </a:r>
            <a:r>
              <a:rPr lang="en-US" sz="1800" spc="-5" dirty="0">
                <a:latin typeface="微软雅黑" panose="020B0503020204020204" charset="-122"/>
                <a:cs typeface="微软雅黑" panose="020B0503020204020204" charset="-122"/>
              </a:rPr>
              <a:t>in APP</a:t>
            </a:r>
            <a:endParaRPr lang="en-US" sz="1800" spc="-5" dirty="0">
              <a:latin typeface="微软雅黑" panose="020B0503020204020204" charset="-122"/>
              <a:cs typeface="微软雅黑" panose="020B0503020204020204" charset="-122"/>
            </a:endParaRPr>
          </a:p>
        </p:txBody>
      </p:sp>
      <p:sp>
        <p:nvSpPr>
          <p:cNvPr id="5" name="object 5"/>
          <p:cNvSpPr/>
          <p:nvPr/>
        </p:nvSpPr>
        <p:spPr>
          <a:xfrm>
            <a:off x="716280" y="925195"/>
            <a:ext cx="10701655" cy="5308600"/>
          </a:xfrm>
          <a:custGeom>
            <a:avLst/>
            <a:gdLst/>
            <a:ahLst/>
            <a:cxnLst/>
            <a:rect l="l" t="t" r="r" b="b"/>
            <a:pathLst>
              <a:path w="10701655" h="1640205">
                <a:moveTo>
                  <a:pt x="10701528" y="1639834"/>
                </a:moveTo>
                <a:lnTo>
                  <a:pt x="0" y="1639824"/>
                </a:lnTo>
                <a:lnTo>
                  <a:pt x="1" y="0"/>
                </a:lnTo>
                <a:lnTo>
                  <a:pt x="10701529" y="10"/>
                </a:lnTo>
                <a:lnTo>
                  <a:pt x="10701529" y="6106"/>
                </a:lnTo>
                <a:lnTo>
                  <a:pt x="12193" y="6096"/>
                </a:lnTo>
                <a:lnTo>
                  <a:pt x="6097" y="12192"/>
                </a:lnTo>
                <a:lnTo>
                  <a:pt x="12193" y="12192"/>
                </a:lnTo>
                <a:lnTo>
                  <a:pt x="12192" y="1627632"/>
                </a:lnTo>
                <a:lnTo>
                  <a:pt x="6096" y="1627632"/>
                </a:lnTo>
                <a:lnTo>
                  <a:pt x="12192" y="1633728"/>
                </a:lnTo>
                <a:lnTo>
                  <a:pt x="10701528" y="1633738"/>
                </a:lnTo>
                <a:lnTo>
                  <a:pt x="10701528" y="1639834"/>
                </a:lnTo>
                <a:close/>
              </a:path>
              <a:path w="10701655" h="1640205">
                <a:moveTo>
                  <a:pt x="12193" y="12192"/>
                </a:moveTo>
                <a:lnTo>
                  <a:pt x="6097" y="12192"/>
                </a:lnTo>
                <a:lnTo>
                  <a:pt x="12193" y="6096"/>
                </a:lnTo>
                <a:lnTo>
                  <a:pt x="12193" y="12192"/>
                </a:lnTo>
                <a:close/>
              </a:path>
              <a:path w="10701655" h="1640205">
                <a:moveTo>
                  <a:pt x="10687813" y="12202"/>
                </a:moveTo>
                <a:lnTo>
                  <a:pt x="12193" y="12192"/>
                </a:lnTo>
                <a:lnTo>
                  <a:pt x="12193" y="6096"/>
                </a:lnTo>
                <a:lnTo>
                  <a:pt x="10687813" y="6106"/>
                </a:lnTo>
                <a:lnTo>
                  <a:pt x="10687813" y="12202"/>
                </a:lnTo>
                <a:close/>
              </a:path>
              <a:path w="10701655" h="1640205">
                <a:moveTo>
                  <a:pt x="10687812" y="1633738"/>
                </a:moveTo>
                <a:lnTo>
                  <a:pt x="10687813" y="6106"/>
                </a:lnTo>
                <a:lnTo>
                  <a:pt x="10695433" y="12202"/>
                </a:lnTo>
                <a:lnTo>
                  <a:pt x="10701529" y="12202"/>
                </a:lnTo>
                <a:lnTo>
                  <a:pt x="10701528" y="1627642"/>
                </a:lnTo>
                <a:lnTo>
                  <a:pt x="10695432" y="1627642"/>
                </a:lnTo>
                <a:lnTo>
                  <a:pt x="10687812" y="1633738"/>
                </a:lnTo>
                <a:close/>
              </a:path>
              <a:path w="10701655" h="1640205">
                <a:moveTo>
                  <a:pt x="10701529" y="12202"/>
                </a:moveTo>
                <a:lnTo>
                  <a:pt x="10695433" y="12202"/>
                </a:lnTo>
                <a:lnTo>
                  <a:pt x="10687813" y="6106"/>
                </a:lnTo>
                <a:lnTo>
                  <a:pt x="10701529" y="6106"/>
                </a:lnTo>
                <a:lnTo>
                  <a:pt x="10701529" y="12202"/>
                </a:lnTo>
                <a:close/>
              </a:path>
              <a:path w="10701655" h="1640205">
                <a:moveTo>
                  <a:pt x="12192" y="1633728"/>
                </a:moveTo>
                <a:lnTo>
                  <a:pt x="6096" y="1627632"/>
                </a:lnTo>
                <a:lnTo>
                  <a:pt x="12192" y="1627632"/>
                </a:lnTo>
                <a:lnTo>
                  <a:pt x="12192" y="1633728"/>
                </a:lnTo>
                <a:close/>
              </a:path>
              <a:path w="10701655" h="1640205">
                <a:moveTo>
                  <a:pt x="10687812" y="1633738"/>
                </a:moveTo>
                <a:lnTo>
                  <a:pt x="12192" y="1633728"/>
                </a:lnTo>
                <a:lnTo>
                  <a:pt x="12192" y="1627632"/>
                </a:lnTo>
                <a:lnTo>
                  <a:pt x="10687812" y="1627642"/>
                </a:lnTo>
                <a:lnTo>
                  <a:pt x="10687812" y="1633738"/>
                </a:lnTo>
                <a:close/>
              </a:path>
              <a:path w="10701655" h="1640205">
                <a:moveTo>
                  <a:pt x="10701528" y="1633738"/>
                </a:moveTo>
                <a:lnTo>
                  <a:pt x="10687812" y="1633738"/>
                </a:lnTo>
                <a:lnTo>
                  <a:pt x="10695432" y="1627642"/>
                </a:lnTo>
                <a:lnTo>
                  <a:pt x="10701528" y="1627642"/>
                </a:lnTo>
                <a:lnTo>
                  <a:pt x="10701528" y="1633738"/>
                </a:lnTo>
                <a:close/>
              </a:path>
            </a:pathLst>
          </a:custGeom>
          <a:solidFill>
            <a:srgbClr val="000000"/>
          </a:solidFill>
        </p:spPr>
        <p:txBody>
          <a:bodyPr wrap="square" lIns="0" tIns="0" rIns="0" bIns="0" rtlCol="0"/>
          <a:lstStyle/>
          <a:p/>
        </p:txBody>
      </p:sp>
      <p:sp>
        <p:nvSpPr>
          <p:cNvPr id="23" name="object 23"/>
          <p:cNvSpPr txBox="1"/>
          <p:nvPr/>
        </p:nvSpPr>
        <p:spPr>
          <a:xfrm>
            <a:off x="801370" y="1677035"/>
            <a:ext cx="1932940" cy="686435"/>
          </a:xfrm>
          <a:prstGeom prst="rect">
            <a:avLst/>
          </a:prstGeom>
        </p:spPr>
        <p:txBody>
          <a:bodyPr vert="horz" wrap="square" lIns="0" tIns="13335" rIns="0" bIns="0" rtlCol="0">
            <a:spAutoFit/>
          </a:bodyPr>
          <a:lstStyle/>
          <a:p>
            <a:pPr marL="12700">
              <a:lnSpc>
                <a:spcPct val="100000"/>
              </a:lnSpc>
              <a:spcBef>
                <a:spcPts val="105"/>
              </a:spcBef>
            </a:pPr>
            <a:r>
              <a:rPr lang="en-US" sz="1400">
                <a:latin typeface="微软雅黑" panose="020B0503020204020204" charset="-122"/>
                <a:cs typeface="微软雅黑" panose="020B0503020204020204" charset="-122"/>
              </a:rPr>
              <a:t>3)ADD A CAMERA</a:t>
            </a:r>
            <a:endParaRPr lang="en-US" sz="1400">
              <a:latin typeface="微软雅黑" panose="020B0503020204020204" charset="-122"/>
              <a:cs typeface="微软雅黑" panose="020B0503020204020204" charset="-122"/>
            </a:endParaRPr>
          </a:p>
          <a:p>
            <a:pPr marL="12700">
              <a:lnSpc>
                <a:spcPct val="100000"/>
              </a:lnSpc>
              <a:spcBef>
                <a:spcPts val="105"/>
              </a:spcBef>
            </a:pPr>
            <a:endParaRPr lang="en-US" sz="1400">
              <a:latin typeface="微软雅黑" panose="020B0503020204020204" charset="-122"/>
              <a:cs typeface="微软雅黑" panose="020B0503020204020204" charset="-122"/>
            </a:endParaRPr>
          </a:p>
          <a:p>
            <a:pPr marL="12700">
              <a:lnSpc>
                <a:spcPct val="100000"/>
              </a:lnSpc>
              <a:spcBef>
                <a:spcPts val="105"/>
              </a:spcBef>
            </a:pPr>
            <a:r>
              <a:rPr lang="en-US" sz="1400">
                <a:latin typeface="微软雅黑" panose="020B0503020204020204" charset="-122"/>
                <a:cs typeface="微软雅黑" panose="020B0503020204020204" charset="-122"/>
              </a:rPr>
              <a:t> </a:t>
            </a:r>
            <a:endParaRPr lang="en-US" sz="1400">
              <a:latin typeface="微软雅黑" panose="020B0503020204020204" charset="-122"/>
              <a:cs typeface="微软雅黑" panose="020B0503020204020204" charset="-122"/>
            </a:endParaRPr>
          </a:p>
        </p:txBody>
      </p:sp>
      <p:sp>
        <p:nvSpPr>
          <p:cNvPr id="32" name="object 32"/>
          <p:cNvSpPr txBox="1">
            <a:spLocks noGrp="1"/>
          </p:cNvSpPr>
          <p:nvPr>
            <p:ph type="sldNum" sz="quarter" idx="7"/>
          </p:nvPr>
        </p:nvSpPr>
        <p:spPr>
          <a:xfrm>
            <a:off x="11081498" y="6422538"/>
            <a:ext cx="230504" cy="204470"/>
          </a:xfrm>
          <a:prstGeom prst="rect">
            <a:avLst/>
          </a:prstGeom>
        </p:spPr>
        <p:txBody>
          <a:bodyPr vert="horz" wrap="square" lIns="0" tIns="35560" rIns="0" bIns="0" rtlCol="0">
            <a:spAutoFit/>
          </a:bodyPr>
          <a:lstStyle/>
          <a:p>
            <a:pPr marL="25400">
              <a:lnSpc>
                <a:spcPct val="100000"/>
              </a:lnSpc>
              <a:spcBef>
                <a:spcPts val="280"/>
              </a:spcBef>
            </a:pPr>
            <a:r>
              <a:rPr lang="en-US" dirty="0"/>
              <a:t>14</a:t>
            </a:r>
            <a:endParaRPr lang="en-US" dirty="0"/>
          </a:p>
        </p:txBody>
      </p:sp>
      <p:cxnSp>
        <p:nvCxnSpPr>
          <p:cNvPr id="40" name="直接箭头连接符 39"/>
          <p:cNvCxnSpPr/>
          <p:nvPr/>
        </p:nvCxnSpPr>
        <p:spPr>
          <a:xfrm flipH="1">
            <a:off x="4038600" y="2159000"/>
            <a:ext cx="5080" cy="355600"/>
          </a:xfrm>
          <a:prstGeom prst="straightConnector1">
            <a:avLst/>
          </a:prstGeom>
          <a:ln>
            <a:tailEnd type="arrow" w="med" len="med"/>
          </a:ln>
        </p:spPr>
        <p:style>
          <a:lnRef idx="2">
            <a:schemeClr val="dk1"/>
          </a:lnRef>
          <a:fillRef idx="0">
            <a:schemeClr val="dk1"/>
          </a:fillRef>
          <a:effectRef idx="1">
            <a:schemeClr val="dk1"/>
          </a:effectRef>
          <a:fontRef idx="minor">
            <a:schemeClr val="tx1"/>
          </a:fontRef>
        </p:style>
      </p:cxnSp>
      <p:pic>
        <p:nvPicPr>
          <p:cNvPr id="6" name="图片 5" descr="添加相机"/>
          <p:cNvPicPr>
            <a:picLocks noChangeAspect="1"/>
          </p:cNvPicPr>
          <p:nvPr/>
        </p:nvPicPr>
        <p:blipFill>
          <a:blip r:embed="rId3"/>
          <a:stretch>
            <a:fillRect/>
          </a:stretch>
        </p:blipFill>
        <p:spPr>
          <a:xfrm>
            <a:off x="2811145" y="1034415"/>
            <a:ext cx="2852420" cy="5074285"/>
          </a:xfrm>
          <a:prstGeom prst="rect">
            <a:avLst/>
          </a:prstGeom>
        </p:spPr>
      </p:pic>
      <p:cxnSp>
        <p:nvCxnSpPr>
          <p:cNvPr id="29" name="肘形连接符 16"/>
          <p:cNvCxnSpPr/>
          <p:nvPr/>
        </p:nvCxnSpPr>
        <p:spPr>
          <a:xfrm>
            <a:off x="7653655" y="3749675"/>
            <a:ext cx="1718945" cy="746125"/>
          </a:xfrm>
          <a:prstGeom prst="bentConnector3">
            <a:avLst>
              <a:gd name="adj1" fmla="val 81492"/>
            </a:avLst>
          </a:prstGeom>
          <a:ln>
            <a:solidFill>
              <a:srgbClr val="FF0000"/>
            </a:solidFill>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34" name="肘形连接符 19"/>
          <p:cNvCxnSpPr/>
          <p:nvPr/>
        </p:nvCxnSpPr>
        <p:spPr>
          <a:xfrm flipV="1">
            <a:off x="7646035" y="4724400"/>
            <a:ext cx="1726565" cy="69215"/>
          </a:xfrm>
          <a:prstGeom prst="bentConnector3">
            <a:avLst>
              <a:gd name="adj1" fmla="val 81353"/>
            </a:avLst>
          </a:prstGeom>
          <a:ln>
            <a:solidFill>
              <a:srgbClr val="FF0000"/>
            </a:solidFill>
            <a:headEnd type="arrow" w="med" len="med"/>
            <a:tailEnd type="arrow" w="med" len="med"/>
          </a:ln>
        </p:spPr>
        <p:style>
          <a:lnRef idx="2">
            <a:schemeClr val="accent2"/>
          </a:lnRef>
          <a:fillRef idx="0">
            <a:schemeClr val="accent2"/>
          </a:fillRef>
          <a:effectRef idx="1">
            <a:schemeClr val="accent2"/>
          </a:effectRef>
          <a:fontRef idx="minor">
            <a:schemeClr val="tx1"/>
          </a:fontRef>
        </p:style>
      </p:cxnSp>
      <p:sp>
        <p:nvSpPr>
          <p:cNvPr id="11" name="object 31"/>
          <p:cNvSpPr txBox="1"/>
          <p:nvPr/>
        </p:nvSpPr>
        <p:spPr>
          <a:xfrm>
            <a:off x="267970" y="2363470"/>
            <a:ext cx="2494915" cy="1974215"/>
          </a:xfrm>
          <a:prstGeom prst="rect">
            <a:avLst/>
          </a:prstGeom>
        </p:spPr>
        <p:txBody>
          <a:bodyPr vert="horz" wrap="square" lIns="0" tIns="12700" rIns="0" bIns="0" rtlCol="0">
            <a:spAutoFit/>
          </a:bodyPr>
          <a:lstStyle/>
          <a:p>
            <a:pPr marL="591820" algn="l">
              <a:lnSpc>
                <a:spcPct val="100000"/>
              </a:lnSpc>
              <a:spcBef>
                <a:spcPts val="100"/>
              </a:spcBef>
            </a:pPr>
            <a:r>
              <a:rPr lang="en-US" sz="1200" b="1" spc="-5" dirty="0">
                <a:ln>
                  <a:noFill/>
                </a:ln>
                <a:solidFill>
                  <a:schemeClr val="tx1"/>
                </a:solidFill>
                <a:latin typeface="微软雅黑" panose="020B0503020204020204" charset="-122"/>
                <a:cs typeface="微软雅黑" panose="020B0503020204020204" charset="-122"/>
              </a:rPr>
              <a:t>Serial Number:</a:t>
            </a:r>
            <a:endParaRPr lang="en-US" sz="1200" spc="-5" dirty="0">
              <a:ln>
                <a:noFill/>
              </a:ln>
              <a:solidFill>
                <a:schemeClr val="tx1"/>
              </a:solidFill>
              <a:latin typeface="微软雅黑" panose="020B0503020204020204" charset="-122"/>
              <a:cs typeface="微软雅黑" panose="020B0503020204020204" charset="-122"/>
            </a:endParaRPr>
          </a:p>
          <a:p>
            <a:pPr marL="591820" algn="l">
              <a:lnSpc>
                <a:spcPct val="100000"/>
              </a:lnSpc>
              <a:spcBef>
                <a:spcPts val="100"/>
              </a:spcBef>
            </a:pPr>
            <a:r>
              <a:rPr lang="en-US" sz="1200" spc="-5" dirty="0">
                <a:ln>
                  <a:noFill/>
                </a:ln>
                <a:solidFill>
                  <a:schemeClr val="tx1"/>
                </a:solidFill>
                <a:latin typeface="微软雅黑" panose="020B0503020204020204" charset="-122"/>
                <a:cs typeface="微软雅黑" panose="020B0503020204020204" charset="-122"/>
              </a:rPr>
              <a:t>Find it on the camera</a:t>
            </a:r>
            <a:endParaRPr lang="en-US" sz="1200" spc="-5" dirty="0">
              <a:ln>
                <a:noFill/>
              </a:ln>
              <a:solidFill>
                <a:schemeClr val="tx1"/>
              </a:solidFill>
              <a:latin typeface="微软雅黑" panose="020B0503020204020204" charset="-122"/>
              <a:cs typeface="微软雅黑" panose="020B0503020204020204" charset="-122"/>
            </a:endParaRPr>
          </a:p>
          <a:p>
            <a:pPr marL="591820" algn="l">
              <a:lnSpc>
                <a:spcPct val="100000"/>
              </a:lnSpc>
              <a:spcBef>
                <a:spcPts val="100"/>
              </a:spcBef>
            </a:pPr>
            <a:endParaRPr lang="en-US" sz="1200" spc="-5" dirty="0">
              <a:ln>
                <a:noFill/>
              </a:ln>
              <a:solidFill>
                <a:schemeClr val="tx1"/>
              </a:solidFill>
              <a:latin typeface="微软雅黑" panose="020B0503020204020204" charset="-122"/>
              <a:cs typeface="微软雅黑" panose="020B0503020204020204" charset="-122"/>
            </a:endParaRPr>
          </a:p>
          <a:p>
            <a:pPr marL="591820" algn="l">
              <a:lnSpc>
                <a:spcPct val="100000"/>
              </a:lnSpc>
              <a:spcBef>
                <a:spcPts val="100"/>
              </a:spcBef>
            </a:pPr>
            <a:r>
              <a:rPr lang="en-US" sz="1200" b="1" spc="-5" dirty="0">
                <a:ln>
                  <a:noFill/>
                </a:ln>
                <a:solidFill>
                  <a:schemeClr val="tx1"/>
                </a:solidFill>
                <a:latin typeface="微软雅黑" panose="020B0503020204020204" charset="-122"/>
                <a:cs typeface="微软雅黑" panose="020B0503020204020204" charset="-122"/>
              </a:rPr>
              <a:t>ICCID:</a:t>
            </a:r>
            <a:endParaRPr lang="en-US" sz="1200" b="1" spc="-5" dirty="0">
              <a:ln>
                <a:noFill/>
              </a:ln>
              <a:solidFill>
                <a:schemeClr val="tx1"/>
              </a:solidFill>
              <a:latin typeface="微软雅黑" panose="020B0503020204020204" charset="-122"/>
              <a:cs typeface="微软雅黑" panose="020B0503020204020204" charset="-122"/>
            </a:endParaRPr>
          </a:p>
          <a:p>
            <a:pPr marL="591820" algn="l">
              <a:lnSpc>
                <a:spcPct val="100000"/>
              </a:lnSpc>
              <a:spcBef>
                <a:spcPts val="100"/>
              </a:spcBef>
            </a:pPr>
            <a:r>
              <a:rPr lang="en-US" sz="1200" spc="-5" dirty="0">
                <a:ln>
                  <a:noFill/>
                </a:ln>
                <a:solidFill>
                  <a:schemeClr val="tx1"/>
                </a:solidFill>
                <a:latin typeface="微软雅黑" panose="020B0503020204020204" charset="-122"/>
                <a:cs typeface="微软雅黑" panose="020B0503020204020204" charset="-122"/>
              </a:rPr>
              <a:t>Find it </a:t>
            </a:r>
            <a:r>
              <a:rPr lang="en-US" sz="1200" spc="-5" dirty="0">
                <a:ln>
                  <a:noFill/>
                </a:ln>
                <a:latin typeface="微软雅黑" panose="020B0503020204020204" charset="-122"/>
                <a:cs typeface="微软雅黑" panose="020B0503020204020204" charset="-122"/>
                <a:sym typeface="+mn-ea"/>
              </a:rPr>
              <a:t> in camera's MENU</a:t>
            </a:r>
            <a:endParaRPr lang="en-US" sz="1200" dirty="0">
              <a:ln>
                <a:noFill/>
              </a:ln>
              <a:solidFill>
                <a:schemeClr val="tx1"/>
              </a:solidFill>
              <a:latin typeface="微软雅黑" panose="020B0503020204020204" charset="-122"/>
              <a:cs typeface="微软雅黑" panose="020B0503020204020204" charset="-122"/>
            </a:endParaRPr>
          </a:p>
          <a:p>
            <a:pPr marL="591820" algn="l">
              <a:lnSpc>
                <a:spcPct val="100000"/>
              </a:lnSpc>
              <a:spcBef>
                <a:spcPts val="100"/>
              </a:spcBef>
            </a:pPr>
            <a:endParaRPr lang="en-US" sz="1200" spc="-5" dirty="0">
              <a:ln>
                <a:noFill/>
              </a:ln>
              <a:solidFill>
                <a:schemeClr val="tx1"/>
              </a:solidFill>
              <a:latin typeface="微软雅黑" panose="020B0503020204020204" charset="-122"/>
              <a:cs typeface="微软雅黑" panose="020B0503020204020204" charset="-122"/>
            </a:endParaRPr>
          </a:p>
          <a:p>
            <a:pPr marL="591820" algn="l">
              <a:lnSpc>
                <a:spcPct val="100000"/>
              </a:lnSpc>
              <a:spcBef>
                <a:spcPts val="100"/>
              </a:spcBef>
            </a:pPr>
            <a:r>
              <a:rPr lang="en-US" sz="1200" b="1" spc="-5" dirty="0">
                <a:ln>
                  <a:noFill/>
                </a:ln>
                <a:solidFill>
                  <a:schemeClr val="tx1"/>
                </a:solidFill>
                <a:latin typeface="微软雅黑" panose="020B0503020204020204" charset="-122"/>
                <a:cs typeface="微软雅黑" panose="020B0503020204020204" charset="-122"/>
              </a:rPr>
              <a:t>IMEI:</a:t>
            </a:r>
            <a:endParaRPr lang="en-US" sz="1200" spc="-5" dirty="0">
              <a:ln>
                <a:noFill/>
              </a:ln>
              <a:solidFill>
                <a:schemeClr val="tx1"/>
              </a:solidFill>
              <a:latin typeface="微软雅黑" panose="020B0503020204020204" charset="-122"/>
              <a:cs typeface="微软雅黑" panose="020B0503020204020204" charset="-122"/>
            </a:endParaRPr>
          </a:p>
          <a:p>
            <a:pPr marL="591820" algn="l">
              <a:lnSpc>
                <a:spcPct val="100000"/>
              </a:lnSpc>
              <a:spcBef>
                <a:spcPts val="100"/>
              </a:spcBef>
            </a:pPr>
            <a:r>
              <a:rPr lang="en-US" sz="1200" spc="-5" dirty="0">
                <a:ln>
                  <a:noFill/>
                </a:ln>
                <a:latin typeface="微软雅黑" panose="020B0503020204020204" charset="-122"/>
                <a:cs typeface="微软雅黑" panose="020B0503020204020204" charset="-122"/>
                <a:sym typeface="+mn-ea"/>
              </a:rPr>
              <a:t>Find it on the camera</a:t>
            </a:r>
            <a:endParaRPr lang="en-US" sz="1200" spc="-5" dirty="0">
              <a:ln>
                <a:noFill/>
              </a:ln>
              <a:latin typeface="微软雅黑" panose="020B0503020204020204" charset="-122"/>
              <a:cs typeface="微软雅黑" panose="020B0503020204020204" charset="-122"/>
              <a:sym typeface="+mn-ea"/>
            </a:endParaRPr>
          </a:p>
          <a:p>
            <a:pPr marL="591820" algn="l">
              <a:lnSpc>
                <a:spcPct val="100000"/>
              </a:lnSpc>
              <a:spcBef>
                <a:spcPts val="100"/>
              </a:spcBef>
            </a:pPr>
            <a:endParaRPr lang="en-US" sz="1200" spc="-5" dirty="0">
              <a:ln>
                <a:noFill/>
              </a:ln>
              <a:solidFill>
                <a:schemeClr val="tx1"/>
              </a:solidFill>
              <a:latin typeface="微软雅黑" panose="020B0503020204020204" charset="-122"/>
              <a:cs typeface="微软雅黑" panose="020B0503020204020204" charset="-122"/>
            </a:endParaRPr>
          </a:p>
          <a:p>
            <a:pPr marL="591820" algn="l">
              <a:lnSpc>
                <a:spcPct val="100000"/>
              </a:lnSpc>
              <a:spcBef>
                <a:spcPts val="100"/>
              </a:spcBef>
            </a:pPr>
            <a:endParaRPr lang="en-US" sz="1200" dirty="0">
              <a:ln>
                <a:noFill/>
              </a:ln>
              <a:solidFill>
                <a:schemeClr val="tx1"/>
              </a:solidFill>
              <a:latin typeface="微软雅黑" panose="020B0503020204020204" charset="-122"/>
              <a:cs typeface="微软雅黑" panose="020B0503020204020204" charset="-122"/>
            </a:endParaRPr>
          </a:p>
        </p:txBody>
      </p:sp>
      <p:cxnSp>
        <p:nvCxnSpPr>
          <p:cNvPr id="12" name="直接箭头连接符 11"/>
          <p:cNvCxnSpPr/>
          <p:nvPr/>
        </p:nvCxnSpPr>
        <p:spPr>
          <a:xfrm>
            <a:off x="5692140" y="3352800"/>
            <a:ext cx="228600" cy="0"/>
          </a:xfrm>
          <a:prstGeom prst="straightConnector1">
            <a:avLst/>
          </a:prstGeom>
          <a:ln>
            <a:tailEnd type="arrow" w="med" len="med"/>
          </a:ln>
        </p:spPr>
        <p:style>
          <a:lnRef idx="2">
            <a:schemeClr val="dk1"/>
          </a:lnRef>
          <a:fillRef idx="0">
            <a:schemeClr val="dk1"/>
          </a:fillRef>
          <a:effectRef idx="1">
            <a:schemeClr val="dk1"/>
          </a:effectRef>
          <a:fontRef idx="minor">
            <a:schemeClr val="tx1"/>
          </a:fontRef>
        </p:style>
      </p:cxnSp>
      <p:grpSp>
        <p:nvGrpSpPr>
          <p:cNvPr id="78" name="组合 77"/>
          <p:cNvGrpSpPr/>
          <p:nvPr/>
        </p:nvGrpSpPr>
        <p:grpSpPr>
          <a:xfrm>
            <a:off x="8706485" y="1718945"/>
            <a:ext cx="2498090" cy="1514475"/>
            <a:chOff x="3190" y="1582"/>
            <a:chExt cx="3934" cy="2385"/>
          </a:xfrm>
        </p:grpSpPr>
        <p:sp>
          <p:nvSpPr>
            <p:cNvPr id="58" name="object 6"/>
            <p:cNvSpPr/>
            <p:nvPr/>
          </p:nvSpPr>
          <p:spPr>
            <a:xfrm>
              <a:off x="3802" y="1985"/>
              <a:ext cx="3310" cy="1563"/>
            </a:xfrm>
            <a:custGeom>
              <a:avLst/>
              <a:gdLst/>
              <a:ahLst/>
              <a:cxnLst/>
              <a:rect l="l" t="t" r="r" b="b"/>
              <a:pathLst>
                <a:path w="2101850" h="992505">
                  <a:moveTo>
                    <a:pt x="0" y="0"/>
                  </a:moveTo>
                  <a:lnTo>
                    <a:pt x="2101596" y="2"/>
                  </a:lnTo>
                  <a:lnTo>
                    <a:pt x="2101596" y="992126"/>
                  </a:lnTo>
                  <a:lnTo>
                    <a:pt x="0" y="992124"/>
                  </a:lnTo>
                  <a:lnTo>
                    <a:pt x="0" y="0"/>
                  </a:lnTo>
                  <a:close/>
                </a:path>
              </a:pathLst>
            </a:custGeom>
            <a:solidFill>
              <a:srgbClr val="FFFFFF"/>
            </a:solidFill>
          </p:spPr>
          <p:txBody>
            <a:bodyPr wrap="square" lIns="0" tIns="0" rIns="0" bIns="0" rtlCol="0"/>
            <a:lstStyle/>
            <a:p/>
          </p:txBody>
        </p:sp>
        <p:sp>
          <p:nvSpPr>
            <p:cNvPr id="59" name="object 7"/>
            <p:cNvSpPr/>
            <p:nvPr/>
          </p:nvSpPr>
          <p:spPr>
            <a:xfrm>
              <a:off x="3802" y="3949"/>
              <a:ext cx="3310" cy="0"/>
            </a:xfrm>
            <a:custGeom>
              <a:avLst/>
              <a:gdLst/>
              <a:ahLst/>
              <a:cxnLst/>
              <a:rect l="l" t="t" r="r" b="b"/>
              <a:pathLst>
                <a:path w="2101850">
                  <a:moveTo>
                    <a:pt x="0" y="0"/>
                  </a:moveTo>
                  <a:lnTo>
                    <a:pt x="2101596" y="0"/>
                  </a:lnTo>
                </a:path>
              </a:pathLst>
            </a:custGeom>
            <a:ln w="10670">
              <a:solidFill>
                <a:srgbClr val="FFFFFF"/>
              </a:solidFill>
            </a:ln>
          </p:spPr>
          <p:txBody>
            <a:bodyPr wrap="square" lIns="0" tIns="0" rIns="0" bIns="0" rtlCol="0"/>
            <a:lstStyle/>
            <a:p/>
          </p:txBody>
        </p:sp>
        <p:sp>
          <p:nvSpPr>
            <p:cNvPr id="60" name="object 8"/>
            <p:cNvSpPr/>
            <p:nvPr/>
          </p:nvSpPr>
          <p:spPr>
            <a:xfrm>
              <a:off x="3792" y="1598"/>
              <a:ext cx="3332" cy="2369"/>
            </a:xfrm>
            <a:custGeom>
              <a:avLst/>
              <a:gdLst/>
              <a:ahLst/>
              <a:cxnLst/>
              <a:rect l="l" t="t" r="r" b="b"/>
              <a:pathLst>
                <a:path w="2115820" h="1504314">
                  <a:moveTo>
                    <a:pt x="2115312" y="1504190"/>
                  </a:moveTo>
                  <a:lnTo>
                    <a:pt x="0" y="1504188"/>
                  </a:lnTo>
                  <a:lnTo>
                    <a:pt x="1" y="0"/>
                  </a:lnTo>
                  <a:lnTo>
                    <a:pt x="2115313" y="2"/>
                  </a:lnTo>
                  <a:lnTo>
                    <a:pt x="2115313" y="6098"/>
                  </a:lnTo>
                  <a:lnTo>
                    <a:pt x="12193" y="6096"/>
                  </a:lnTo>
                  <a:lnTo>
                    <a:pt x="6097" y="13716"/>
                  </a:lnTo>
                  <a:lnTo>
                    <a:pt x="12193" y="13716"/>
                  </a:lnTo>
                  <a:lnTo>
                    <a:pt x="12192" y="1490472"/>
                  </a:lnTo>
                  <a:lnTo>
                    <a:pt x="6096" y="1490472"/>
                  </a:lnTo>
                  <a:lnTo>
                    <a:pt x="12192" y="1496568"/>
                  </a:lnTo>
                  <a:lnTo>
                    <a:pt x="2115312" y="1496570"/>
                  </a:lnTo>
                  <a:lnTo>
                    <a:pt x="2115312" y="1504190"/>
                  </a:lnTo>
                  <a:close/>
                </a:path>
                <a:path w="2115820" h="1504314">
                  <a:moveTo>
                    <a:pt x="12193" y="13716"/>
                  </a:moveTo>
                  <a:lnTo>
                    <a:pt x="6097" y="13716"/>
                  </a:lnTo>
                  <a:lnTo>
                    <a:pt x="12193" y="6096"/>
                  </a:lnTo>
                  <a:lnTo>
                    <a:pt x="12193" y="13716"/>
                  </a:lnTo>
                  <a:close/>
                </a:path>
                <a:path w="2115820" h="1504314">
                  <a:moveTo>
                    <a:pt x="2101597" y="13718"/>
                  </a:moveTo>
                  <a:lnTo>
                    <a:pt x="12193" y="13716"/>
                  </a:lnTo>
                  <a:lnTo>
                    <a:pt x="12193" y="6096"/>
                  </a:lnTo>
                  <a:lnTo>
                    <a:pt x="2101597" y="6098"/>
                  </a:lnTo>
                  <a:lnTo>
                    <a:pt x="2101597" y="13718"/>
                  </a:lnTo>
                  <a:close/>
                </a:path>
                <a:path w="2115820" h="1504314">
                  <a:moveTo>
                    <a:pt x="2101596" y="1496570"/>
                  </a:moveTo>
                  <a:lnTo>
                    <a:pt x="2101597" y="6098"/>
                  </a:lnTo>
                  <a:lnTo>
                    <a:pt x="2107693" y="13718"/>
                  </a:lnTo>
                  <a:lnTo>
                    <a:pt x="2115313" y="13718"/>
                  </a:lnTo>
                  <a:lnTo>
                    <a:pt x="2115312" y="1490474"/>
                  </a:lnTo>
                  <a:lnTo>
                    <a:pt x="2107692" y="1490474"/>
                  </a:lnTo>
                  <a:lnTo>
                    <a:pt x="2101596" y="1496570"/>
                  </a:lnTo>
                  <a:close/>
                </a:path>
                <a:path w="2115820" h="1504314">
                  <a:moveTo>
                    <a:pt x="2115313" y="13718"/>
                  </a:moveTo>
                  <a:lnTo>
                    <a:pt x="2107693" y="13718"/>
                  </a:lnTo>
                  <a:lnTo>
                    <a:pt x="2101597" y="6098"/>
                  </a:lnTo>
                  <a:lnTo>
                    <a:pt x="2115313" y="6098"/>
                  </a:lnTo>
                  <a:lnTo>
                    <a:pt x="2115313" y="13718"/>
                  </a:lnTo>
                  <a:close/>
                </a:path>
                <a:path w="2115820" h="1504314">
                  <a:moveTo>
                    <a:pt x="12192" y="1496568"/>
                  </a:moveTo>
                  <a:lnTo>
                    <a:pt x="6096" y="1490472"/>
                  </a:lnTo>
                  <a:lnTo>
                    <a:pt x="12192" y="1490472"/>
                  </a:lnTo>
                  <a:lnTo>
                    <a:pt x="12192" y="1496568"/>
                  </a:lnTo>
                  <a:close/>
                </a:path>
                <a:path w="2115820" h="1504314">
                  <a:moveTo>
                    <a:pt x="2101596" y="1496570"/>
                  </a:moveTo>
                  <a:lnTo>
                    <a:pt x="12192" y="1496568"/>
                  </a:lnTo>
                  <a:lnTo>
                    <a:pt x="12192" y="1490472"/>
                  </a:lnTo>
                  <a:lnTo>
                    <a:pt x="2101596" y="1490474"/>
                  </a:lnTo>
                  <a:lnTo>
                    <a:pt x="2101596" y="1496570"/>
                  </a:lnTo>
                  <a:close/>
                </a:path>
                <a:path w="2115820" h="1504314">
                  <a:moveTo>
                    <a:pt x="2115312" y="1496570"/>
                  </a:moveTo>
                  <a:lnTo>
                    <a:pt x="2101596" y="1496570"/>
                  </a:lnTo>
                  <a:lnTo>
                    <a:pt x="2107692" y="1490474"/>
                  </a:lnTo>
                  <a:lnTo>
                    <a:pt x="2115312" y="1490474"/>
                  </a:lnTo>
                  <a:lnTo>
                    <a:pt x="2115312" y="1496570"/>
                  </a:lnTo>
                  <a:close/>
                </a:path>
              </a:pathLst>
            </a:custGeom>
            <a:solidFill>
              <a:srgbClr val="000000"/>
            </a:solidFill>
          </p:spPr>
          <p:txBody>
            <a:bodyPr wrap="square" lIns="0" tIns="0" rIns="0" bIns="0" rtlCol="0"/>
            <a:lstStyle/>
            <a:p/>
          </p:txBody>
        </p:sp>
        <p:sp>
          <p:nvSpPr>
            <p:cNvPr id="61" name="object 9"/>
            <p:cNvSpPr/>
            <p:nvPr/>
          </p:nvSpPr>
          <p:spPr>
            <a:xfrm>
              <a:off x="3802" y="3547"/>
              <a:ext cx="3310" cy="394"/>
            </a:xfrm>
            <a:custGeom>
              <a:avLst/>
              <a:gdLst/>
              <a:ahLst/>
              <a:cxnLst/>
              <a:rect l="l" t="t" r="r" b="b"/>
              <a:pathLst>
                <a:path w="2101850" h="250189">
                  <a:moveTo>
                    <a:pt x="0" y="0"/>
                  </a:moveTo>
                  <a:lnTo>
                    <a:pt x="2101596" y="2"/>
                  </a:lnTo>
                  <a:lnTo>
                    <a:pt x="2101596" y="249938"/>
                  </a:lnTo>
                  <a:lnTo>
                    <a:pt x="0" y="249936"/>
                  </a:lnTo>
                  <a:lnTo>
                    <a:pt x="0" y="0"/>
                  </a:lnTo>
                  <a:close/>
                </a:path>
              </a:pathLst>
            </a:custGeom>
            <a:solidFill>
              <a:srgbClr val="000000"/>
            </a:solidFill>
          </p:spPr>
          <p:txBody>
            <a:bodyPr wrap="square" lIns="0" tIns="0" rIns="0" bIns="0" rtlCol="0"/>
            <a:lstStyle/>
            <a:p/>
          </p:txBody>
        </p:sp>
        <p:sp>
          <p:nvSpPr>
            <p:cNvPr id="62" name="object 10"/>
            <p:cNvSpPr/>
            <p:nvPr/>
          </p:nvSpPr>
          <p:spPr>
            <a:xfrm>
              <a:off x="3792" y="3538"/>
              <a:ext cx="3329" cy="411"/>
            </a:xfrm>
            <a:custGeom>
              <a:avLst/>
              <a:gdLst/>
              <a:ahLst/>
              <a:cxnLst/>
              <a:rect l="l" t="t" r="r" b="b"/>
              <a:pathLst>
                <a:path w="2113915" h="260985">
                  <a:moveTo>
                    <a:pt x="2113788" y="260606"/>
                  </a:moveTo>
                  <a:lnTo>
                    <a:pt x="0" y="260603"/>
                  </a:lnTo>
                  <a:lnTo>
                    <a:pt x="0" y="0"/>
                  </a:lnTo>
                  <a:lnTo>
                    <a:pt x="2113788" y="2"/>
                  </a:lnTo>
                  <a:lnTo>
                    <a:pt x="2113788" y="6098"/>
                  </a:lnTo>
                  <a:lnTo>
                    <a:pt x="12192" y="6096"/>
                  </a:lnTo>
                  <a:lnTo>
                    <a:pt x="6096" y="12192"/>
                  </a:lnTo>
                  <a:lnTo>
                    <a:pt x="12192" y="12192"/>
                  </a:lnTo>
                  <a:lnTo>
                    <a:pt x="12192" y="248412"/>
                  </a:lnTo>
                  <a:lnTo>
                    <a:pt x="6096" y="248412"/>
                  </a:lnTo>
                  <a:lnTo>
                    <a:pt x="12192" y="254508"/>
                  </a:lnTo>
                  <a:lnTo>
                    <a:pt x="2113788" y="254510"/>
                  </a:lnTo>
                  <a:lnTo>
                    <a:pt x="2113788" y="260606"/>
                  </a:lnTo>
                  <a:close/>
                </a:path>
                <a:path w="2113915" h="260985">
                  <a:moveTo>
                    <a:pt x="12192" y="12192"/>
                  </a:moveTo>
                  <a:lnTo>
                    <a:pt x="6096" y="12192"/>
                  </a:lnTo>
                  <a:lnTo>
                    <a:pt x="12192" y="6096"/>
                  </a:lnTo>
                  <a:lnTo>
                    <a:pt x="12192" y="12192"/>
                  </a:lnTo>
                  <a:close/>
                </a:path>
                <a:path w="2113915" h="260985">
                  <a:moveTo>
                    <a:pt x="2100072" y="12194"/>
                  </a:moveTo>
                  <a:lnTo>
                    <a:pt x="12192" y="12192"/>
                  </a:lnTo>
                  <a:lnTo>
                    <a:pt x="12192" y="6096"/>
                  </a:lnTo>
                  <a:lnTo>
                    <a:pt x="2100072" y="6098"/>
                  </a:lnTo>
                  <a:lnTo>
                    <a:pt x="2100072" y="12194"/>
                  </a:lnTo>
                  <a:close/>
                </a:path>
                <a:path w="2113915" h="260985">
                  <a:moveTo>
                    <a:pt x="2100072" y="254510"/>
                  </a:moveTo>
                  <a:lnTo>
                    <a:pt x="2100072" y="6098"/>
                  </a:lnTo>
                  <a:lnTo>
                    <a:pt x="2107692" y="12194"/>
                  </a:lnTo>
                  <a:lnTo>
                    <a:pt x="2113788" y="12194"/>
                  </a:lnTo>
                  <a:lnTo>
                    <a:pt x="2113788" y="248414"/>
                  </a:lnTo>
                  <a:lnTo>
                    <a:pt x="2107692" y="248414"/>
                  </a:lnTo>
                  <a:lnTo>
                    <a:pt x="2100072" y="254510"/>
                  </a:lnTo>
                  <a:close/>
                </a:path>
                <a:path w="2113915" h="260985">
                  <a:moveTo>
                    <a:pt x="2113788" y="12194"/>
                  </a:moveTo>
                  <a:lnTo>
                    <a:pt x="2107692" y="12194"/>
                  </a:lnTo>
                  <a:lnTo>
                    <a:pt x="2100072" y="6098"/>
                  </a:lnTo>
                  <a:lnTo>
                    <a:pt x="2113788" y="6098"/>
                  </a:lnTo>
                  <a:lnTo>
                    <a:pt x="2113788" y="12194"/>
                  </a:lnTo>
                  <a:close/>
                </a:path>
                <a:path w="2113915" h="260985">
                  <a:moveTo>
                    <a:pt x="12192" y="254508"/>
                  </a:moveTo>
                  <a:lnTo>
                    <a:pt x="6096" y="248412"/>
                  </a:lnTo>
                  <a:lnTo>
                    <a:pt x="12192" y="248412"/>
                  </a:lnTo>
                  <a:lnTo>
                    <a:pt x="12192" y="254508"/>
                  </a:lnTo>
                  <a:close/>
                </a:path>
                <a:path w="2113915" h="260985">
                  <a:moveTo>
                    <a:pt x="2100072" y="254510"/>
                  </a:moveTo>
                  <a:lnTo>
                    <a:pt x="12192" y="254508"/>
                  </a:lnTo>
                  <a:lnTo>
                    <a:pt x="12192" y="248412"/>
                  </a:lnTo>
                  <a:lnTo>
                    <a:pt x="2100072" y="248414"/>
                  </a:lnTo>
                  <a:lnTo>
                    <a:pt x="2100072" y="254510"/>
                  </a:lnTo>
                  <a:close/>
                </a:path>
                <a:path w="2113915" h="260985">
                  <a:moveTo>
                    <a:pt x="2113788" y="254510"/>
                  </a:moveTo>
                  <a:lnTo>
                    <a:pt x="2100072" y="254510"/>
                  </a:lnTo>
                  <a:lnTo>
                    <a:pt x="2107692" y="248414"/>
                  </a:lnTo>
                  <a:lnTo>
                    <a:pt x="2113788" y="248414"/>
                  </a:lnTo>
                  <a:lnTo>
                    <a:pt x="2113788" y="254510"/>
                  </a:lnTo>
                  <a:close/>
                </a:path>
              </a:pathLst>
            </a:custGeom>
            <a:solidFill>
              <a:srgbClr val="000000"/>
            </a:solidFill>
          </p:spPr>
          <p:txBody>
            <a:bodyPr wrap="square" lIns="0" tIns="0" rIns="0" bIns="0" rtlCol="0"/>
            <a:lstStyle/>
            <a:p/>
          </p:txBody>
        </p:sp>
        <p:sp>
          <p:nvSpPr>
            <p:cNvPr id="63" name="object 11"/>
            <p:cNvSpPr/>
            <p:nvPr/>
          </p:nvSpPr>
          <p:spPr>
            <a:xfrm>
              <a:off x="3799" y="1594"/>
              <a:ext cx="3312" cy="392"/>
            </a:xfrm>
            <a:custGeom>
              <a:avLst/>
              <a:gdLst/>
              <a:ahLst/>
              <a:cxnLst/>
              <a:rect l="l" t="t" r="r" b="b"/>
              <a:pathLst>
                <a:path w="2103120" h="248919">
                  <a:moveTo>
                    <a:pt x="0" y="0"/>
                  </a:moveTo>
                  <a:lnTo>
                    <a:pt x="2103120" y="2"/>
                  </a:lnTo>
                  <a:lnTo>
                    <a:pt x="2103119" y="248414"/>
                  </a:lnTo>
                  <a:lnTo>
                    <a:pt x="0" y="248411"/>
                  </a:lnTo>
                  <a:lnTo>
                    <a:pt x="0" y="0"/>
                  </a:lnTo>
                  <a:close/>
                </a:path>
              </a:pathLst>
            </a:custGeom>
            <a:solidFill>
              <a:srgbClr val="000000"/>
            </a:solidFill>
          </p:spPr>
          <p:txBody>
            <a:bodyPr wrap="square" lIns="0" tIns="0" rIns="0" bIns="0" rtlCol="0"/>
            <a:lstStyle/>
            <a:p/>
          </p:txBody>
        </p:sp>
        <p:sp>
          <p:nvSpPr>
            <p:cNvPr id="64" name="object 12"/>
            <p:cNvSpPr/>
            <p:nvPr/>
          </p:nvSpPr>
          <p:spPr>
            <a:xfrm>
              <a:off x="3790" y="1582"/>
              <a:ext cx="3332" cy="413"/>
            </a:xfrm>
            <a:custGeom>
              <a:avLst/>
              <a:gdLst/>
              <a:ahLst/>
              <a:cxnLst/>
              <a:rect l="l" t="t" r="r" b="b"/>
              <a:pathLst>
                <a:path w="2115820" h="262255">
                  <a:moveTo>
                    <a:pt x="2115312" y="262130"/>
                  </a:moveTo>
                  <a:lnTo>
                    <a:pt x="0" y="262128"/>
                  </a:lnTo>
                  <a:lnTo>
                    <a:pt x="0" y="0"/>
                  </a:lnTo>
                  <a:lnTo>
                    <a:pt x="2115312" y="2"/>
                  </a:lnTo>
                  <a:lnTo>
                    <a:pt x="2115312" y="6098"/>
                  </a:lnTo>
                  <a:lnTo>
                    <a:pt x="13716" y="6096"/>
                  </a:lnTo>
                  <a:lnTo>
                    <a:pt x="6096" y="13716"/>
                  </a:lnTo>
                  <a:lnTo>
                    <a:pt x="13716" y="13716"/>
                  </a:lnTo>
                  <a:lnTo>
                    <a:pt x="13716" y="249936"/>
                  </a:lnTo>
                  <a:lnTo>
                    <a:pt x="6096" y="249936"/>
                  </a:lnTo>
                  <a:lnTo>
                    <a:pt x="13716" y="256032"/>
                  </a:lnTo>
                  <a:lnTo>
                    <a:pt x="2115312" y="256034"/>
                  </a:lnTo>
                  <a:lnTo>
                    <a:pt x="2115312" y="262130"/>
                  </a:lnTo>
                  <a:close/>
                </a:path>
                <a:path w="2115820" h="262255">
                  <a:moveTo>
                    <a:pt x="13716" y="13716"/>
                  </a:moveTo>
                  <a:lnTo>
                    <a:pt x="6096" y="13716"/>
                  </a:lnTo>
                  <a:lnTo>
                    <a:pt x="13716" y="6096"/>
                  </a:lnTo>
                  <a:lnTo>
                    <a:pt x="13716" y="13716"/>
                  </a:lnTo>
                  <a:close/>
                </a:path>
                <a:path w="2115820" h="262255">
                  <a:moveTo>
                    <a:pt x="2101596" y="13718"/>
                  </a:moveTo>
                  <a:lnTo>
                    <a:pt x="13716" y="13716"/>
                  </a:lnTo>
                  <a:lnTo>
                    <a:pt x="13716" y="6096"/>
                  </a:lnTo>
                  <a:lnTo>
                    <a:pt x="2101596" y="6098"/>
                  </a:lnTo>
                  <a:lnTo>
                    <a:pt x="2101596" y="13718"/>
                  </a:lnTo>
                  <a:close/>
                </a:path>
                <a:path w="2115820" h="262255">
                  <a:moveTo>
                    <a:pt x="2101596" y="256034"/>
                  </a:moveTo>
                  <a:lnTo>
                    <a:pt x="2101596" y="6098"/>
                  </a:lnTo>
                  <a:lnTo>
                    <a:pt x="2109216" y="13718"/>
                  </a:lnTo>
                  <a:lnTo>
                    <a:pt x="2115312" y="13718"/>
                  </a:lnTo>
                  <a:lnTo>
                    <a:pt x="2115312" y="249938"/>
                  </a:lnTo>
                  <a:lnTo>
                    <a:pt x="2109216" y="249938"/>
                  </a:lnTo>
                  <a:lnTo>
                    <a:pt x="2101596" y="256034"/>
                  </a:lnTo>
                  <a:close/>
                </a:path>
                <a:path w="2115820" h="262255">
                  <a:moveTo>
                    <a:pt x="2115312" y="13718"/>
                  </a:moveTo>
                  <a:lnTo>
                    <a:pt x="2109216" y="13718"/>
                  </a:lnTo>
                  <a:lnTo>
                    <a:pt x="2101596" y="6098"/>
                  </a:lnTo>
                  <a:lnTo>
                    <a:pt x="2115312" y="6098"/>
                  </a:lnTo>
                  <a:lnTo>
                    <a:pt x="2115312" y="13718"/>
                  </a:lnTo>
                  <a:close/>
                </a:path>
                <a:path w="2115820" h="262255">
                  <a:moveTo>
                    <a:pt x="13716" y="256032"/>
                  </a:moveTo>
                  <a:lnTo>
                    <a:pt x="6096" y="249936"/>
                  </a:lnTo>
                  <a:lnTo>
                    <a:pt x="13716" y="249936"/>
                  </a:lnTo>
                  <a:lnTo>
                    <a:pt x="13716" y="256032"/>
                  </a:lnTo>
                  <a:close/>
                </a:path>
                <a:path w="2115820" h="262255">
                  <a:moveTo>
                    <a:pt x="2101596" y="256034"/>
                  </a:moveTo>
                  <a:lnTo>
                    <a:pt x="13716" y="256032"/>
                  </a:lnTo>
                  <a:lnTo>
                    <a:pt x="13716" y="249936"/>
                  </a:lnTo>
                  <a:lnTo>
                    <a:pt x="2101596" y="249938"/>
                  </a:lnTo>
                  <a:lnTo>
                    <a:pt x="2101596" y="256034"/>
                  </a:lnTo>
                  <a:close/>
                </a:path>
                <a:path w="2115820" h="262255">
                  <a:moveTo>
                    <a:pt x="2115312" y="256034"/>
                  </a:moveTo>
                  <a:lnTo>
                    <a:pt x="2101596" y="256034"/>
                  </a:lnTo>
                  <a:lnTo>
                    <a:pt x="2109216" y="249938"/>
                  </a:lnTo>
                  <a:lnTo>
                    <a:pt x="2115312" y="249938"/>
                  </a:lnTo>
                  <a:lnTo>
                    <a:pt x="2115312" y="256034"/>
                  </a:lnTo>
                  <a:close/>
                </a:path>
              </a:pathLst>
            </a:custGeom>
            <a:solidFill>
              <a:srgbClr val="000000"/>
            </a:solidFill>
          </p:spPr>
          <p:txBody>
            <a:bodyPr wrap="square" lIns="0" tIns="0" rIns="0" bIns="0" rtlCol="0"/>
            <a:lstStyle/>
            <a:p/>
          </p:txBody>
        </p:sp>
        <p:sp>
          <p:nvSpPr>
            <p:cNvPr id="65" name="object 13"/>
            <p:cNvSpPr/>
            <p:nvPr/>
          </p:nvSpPr>
          <p:spPr>
            <a:xfrm>
              <a:off x="3818" y="3564"/>
              <a:ext cx="752" cy="394"/>
            </a:xfrm>
            <a:custGeom>
              <a:avLst/>
              <a:gdLst/>
              <a:ahLst/>
              <a:cxnLst/>
              <a:rect l="l" t="t" r="r" b="b"/>
              <a:pathLst>
                <a:path w="477519" h="250189">
                  <a:moveTo>
                    <a:pt x="353568" y="249936"/>
                  </a:moveTo>
                  <a:lnTo>
                    <a:pt x="0" y="249936"/>
                  </a:lnTo>
                  <a:lnTo>
                    <a:pt x="0" y="0"/>
                  </a:lnTo>
                  <a:lnTo>
                    <a:pt x="353568" y="0"/>
                  </a:lnTo>
                  <a:lnTo>
                    <a:pt x="477012" y="124968"/>
                  </a:lnTo>
                  <a:lnTo>
                    <a:pt x="353568" y="249936"/>
                  </a:lnTo>
                  <a:close/>
                </a:path>
              </a:pathLst>
            </a:custGeom>
            <a:solidFill>
              <a:srgbClr val="000000"/>
            </a:solidFill>
          </p:spPr>
          <p:txBody>
            <a:bodyPr wrap="square" lIns="0" tIns="0" rIns="0" bIns="0" rtlCol="0"/>
            <a:lstStyle/>
            <a:p/>
          </p:txBody>
        </p:sp>
        <p:sp>
          <p:nvSpPr>
            <p:cNvPr id="66" name="object 14"/>
            <p:cNvSpPr/>
            <p:nvPr/>
          </p:nvSpPr>
          <p:spPr>
            <a:xfrm>
              <a:off x="3809" y="3554"/>
              <a:ext cx="776" cy="413"/>
            </a:xfrm>
            <a:custGeom>
              <a:avLst/>
              <a:gdLst/>
              <a:ahLst/>
              <a:cxnLst/>
              <a:rect l="l" t="t" r="r" b="b"/>
              <a:pathLst>
                <a:path w="492760" h="262255">
                  <a:moveTo>
                    <a:pt x="361188" y="262128"/>
                  </a:moveTo>
                  <a:lnTo>
                    <a:pt x="0" y="262127"/>
                  </a:lnTo>
                  <a:lnTo>
                    <a:pt x="0" y="0"/>
                  </a:lnTo>
                  <a:lnTo>
                    <a:pt x="361188" y="0"/>
                  </a:lnTo>
                  <a:lnTo>
                    <a:pt x="367284" y="6096"/>
                  </a:lnTo>
                  <a:lnTo>
                    <a:pt x="12192" y="6096"/>
                  </a:lnTo>
                  <a:lnTo>
                    <a:pt x="6096" y="12192"/>
                  </a:lnTo>
                  <a:lnTo>
                    <a:pt x="12192" y="12192"/>
                  </a:lnTo>
                  <a:lnTo>
                    <a:pt x="12192" y="248412"/>
                  </a:lnTo>
                  <a:lnTo>
                    <a:pt x="6096" y="248412"/>
                  </a:lnTo>
                  <a:lnTo>
                    <a:pt x="12192" y="254508"/>
                  </a:lnTo>
                  <a:lnTo>
                    <a:pt x="367284" y="254508"/>
                  </a:lnTo>
                  <a:lnTo>
                    <a:pt x="361188" y="262128"/>
                  </a:lnTo>
                  <a:close/>
                </a:path>
                <a:path w="492760" h="262255">
                  <a:moveTo>
                    <a:pt x="12192" y="12192"/>
                  </a:moveTo>
                  <a:lnTo>
                    <a:pt x="6096" y="12192"/>
                  </a:lnTo>
                  <a:lnTo>
                    <a:pt x="12192" y="6096"/>
                  </a:lnTo>
                  <a:lnTo>
                    <a:pt x="12192" y="12192"/>
                  </a:lnTo>
                  <a:close/>
                </a:path>
                <a:path w="492760" h="262255">
                  <a:moveTo>
                    <a:pt x="356596" y="12192"/>
                  </a:moveTo>
                  <a:lnTo>
                    <a:pt x="12192" y="12192"/>
                  </a:lnTo>
                  <a:lnTo>
                    <a:pt x="12192" y="6096"/>
                  </a:lnTo>
                  <a:lnTo>
                    <a:pt x="367284" y="6096"/>
                  </a:lnTo>
                  <a:lnTo>
                    <a:pt x="371856" y="10668"/>
                  </a:lnTo>
                  <a:lnTo>
                    <a:pt x="355092" y="10668"/>
                  </a:lnTo>
                  <a:lnTo>
                    <a:pt x="356596" y="12192"/>
                  </a:lnTo>
                  <a:close/>
                </a:path>
                <a:path w="492760" h="262255">
                  <a:moveTo>
                    <a:pt x="359664" y="12192"/>
                  </a:moveTo>
                  <a:lnTo>
                    <a:pt x="356616" y="12192"/>
                  </a:lnTo>
                  <a:lnTo>
                    <a:pt x="355092" y="10668"/>
                  </a:lnTo>
                  <a:lnTo>
                    <a:pt x="359664" y="12192"/>
                  </a:lnTo>
                  <a:close/>
                </a:path>
                <a:path w="492760" h="262255">
                  <a:moveTo>
                    <a:pt x="473964" y="131064"/>
                  </a:moveTo>
                  <a:lnTo>
                    <a:pt x="356596" y="12192"/>
                  </a:lnTo>
                  <a:lnTo>
                    <a:pt x="359664" y="12192"/>
                  </a:lnTo>
                  <a:lnTo>
                    <a:pt x="355092" y="10668"/>
                  </a:lnTo>
                  <a:lnTo>
                    <a:pt x="371856" y="10668"/>
                  </a:lnTo>
                  <a:lnTo>
                    <a:pt x="374904" y="12192"/>
                  </a:lnTo>
                  <a:lnTo>
                    <a:pt x="487680" y="126492"/>
                  </a:lnTo>
                  <a:lnTo>
                    <a:pt x="478536" y="126492"/>
                  </a:lnTo>
                  <a:lnTo>
                    <a:pt x="473964" y="131064"/>
                  </a:lnTo>
                  <a:close/>
                </a:path>
                <a:path w="492760" h="262255">
                  <a:moveTo>
                    <a:pt x="478536" y="135636"/>
                  </a:moveTo>
                  <a:lnTo>
                    <a:pt x="473964" y="131064"/>
                  </a:lnTo>
                  <a:lnTo>
                    <a:pt x="478536" y="126492"/>
                  </a:lnTo>
                  <a:lnTo>
                    <a:pt x="478536" y="135636"/>
                  </a:lnTo>
                  <a:close/>
                </a:path>
                <a:path w="492760" h="262255">
                  <a:moveTo>
                    <a:pt x="487680" y="135636"/>
                  </a:moveTo>
                  <a:lnTo>
                    <a:pt x="478536" y="135636"/>
                  </a:lnTo>
                  <a:lnTo>
                    <a:pt x="478536" y="126492"/>
                  </a:lnTo>
                  <a:lnTo>
                    <a:pt x="487680" y="126492"/>
                  </a:lnTo>
                  <a:lnTo>
                    <a:pt x="492252" y="131064"/>
                  </a:lnTo>
                  <a:lnTo>
                    <a:pt x="487680" y="135636"/>
                  </a:lnTo>
                  <a:close/>
                </a:path>
                <a:path w="492760" h="262255">
                  <a:moveTo>
                    <a:pt x="355092" y="249936"/>
                  </a:moveTo>
                  <a:lnTo>
                    <a:pt x="473964" y="131064"/>
                  </a:lnTo>
                  <a:lnTo>
                    <a:pt x="478536" y="135636"/>
                  </a:lnTo>
                  <a:lnTo>
                    <a:pt x="487680" y="135636"/>
                  </a:lnTo>
                  <a:lnTo>
                    <a:pt x="374904" y="248412"/>
                  </a:lnTo>
                  <a:lnTo>
                    <a:pt x="359664" y="248412"/>
                  </a:lnTo>
                  <a:lnTo>
                    <a:pt x="355092" y="249936"/>
                  </a:lnTo>
                  <a:close/>
                </a:path>
                <a:path w="492760" h="262255">
                  <a:moveTo>
                    <a:pt x="12192" y="254508"/>
                  </a:moveTo>
                  <a:lnTo>
                    <a:pt x="6096" y="248412"/>
                  </a:lnTo>
                  <a:lnTo>
                    <a:pt x="12192" y="248412"/>
                  </a:lnTo>
                  <a:lnTo>
                    <a:pt x="12192" y="254508"/>
                  </a:lnTo>
                  <a:close/>
                </a:path>
                <a:path w="492760" h="262255">
                  <a:moveTo>
                    <a:pt x="367284" y="254508"/>
                  </a:moveTo>
                  <a:lnTo>
                    <a:pt x="12192" y="254508"/>
                  </a:lnTo>
                  <a:lnTo>
                    <a:pt x="12192" y="248412"/>
                  </a:lnTo>
                  <a:lnTo>
                    <a:pt x="356616" y="248412"/>
                  </a:lnTo>
                  <a:lnTo>
                    <a:pt x="355092" y="249936"/>
                  </a:lnTo>
                  <a:lnTo>
                    <a:pt x="371856" y="249936"/>
                  </a:lnTo>
                  <a:lnTo>
                    <a:pt x="367284" y="254508"/>
                  </a:lnTo>
                  <a:close/>
                </a:path>
                <a:path w="492760" h="262255">
                  <a:moveTo>
                    <a:pt x="371856" y="249936"/>
                  </a:moveTo>
                  <a:lnTo>
                    <a:pt x="355092" y="249936"/>
                  </a:lnTo>
                  <a:lnTo>
                    <a:pt x="359664" y="248412"/>
                  </a:lnTo>
                  <a:lnTo>
                    <a:pt x="374904" y="248412"/>
                  </a:lnTo>
                  <a:lnTo>
                    <a:pt x="371856" y="249936"/>
                  </a:lnTo>
                  <a:close/>
                </a:path>
              </a:pathLst>
            </a:custGeom>
            <a:solidFill>
              <a:srgbClr val="000000"/>
            </a:solidFill>
          </p:spPr>
          <p:txBody>
            <a:bodyPr wrap="square" lIns="0" tIns="0" rIns="0" bIns="0" rtlCol="0"/>
            <a:lstStyle/>
            <a:p/>
          </p:txBody>
        </p:sp>
        <p:sp>
          <p:nvSpPr>
            <p:cNvPr id="67" name="object 15"/>
            <p:cNvSpPr/>
            <p:nvPr/>
          </p:nvSpPr>
          <p:spPr>
            <a:xfrm>
              <a:off x="6566" y="1661"/>
              <a:ext cx="482" cy="271"/>
            </a:xfrm>
            <a:prstGeom prst="rect">
              <a:avLst/>
            </a:prstGeom>
            <a:blipFill>
              <a:blip r:embed="rId4" cstate="print"/>
              <a:stretch>
                <a:fillRect/>
              </a:stretch>
            </a:blipFill>
          </p:spPr>
          <p:txBody>
            <a:bodyPr wrap="square" lIns="0" tIns="0" rIns="0" bIns="0" rtlCol="0"/>
            <a:lstStyle/>
            <a:p/>
          </p:txBody>
        </p:sp>
        <p:sp>
          <p:nvSpPr>
            <p:cNvPr id="68" name="object 16"/>
            <p:cNvSpPr/>
            <p:nvPr/>
          </p:nvSpPr>
          <p:spPr>
            <a:xfrm>
              <a:off x="3907" y="1666"/>
              <a:ext cx="466" cy="271"/>
            </a:xfrm>
            <a:prstGeom prst="rect">
              <a:avLst/>
            </a:prstGeom>
            <a:blipFill>
              <a:blip r:embed="rId5" cstate="print"/>
              <a:stretch>
                <a:fillRect/>
              </a:stretch>
            </a:blipFill>
          </p:spPr>
          <p:txBody>
            <a:bodyPr wrap="square" lIns="0" tIns="0" rIns="0" bIns="0" rtlCol="0"/>
            <a:lstStyle/>
            <a:p/>
          </p:txBody>
        </p:sp>
        <p:sp>
          <p:nvSpPr>
            <p:cNvPr id="69" name="object 17"/>
            <p:cNvSpPr/>
            <p:nvPr/>
          </p:nvSpPr>
          <p:spPr>
            <a:xfrm>
              <a:off x="5395" y="3562"/>
              <a:ext cx="752" cy="392"/>
            </a:xfrm>
            <a:custGeom>
              <a:avLst/>
              <a:gdLst/>
              <a:ahLst/>
              <a:cxnLst/>
              <a:rect l="l" t="t" r="r" b="b"/>
              <a:pathLst>
                <a:path w="477520" h="248919">
                  <a:moveTo>
                    <a:pt x="353568" y="248412"/>
                  </a:moveTo>
                  <a:lnTo>
                    <a:pt x="0" y="248411"/>
                  </a:lnTo>
                  <a:lnTo>
                    <a:pt x="0" y="0"/>
                  </a:lnTo>
                  <a:lnTo>
                    <a:pt x="353568" y="0"/>
                  </a:lnTo>
                  <a:lnTo>
                    <a:pt x="477012" y="123444"/>
                  </a:lnTo>
                  <a:lnTo>
                    <a:pt x="353568" y="248412"/>
                  </a:lnTo>
                  <a:close/>
                </a:path>
              </a:pathLst>
            </a:custGeom>
            <a:solidFill>
              <a:srgbClr val="000000"/>
            </a:solidFill>
          </p:spPr>
          <p:txBody>
            <a:bodyPr wrap="square" lIns="0" tIns="0" rIns="0" bIns="0" rtlCol="0"/>
            <a:lstStyle/>
            <a:p/>
          </p:txBody>
        </p:sp>
        <p:sp>
          <p:nvSpPr>
            <p:cNvPr id="70" name="object 18"/>
            <p:cNvSpPr/>
            <p:nvPr/>
          </p:nvSpPr>
          <p:spPr>
            <a:xfrm>
              <a:off x="5386" y="3550"/>
              <a:ext cx="776" cy="413"/>
            </a:xfrm>
            <a:custGeom>
              <a:avLst/>
              <a:gdLst/>
              <a:ahLst/>
              <a:cxnLst/>
              <a:rect l="l" t="t" r="r" b="b"/>
              <a:pathLst>
                <a:path w="492760" h="262255">
                  <a:moveTo>
                    <a:pt x="361188" y="262128"/>
                  </a:moveTo>
                  <a:lnTo>
                    <a:pt x="0" y="262127"/>
                  </a:lnTo>
                  <a:lnTo>
                    <a:pt x="0" y="0"/>
                  </a:lnTo>
                  <a:lnTo>
                    <a:pt x="361188" y="0"/>
                  </a:lnTo>
                  <a:lnTo>
                    <a:pt x="367284" y="6096"/>
                  </a:lnTo>
                  <a:lnTo>
                    <a:pt x="12192" y="6096"/>
                  </a:lnTo>
                  <a:lnTo>
                    <a:pt x="6096" y="13716"/>
                  </a:lnTo>
                  <a:lnTo>
                    <a:pt x="12192" y="13716"/>
                  </a:lnTo>
                  <a:lnTo>
                    <a:pt x="12192" y="249936"/>
                  </a:lnTo>
                  <a:lnTo>
                    <a:pt x="6096" y="249936"/>
                  </a:lnTo>
                  <a:lnTo>
                    <a:pt x="12192" y="256032"/>
                  </a:lnTo>
                  <a:lnTo>
                    <a:pt x="367284" y="256032"/>
                  </a:lnTo>
                  <a:lnTo>
                    <a:pt x="361188" y="262128"/>
                  </a:lnTo>
                  <a:close/>
                </a:path>
                <a:path w="492760" h="262255">
                  <a:moveTo>
                    <a:pt x="12192" y="13716"/>
                  </a:moveTo>
                  <a:lnTo>
                    <a:pt x="6096" y="13716"/>
                  </a:lnTo>
                  <a:lnTo>
                    <a:pt x="12192" y="6096"/>
                  </a:lnTo>
                  <a:lnTo>
                    <a:pt x="12192" y="13716"/>
                  </a:lnTo>
                  <a:close/>
                </a:path>
                <a:path w="492760" h="262255">
                  <a:moveTo>
                    <a:pt x="356616" y="13716"/>
                  </a:moveTo>
                  <a:lnTo>
                    <a:pt x="12192" y="13716"/>
                  </a:lnTo>
                  <a:lnTo>
                    <a:pt x="12192" y="6096"/>
                  </a:lnTo>
                  <a:lnTo>
                    <a:pt x="367284" y="6096"/>
                  </a:lnTo>
                  <a:lnTo>
                    <a:pt x="371856" y="10668"/>
                  </a:lnTo>
                  <a:lnTo>
                    <a:pt x="355092" y="10668"/>
                  </a:lnTo>
                  <a:lnTo>
                    <a:pt x="356616" y="13716"/>
                  </a:lnTo>
                  <a:close/>
                </a:path>
                <a:path w="492760" h="262255">
                  <a:moveTo>
                    <a:pt x="473964" y="131064"/>
                  </a:moveTo>
                  <a:lnTo>
                    <a:pt x="355092" y="10668"/>
                  </a:lnTo>
                  <a:lnTo>
                    <a:pt x="359664" y="13716"/>
                  </a:lnTo>
                  <a:lnTo>
                    <a:pt x="374904" y="13716"/>
                  </a:lnTo>
                  <a:lnTo>
                    <a:pt x="487680" y="126492"/>
                  </a:lnTo>
                  <a:lnTo>
                    <a:pt x="478536" y="126492"/>
                  </a:lnTo>
                  <a:lnTo>
                    <a:pt x="473964" y="131064"/>
                  </a:lnTo>
                  <a:close/>
                </a:path>
                <a:path w="492760" h="262255">
                  <a:moveTo>
                    <a:pt x="374904" y="13716"/>
                  </a:moveTo>
                  <a:lnTo>
                    <a:pt x="359664" y="13716"/>
                  </a:lnTo>
                  <a:lnTo>
                    <a:pt x="355092" y="10668"/>
                  </a:lnTo>
                  <a:lnTo>
                    <a:pt x="371856" y="10668"/>
                  </a:lnTo>
                  <a:lnTo>
                    <a:pt x="374904" y="13716"/>
                  </a:lnTo>
                  <a:close/>
                </a:path>
                <a:path w="492760" h="262255">
                  <a:moveTo>
                    <a:pt x="478536" y="135636"/>
                  </a:moveTo>
                  <a:lnTo>
                    <a:pt x="473964" y="131064"/>
                  </a:lnTo>
                  <a:lnTo>
                    <a:pt x="478536" y="126492"/>
                  </a:lnTo>
                  <a:lnTo>
                    <a:pt x="478536" y="135636"/>
                  </a:lnTo>
                  <a:close/>
                </a:path>
                <a:path w="492760" h="262255">
                  <a:moveTo>
                    <a:pt x="487680" y="135636"/>
                  </a:moveTo>
                  <a:lnTo>
                    <a:pt x="478536" y="135636"/>
                  </a:lnTo>
                  <a:lnTo>
                    <a:pt x="478536" y="126492"/>
                  </a:lnTo>
                  <a:lnTo>
                    <a:pt x="487680" y="126492"/>
                  </a:lnTo>
                  <a:lnTo>
                    <a:pt x="492252" y="131064"/>
                  </a:lnTo>
                  <a:lnTo>
                    <a:pt x="487680" y="135636"/>
                  </a:lnTo>
                  <a:close/>
                </a:path>
                <a:path w="492760" h="262255">
                  <a:moveTo>
                    <a:pt x="371856" y="251460"/>
                  </a:moveTo>
                  <a:lnTo>
                    <a:pt x="355092" y="251460"/>
                  </a:lnTo>
                  <a:lnTo>
                    <a:pt x="359664" y="249936"/>
                  </a:lnTo>
                  <a:lnTo>
                    <a:pt x="356596" y="249936"/>
                  </a:lnTo>
                  <a:lnTo>
                    <a:pt x="473964" y="131064"/>
                  </a:lnTo>
                  <a:lnTo>
                    <a:pt x="478536" y="135636"/>
                  </a:lnTo>
                  <a:lnTo>
                    <a:pt x="487680" y="135636"/>
                  </a:lnTo>
                  <a:lnTo>
                    <a:pt x="374904" y="249936"/>
                  </a:lnTo>
                  <a:lnTo>
                    <a:pt x="371856" y="251460"/>
                  </a:lnTo>
                  <a:close/>
                </a:path>
                <a:path w="492760" h="262255">
                  <a:moveTo>
                    <a:pt x="12192" y="256032"/>
                  </a:moveTo>
                  <a:lnTo>
                    <a:pt x="6096" y="249936"/>
                  </a:lnTo>
                  <a:lnTo>
                    <a:pt x="12192" y="249936"/>
                  </a:lnTo>
                  <a:lnTo>
                    <a:pt x="12192" y="256032"/>
                  </a:lnTo>
                  <a:close/>
                </a:path>
                <a:path w="492760" h="262255">
                  <a:moveTo>
                    <a:pt x="367284" y="256032"/>
                  </a:moveTo>
                  <a:lnTo>
                    <a:pt x="12192" y="256032"/>
                  </a:lnTo>
                  <a:lnTo>
                    <a:pt x="12192" y="249936"/>
                  </a:lnTo>
                  <a:lnTo>
                    <a:pt x="356596" y="249936"/>
                  </a:lnTo>
                  <a:lnTo>
                    <a:pt x="355092" y="251460"/>
                  </a:lnTo>
                  <a:lnTo>
                    <a:pt x="371856" y="251460"/>
                  </a:lnTo>
                  <a:lnTo>
                    <a:pt x="367284" y="256032"/>
                  </a:lnTo>
                  <a:close/>
                </a:path>
                <a:path w="492760" h="262255">
                  <a:moveTo>
                    <a:pt x="355092" y="251460"/>
                  </a:moveTo>
                  <a:lnTo>
                    <a:pt x="356616" y="249936"/>
                  </a:lnTo>
                  <a:lnTo>
                    <a:pt x="359664" y="249936"/>
                  </a:lnTo>
                  <a:lnTo>
                    <a:pt x="355092" y="251460"/>
                  </a:lnTo>
                  <a:close/>
                </a:path>
              </a:pathLst>
            </a:custGeom>
            <a:solidFill>
              <a:srgbClr val="000000"/>
            </a:solidFill>
          </p:spPr>
          <p:txBody>
            <a:bodyPr wrap="square" lIns="0" tIns="0" rIns="0" bIns="0" rtlCol="0"/>
            <a:lstStyle/>
            <a:p/>
          </p:txBody>
        </p:sp>
        <p:sp>
          <p:nvSpPr>
            <p:cNvPr id="71" name="object 19"/>
            <p:cNvSpPr/>
            <p:nvPr/>
          </p:nvSpPr>
          <p:spPr>
            <a:xfrm>
              <a:off x="5270" y="3552"/>
              <a:ext cx="1035" cy="401"/>
            </a:xfrm>
            <a:custGeom>
              <a:avLst/>
              <a:gdLst/>
              <a:ahLst/>
              <a:cxnLst/>
              <a:rect l="l" t="t" r="r" b="b"/>
              <a:pathLst>
                <a:path w="657225" h="254635">
                  <a:moveTo>
                    <a:pt x="0" y="0"/>
                  </a:moveTo>
                  <a:lnTo>
                    <a:pt x="656844" y="0"/>
                  </a:lnTo>
                  <a:lnTo>
                    <a:pt x="656844" y="254508"/>
                  </a:lnTo>
                  <a:lnTo>
                    <a:pt x="0" y="254507"/>
                  </a:lnTo>
                  <a:lnTo>
                    <a:pt x="0" y="0"/>
                  </a:lnTo>
                  <a:close/>
                </a:path>
              </a:pathLst>
            </a:custGeom>
            <a:solidFill>
              <a:srgbClr val="000000"/>
            </a:solidFill>
          </p:spPr>
          <p:txBody>
            <a:bodyPr wrap="square" lIns="0" tIns="0" rIns="0" bIns="0" rtlCol="0"/>
            <a:lstStyle/>
            <a:p/>
          </p:txBody>
        </p:sp>
        <p:sp>
          <p:nvSpPr>
            <p:cNvPr id="72" name="object 20"/>
            <p:cNvSpPr/>
            <p:nvPr/>
          </p:nvSpPr>
          <p:spPr>
            <a:xfrm>
              <a:off x="5263" y="3542"/>
              <a:ext cx="1049" cy="418"/>
            </a:xfrm>
            <a:custGeom>
              <a:avLst/>
              <a:gdLst/>
              <a:ahLst/>
              <a:cxnLst/>
              <a:rect l="l" t="t" r="r" b="b"/>
              <a:pathLst>
                <a:path w="666114" h="265430">
                  <a:moveTo>
                    <a:pt x="661542" y="265176"/>
                  </a:moveTo>
                  <a:lnTo>
                    <a:pt x="5079" y="264541"/>
                  </a:lnTo>
                  <a:lnTo>
                    <a:pt x="3809" y="264540"/>
                  </a:lnTo>
                  <a:lnTo>
                    <a:pt x="2539" y="263905"/>
                  </a:lnTo>
                  <a:lnTo>
                    <a:pt x="1269" y="262635"/>
                  </a:lnTo>
                  <a:lnTo>
                    <a:pt x="634" y="261365"/>
                  </a:lnTo>
                  <a:lnTo>
                    <a:pt x="126" y="260603"/>
                  </a:lnTo>
                  <a:lnTo>
                    <a:pt x="0" y="5460"/>
                  </a:lnTo>
                  <a:lnTo>
                    <a:pt x="1270" y="2920"/>
                  </a:lnTo>
                  <a:lnTo>
                    <a:pt x="2540" y="1650"/>
                  </a:lnTo>
                  <a:lnTo>
                    <a:pt x="3810" y="1015"/>
                  </a:lnTo>
                  <a:lnTo>
                    <a:pt x="4699" y="0"/>
                  </a:lnTo>
                  <a:lnTo>
                    <a:pt x="661670" y="381"/>
                  </a:lnTo>
                  <a:lnTo>
                    <a:pt x="664210" y="1651"/>
                  </a:lnTo>
                  <a:lnTo>
                    <a:pt x="665480" y="2921"/>
                  </a:lnTo>
                  <a:lnTo>
                    <a:pt x="666115" y="4191"/>
                  </a:lnTo>
                  <a:lnTo>
                    <a:pt x="666114" y="6096"/>
                  </a:lnTo>
                  <a:lnTo>
                    <a:pt x="9270" y="6096"/>
                  </a:lnTo>
                  <a:lnTo>
                    <a:pt x="4698" y="10668"/>
                  </a:lnTo>
                  <a:lnTo>
                    <a:pt x="9270" y="10668"/>
                  </a:lnTo>
                  <a:lnTo>
                    <a:pt x="9270" y="254508"/>
                  </a:lnTo>
                  <a:lnTo>
                    <a:pt x="4698" y="254508"/>
                  </a:lnTo>
                  <a:lnTo>
                    <a:pt x="9270" y="260604"/>
                  </a:lnTo>
                  <a:lnTo>
                    <a:pt x="666114" y="260604"/>
                  </a:lnTo>
                  <a:lnTo>
                    <a:pt x="666114" y="261366"/>
                  </a:lnTo>
                  <a:lnTo>
                    <a:pt x="665479" y="262636"/>
                  </a:lnTo>
                  <a:lnTo>
                    <a:pt x="664209" y="263906"/>
                  </a:lnTo>
                  <a:lnTo>
                    <a:pt x="662939" y="264541"/>
                  </a:lnTo>
                  <a:lnTo>
                    <a:pt x="661542" y="265176"/>
                  </a:lnTo>
                  <a:close/>
                </a:path>
                <a:path w="666114" h="265430">
                  <a:moveTo>
                    <a:pt x="9270" y="10668"/>
                  </a:moveTo>
                  <a:lnTo>
                    <a:pt x="4698" y="10668"/>
                  </a:lnTo>
                  <a:lnTo>
                    <a:pt x="9270" y="6096"/>
                  </a:lnTo>
                  <a:lnTo>
                    <a:pt x="9270" y="10668"/>
                  </a:lnTo>
                  <a:close/>
                </a:path>
                <a:path w="666114" h="265430">
                  <a:moveTo>
                    <a:pt x="656970" y="10668"/>
                  </a:moveTo>
                  <a:lnTo>
                    <a:pt x="9270" y="10668"/>
                  </a:lnTo>
                  <a:lnTo>
                    <a:pt x="9270" y="6096"/>
                  </a:lnTo>
                  <a:lnTo>
                    <a:pt x="656970" y="6096"/>
                  </a:lnTo>
                  <a:lnTo>
                    <a:pt x="656970" y="10668"/>
                  </a:lnTo>
                  <a:close/>
                </a:path>
                <a:path w="666114" h="265430">
                  <a:moveTo>
                    <a:pt x="656970" y="260103"/>
                  </a:moveTo>
                  <a:lnTo>
                    <a:pt x="656970" y="6096"/>
                  </a:lnTo>
                  <a:lnTo>
                    <a:pt x="661542" y="10668"/>
                  </a:lnTo>
                  <a:lnTo>
                    <a:pt x="666114" y="10668"/>
                  </a:lnTo>
                  <a:lnTo>
                    <a:pt x="666114" y="254508"/>
                  </a:lnTo>
                  <a:lnTo>
                    <a:pt x="661542" y="254508"/>
                  </a:lnTo>
                  <a:lnTo>
                    <a:pt x="657346" y="260103"/>
                  </a:lnTo>
                  <a:lnTo>
                    <a:pt x="656970" y="260103"/>
                  </a:lnTo>
                  <a:close/>
                </a:path>
                <a:path w="666114" h="265430">
                  <a:moveTo>
                    <a:pt x="666114" y="10668"/>
                  </a:moveTo>
                  <a:lnTo>
                    <a:pt x="661542" y="10668"/>
                  </a:lnTo>
                  <a:lnTo>
                    <a:pt x="656970" y="6096"/>
                  </a:lnTo>
                  <a:lnTo>
                    <a:pt x="666114" y="6096"/>
                  </a:lnTo>
                  <a:lnTo>
                    <a:pt x="666114" y="10668"/>
                  </a:lnTo>
                  <a:close/>
                </a:path>
                <a:path w="666114" h="265430">
                  <a:moveTo>
                    <a:pt x="9270" y="260604"/>
                  </a:moveTo>
                  <a:lnTo>
                    <a:pt x="4698" y="254508"/>
                  </a:lnTo>
                  <a:lnTo>
                    <a:pt x="9270" y="254508"/>
                  </a:lnTo>
                  <a:lnTo>
                    <a:pt x="9270" y="260604"/>
                  </a:lnTo>
                  <a:close/>
                </a:path>
                <a:path w="666114" h="265430">
                  <a:moveTo>
                    <a:pt x="9270" y="260604"/>
                  </a:moveTo>
                  <a:lnTo>
                    <a:pt x="9270" y="254508"/>
                  </a:lnTo>
                  <a:lnTo>
                    <a:pt x="656970" y="254508"/>
                  </a:lnTo>
                  <a:lnTo>
                    <a:pt x="656970" y="260103"/>
                  </a:lnTo>
                  <a:lnTo>
                    <a:pt x="9270" y="260604"/>
                  </a:lnTo>
                  <a:close/>
                </a:path>
                <a:path w="666114" h="265430">
                  <a:moveTo>
                    <a:pt x="657346" y="260103"/>
                  </a:moveTo>
                  <a:lnTo>
                    <a:pt x="661542" y="254508"/>
                  </a:lnTo>
                  <a:lnTo>
                    <a:pt x="666114" y="254508"/>
                  </a:lnTo>
                  <a:lnTo>
                    <a:pt x="666114" y="260096"/>
                  </a:lnTo>
                  <a:lnTo>
                    <a:pt x="657346" y="260103"/>
                  </a:lnTo>
                  <a:close/>
                </a:path>
              </a:pathLst>
            </a:custGeom>
            <a:solidFill>
              <a:srgbClr val="000000"/>
            </a:solidFill>
          </p:spPr>
          <p:txBody>
            <a:bodyPr wrap="square" lIns="0" tIns="0" rIns="0" bIns="0" rtlCol="0"/>
            <a:lstStyle/>
            <a:p/>
          </p:txBody>
        </p:sp>
        <p:sp>
          <p:nvSpPr>
            <p:cNvPr id="73" name="object 22"/>
            <p:cNvSpPr txBox="1"/>
            <p:nvPr/>
          </p:nvSpPr>
          <p:spPr>
            <a:xfrm>
              <a:off x="4448" y="1618"/>
              <a:ext cx="2036" cy="310"/>
            </a:xfrm>
            <a:prstGeom prst="rect">
              <a:avLst/>
            </a:prstGeom>
          </p:spPr>
          <p:txBody>
            <a:bodyPr vert="horz" wrap="square" lIns="0" tIns="12700" rIns="0" bIns="0" rtlCol="0">
              <a:spAutoFit/>
            </a:bodyPr>
            <a:lstStyle/>
            <a:p>
              <a:pPr marL="12700">
                <a:lnSpc>
                  <a:spcPct val="100000"/>
                </a:lnSpc>
                <a:spcBef>
                  <a:spcPts val="100"/>
                </a:spcBef>
              </a:pPr>
              <a:r>
                <a:rPr lang="en-US" sz="1200" b="1" spc="-10" dirty="0">
                  <a:solidFill>
                    <a:srgbClr val="FFFFFF"/>
                  </a:solidFill>
                  <a:latin typeface="微软雅黑" panose="020B0503020204020204" charset="-122"/>
                  <a:cs typeface="微软雅黑" panose="020B0503020204020204" charset="-122"/>
                </a:rPr>
                <a:t>Firmware</a:t>
              </a:r>
              <a:r>
                <a:rPr sz="1200" b="1" spc="-10" dirty="0">
                  <a:solidFill>
                    <a:srgbClr val="FFFFFF"/>
                  </a:solidFill>
                  <a:latin typeface="微软雅黑" panose="020B0503020204020204" charset="-122"/>
                  <a:cs typeface="微软雅黑" panose="020B0503020204020204" charset="-122"/>
                </a:rPr>
                <a:t>V</a:t>
              </a:r>
              <a:r>
                <a:rPr sz="1200" b="1" spc="-15" dirty="0">
                  <a:solidFill>
                    <a:srgbClr val="FFFFFF"/>
                  </a:solidFill>
                  <a:latin typeface="微软雅黑" panose="020B0503020204020204" charset="-122"/>
                  <a:cs typeface="微软雅黑" panose="020B0503020204020204" charset="-122"/>
                </a:rPr>
                <a:t>e</a:t>
              </a:r>
              <a:r>
                <a:rPr sz="1200" b="1" spc="-20" dirty="0">
                  <a:solidFill>
                    <a:srgbClr val="FFFFFF"/>
                  </a:solidFill>
                  <a:latin typeface="微软雅黑" panose="020B0503020204020204" charset="-122"/>
                  <a:cs typeface="微软雅黑" panose="020B0503020204020204" charset="-122"/>
                </a:rPr>
                <a:t>rs</a:t>
              </a:r>
              <a:r>
                <a:rPr sz="1200" b="1" spc="-10" dirty="0">
                  <a:solidFill>
                    <a:srgbClr val="FFFFFF"/>
                  </a:solidFill>
                  <a:latin typeface="微软雅黑" panose="020B0503020204020204" charset="-122"/>
                  <a:cs typeface="微软雅黑" panose="020B0503020204020204" charset="-122"/>
                </a:rPr>
                <a:t>io</a:t>
              </a:r>
              <a:r>
                <a:rPr sz="1200" b="1" dirty="0">
                  <a:solidFill>
                    <a:srgbClr val="FFFFFF"/>
                  </a:solidFill>
                  <a:latin typeface="微软雅黑" panose="020B0503020204020204" charset="-122"/>
                  <a:cs typeface="微软雅黑" panose="020B0503020204020204" charset="-122"/>
                </a:rPr>
                <a:t>n</a:t>
              </a:r>
              <a:endParaRPr sz="1200">
                <a:latin typeface="微软雅黑" panose="020B0503020204020204" charset="-122"/>
                <a:cs typeface="微软雅黑" panose="020B0503020204020204" charset="-122"/>
              </a:endParaRPr>
            </a:p>
          </p:txBody>
        </p:sp>
        <p:sp>
          <p:nvSpPr>
            <p:cNvPr id="74" name="object 24"/>
            <p:cNvSpPr txBox="1"/>
            <p:nvPr/>
          </p:nvSpPr>
          <p:spPr>
            <a:xfrm>
              <a:off x="3981" y="3564"/>
              <a:ext cx="1131" cy="328"/>
            </a:xfrm>
            <a:prstGeom prst="rect">
              <a:avLst/>
            </a:prstGeom>
          </p:spPr>
          <p:txBody>
            <a:bodyPr vert="horz" wrap="square" lIns="0" tIns="12700" rIns="0" bIns="0" rtlCol="0">
              <a:spAutoFit/>
            </a:bodyPr>
            <a:lstStyle/>
            <a:p>
              <a:pPr marL="12700">
                <a:lnSpc>
                  <a:spcPct val="100000"/>
                </a:lnSpc>
                <a:spcBef>
                  <a:spcPts val="100"/>
                </a:spcBef>
                <a:tabLst>
                  <a:tab pos="472440" algn="l"/>
                </a:tabLst>
              </a:pPr>
              <a:r>
                <a:rPr sz="1000" dirty="0">
                  <a:solidFill>
                    <a:srgbClr val="FFFFFF"/>
                  </a:solidFill>
                  <a:latin typeface="微软雅黑" panose="020B0503020204020204" charset="-122"/>
                  <a:cs typeface="微软雅黑" panose="020B0503020204020204" charset="-122"/>
                </a:rPr>
                <a:t>O</a:t>
              </a:r>
              <a:r>
                <a:rPr sz="1000" spc="-5" dirty="0">
                  <a:solidFill>
                    <a:srgbClr val="FFFFFF"/>
                  </a:solidFill>
                  <a:latin typeface="微软雅黑" panose="020B0503020204020204" charset="-122"/>
                  <a:cs typeface="微软雅黑" panose="020B0503020204020204" charset="-122"/>
                </a:rPr>
                <a:t>K</a:t>
              </a:r>
              <a:r>
                <a:rPr sz="1000" dirty="0">
                  <a:solidFill>
                    <a:srgbClr val="FFFFFF"/>
                  </a:solidFill>
                  <a:latin typeface="微软雅黑" panose="020B0503020204020204" charset="-122"/>
                  <a:cs typeface="微软雅黑" panose="020B0503020204020204" charset="-122"/>
                </a:rPr>
                <a:t>	</a:t>
              </a:r>
              <a:r>
                <a:rPr sz="1200" dirty="0">
                  <a:solidFill>
                    <a:srgbClr val="FFFFFF"/>
                  </a:solidFill>
                  <a:latin typeface="微软雅黑" panose="020B0503020204020204" charset="-122"/>
                  <a:cs typeface="微软雅黑" panose="020B0503020204020204" charset="-122"/>
                </a:rPr>
                <a:t>Set</a:t>
              </a:r>
              <a:endParaRPr sz="1200">
                <a:latin typeface="微软雅黑" panose="020B0503020204020204" charset="-122"/>
                <a:cs typeface="微软雅黑" panose="020B0503020204020204" charset="-122"/>
              </a:endParaRPr>
            </a:p>
          </p:txBody>
        </p:sp>
        <p:sp>
          <p:nvSpPr>
            <p:cNvPr id="75" name="object 25"/>
            <p:cNvSpPr txBox="1"/>
            <p:nvPr/>
          </p:nvSpPr>
          <p:spPr>
            <a:xfrm>
              <a:off x="5394" y="3596"/>
              <a:ext cx="655" cy="279"/>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FFFFFF"/>
                  </a:solidFill>
                  <a:latin typeface="微软雅黑" panose="020B0503020204020204" charset="-122"/>
                  <a:cs typeface="微软雅黑" panose="020B0503020204020204" charset="-122"/>
                </a:rPr>
                <a:t>M</a:t>
              </a:r>
              <a:r>
                <a:rPr sz="1000" spc="-5" dirty="0">
                  <a:solidFill>
                    <a:srgbClr val="FFFFFF"/>
                  </a:solidFill>
                  <a:latin typeface="微软雅黑" panose="020B0503020204020204" charset="-122"/>
                  <a:cs typeface="微软雅黑" panose="020B0503020204020204" charset="-122"/>
                </a:rPr>
                <a:t>E</a:t>
              </a:r>
              <a:r>
                <a:rPr sz="1000" spc="-10" dirty="0">
                  <a:solidFill>
                    <a:srgbClr val="FFFFFF"/>
                  </a:solidFill>
                  <a:latin typeface="微软雅黑" panose="020B0503020204020204" charset="-122"/>
                  <a:cs typeface="微软雅黑" panose="020B0503020204020204" charset="-122"/>
                </a:rPr>
                <a:t>N</a:t>
              </a:r>
              <a:r>
                <a:rPr sz="1000" spc="-5" dirty="0">
                  <a:solidFill>
                    <a:srgbClr val="FFFFFF"/>
                  </a:solidFill>
                  <a:latin typeface="微软雅黑" panose="020B0503020204020204" charset="-122"/>
                  <a:cs typeface="微软雅黑" panose="020B0503020204020204" charset="-122"/>
                </a:rPr>
                <a:t>U</a:t>
              </a:r>
              <a:endParaRPr sz="1000">
                <a:latin typeface="微软雅黑" panose="020B0503020204020204" charset="-122"/>
                <a:cs typeface="微软雅黑" panose="020B0503020204020204" charset="-122"/>
              </a:endParaRPr>
            </a:p>
          </p:txBody>
        </p:sp>
        <p:sp>
          <p:nvSpPr>
            <p:cNvPr id="76" name="object 26"/>
            <p:cNvSpPr txBox="1"/>
            <p:nvPr/>
          </p:nvSpPr>
          <p:spPr>
            <a:xfrm>
              <a:off x="6333" y="3564"/>
              <a:ext cx="449" cy="328"/>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Exit</a:t>
              </a:r>
              <a:endParaRPr sz="1200">
                <a:latin typeface="微软雅黑" panose="020B0503020204020204" charset="-122"/>
                <a:cs typeface="微软雅黑" panose="020B0503020204020204" charset="-122"/>
              </a:endParaRPr>
            </a:p>
          </p:txBody>
        </p:sp>
        <p:sp>
          <p:nvSpPr>
            <p:cNvPr id="77" name="object 31"/>
            <p:cNvSpPr txBox="1"/>
            <p:nvPr/>
          </p:nvSpPr>
          <p:spPr>
            <a:xfrm>
              <a:off x="3190" y="2154"/>
              <a:ext cx="3738" cy="932"/>
            </a:xfrm>
            <a:prstGeom prst="rect">
              <a:avLst/>
            </a:prstGeom>
          </p:spPr>
          <p:txBody>
            <a:bodyPr vert="horz" wrap="square" lIns="0" tIns="12700" rIns="0" bIns="0" rtlCol="0">
              <a:spAutoFit/>
            </a:bodyPr>
            <a:lstStyle/>
            <a:p>
              <a:pPr marL="591820">
                <a:lnSpc>
                  <a:spcPct val="100000"/>
                </a:lnSpc>
                <a:spcBef>
                  <a:spcPts val="100"/>
                </a:spcBef>
              </a:pPr>
              <a:r>
                <a:rPr lang="en-US" sz="1200" spc="-5" dirty="0">
                  <a:solidFill>
                    <a:schemeClr val="accent1"/>
                  </a:solidFill>
                  <a:effectLst>
                    <a:outerShdw blurRad="38100" dist="25400" dir="5400000" algn="ctr" rotWithShape="0">
                      <a:srgbClr val="6E747A">
                        <a:alpha val="43000"/>
                      </a:srgbClr>
                    </a:outerShdw>
                  </a:effectLst>
                  <a:latin typeface="微软雅黑" panose="020B0503020204020204" charset="-122"/>
                  <a:cs typeface="微软雅黑" panose="020B0503020204020204" charset="-122"/>
                </a:rPr>
                <a:t>ICCID:</a:t>
              </a:r>
              <a:endParaRPr lang="en-US" sz="1200" spc="-5" dirty="0">
                <a:solidFill>
                  <a:schemeClr val="accent1"/>
                </a:solidFill>
                <a:effectLst>
                  <a:outerShdw blurRad="38100" dist="25400" dir="5400000" algn="ctr" rotWithShape="0">
                    <a:srgbClr val="6E747A">
                      <a:alpha val="43000"/>
                    </a:srgbClr>
                  </a:outerShdw>
                </a:effectLst>
                <a:latin typeface="微软雅黑" panose="020B0503020204020204" charset="-122"/>
                <a:cs typeface="微软雅黑" panose="020B0503020204020204" charset="-122"/>
              </a:endParaRPr>
            </a:p>
            <a:p>
              <a:pPr marL="591820">
                <a:lnSpc>
                  <a:spcPct val="100000"/>
                </a:lnSpc>
                <a:spcBef>
                  <a:spcPts val="100"/>
                </a:spcBef>
              </a:pPr>
              <a:r>
                <a:rPr lang="en-US" sz="1200" spc="-5" dirty="0">
                  <a:solidFill>
                    <a:schemeClr val="accent1"/>
                  </a:solidFill>
                  <a:effectLst>
                    <a:outerShdw blurRad="38100" dist="25400" dir="5400000" algn="ctr" rotWithShape="0">
                      <a:srgbClr val="6E747A">
                        <a:alpha val="43000"/>
                      </a:srgbClr>
                    </a:outerShdw>
                  </a:effectLst>
                  <a:latin typeface="微软雅黑" panose="020B0503020204020204" charset="-122"/>
                  <a:cs typeface="微软雅黑" panose="020B0503020204020204" charset="-122"/>
                </a:rPr>
                <a:t>123456789123456789</a:t>
              </a:r>
              <a:endParaRPr lang="en-US" sz="1200" spc="-5" dirty="0">
                <a:ln>
                  <a:noFill/>
                </a:ln>
                <a:solidFill>
                  <a:schemeClr val="tx1"/>
                </a:solidFill>
                <a:latin typeface="微软雅黑" panose="020B0503020204020204" charset="-122"/>
                <a:cs typeface="微软雅黑" panose="020B0503020204020204" charset="-122"/>
              </a:endParaRPr>
            </a:p>
            <a:p>
              <a:pPr marL="591820">
                <a:lnSpc>
                  <a:spcPct val="100000"/>
                </a:lnSpc>
                <a:spcBef>
                  <a:spcPts val="100"/>
                </a:spcBef>
              </a:pPr>
              <a:r>
                <a:rPr lang="en-US" sz="1200" spc="-5" dirty="0">
                  <a:ln>
                    <a:noFill/>
                  </a:ln>
                  <a:solidFill>
                    <a:schemeClr val="tx1"/>
                  </a:solidFill>
                  <a:latin typeface="微软雅黑" panose="020B0503020204020204" charset="-122"/>
                  <a:cs typeface="微软雅黑" panose="020B0503020204020204" charset="-122"/>
                </a:rPr>
                <a:t>IMEI:123456789123456</a:t>
              </a:r>
              <a:endParaRPr sz="1200" dirty="0">
                <a:ln>
                  <a:noFill/>
                </a:ln>
                <a:solidFill>
                  <a:schemeClr val="tx1"/>
                </a:solidFill>
                <a:latin typeface="微软雅黑" panose="020B0503020204020204" charset="-122"/>
                <a:cs typeface="微软雅黑" panose="020B0503020204020204" charset="-122"/>
              </a:endParaRPr>
            </a:p>
          </p:txBody>
        </p:sp>
      </p:grpSp>
      <p:cxnSp>
        <p:nvCxnSpPr>
          <p:cNvPr id="81" name="直接箭头连接符 80"/>
          <p:cNvCxnSpPr/>
          <p:nvPr/>
        </p:nvCxnSpPr>
        <p:spPr>
          <a:xfrm flipH="1" flipV="1">
            <a:off x="7653655" y="4264025"/>
            <a:ext cx="2252345" cy="3175"/>
          </a:xfrm>
          <a:prstGeom prst="straightConnector1">
            <a:avLst/>
          </a:prstGeom>
          <a:ln>
            <a:tailEnd type="arrow" w="med" len="med"/>
          </a:ln>
        </p:spPr>
        <p:style>
          <a:lnRef idx="2">
            <a:schemeClr val="accent1"/>
          </a:lnRef>
          <a:fillRef idx="0">
            <a:schemeClr val="accent1"/>
          </a:fillRef>
          <a:effectRef idx="1">
            <a:schemeClr val="accent1"/>
          </a:effectRef>
          <a:fontRef idx="minor">
            <a:schemeClr val="tx1"/>
          </a:fontRef>
        </p:style>
      </p:cxnSp>
      <p:cxnSp>
        <p:nvCxnSpPr>
          <p:cNvPr id="82" name="直接箭头连接符 81"/>
          <p:cNvCxnSpPr/>
          <p:nvPr/>
        </p:nvCxnSpPr>
        <p:spPr>
          <a:xfrm flipV="1">
            <a:off x="9918065" y="3285490"/>
            <a:ext cx="0" cy="990600"/>
          </a:xfrm>
          <a:prstGeom prst="straightConnector1">
            <a:avLst/>
          </a:prstGeom>
          <a:ln>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Main page"/>
          <p:cNvPicPr>
            <a:picLocks noChangeAspect="1"/>
          </p:cNvPicPr>
          <p:nvPr/>
        </p:nvPicPr>
        <p:blipFill>
          <a:blip r:embed="rId1"/>
          <a:stretch>
            <a:fillRect/>
          </a:stretch>
        </p:blipFill>
        <p:spPr>
          <a:xfrm>
            <a:off x="941705" y="3352800"/>
            <a:ext cx="1206500" cy="2146300"/>
          </a:xfrm>
          <a:prstGeom prst="rect">
            <a:avLst/>
          </a:prstGeom>
        </p:spPr>
      </p:pic>
      <p:cxnSp>
        <p:nvCxnSpPr>
          <p:cNvPr id="14" name="肘形连接符 13"/>
          <p:cNvCxnSpPr>
            <a:endCxn id="9" idx="1"/>
          </p:cNvCxnSpPr>
          <p:nvPr/>
        </p:nvCxnSpPr>
        <p:spPr>
          <a:xfrm flipV="1">
            <a:off x="1524000" y="3571875"/>
            <a:ext cx="1294765" cy="847725"/>
          </a:xfrm>
          <a:prstGeom prst="bentConnector3">
            <a:avLst>
              <a:gd name="adj1" fmla="val 66159"/>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2" name="object 2"/>
          <p:cNvSpPr/>
          <p:nvPr/>
        </p:nvSpPr>
        <p:spPr>
          <a:xfrm>
            <a:off x="90165" y="6414772"/>
            <a:ext cx="11976100" cy="0"/>
          </a:xfrm>
          <a:custGeom>
            <a:avLst/>
            <a:gdLst/>
            <a:ahLst/>
            <a:cxnLst/>
            <a:rect l="l" t="t" r="r" b="b"/>
            <a:pathLst>
              <a:path w="11976100">
                <a:moveTo>
                  <a:pt x="0" y="0"/>
                </a:moveTo>
                <a:lnTo>
                  <a:pt x="11976100" y="0"/>
                </a:lnTo>
              </a:path>
            </a:pathLst>
          </a:custGeom>
          <a:ln w="7631">
            <a:solidFill>
              <a:srgbClr val="000000"/>
            </a:solidFill>
          </a:ln>
        </p:spPr>
        <p:txBody>
          <a:bodyPr wrap="square" lIns="0" tIns="0" rIns="0" bIns="0" rtlCol="0"/>
          <a:lstStyle/>
          <a:p/>
        </p:txBody>
      </p:sp>
      <p:sp>
        <p:nvSpPr>
          <p:cNvPr id="3" name="object 3"/>
          <p:cNvSpPr/>
          <p:nvPr/>
        </p:nvSpPr>
        <p:spPr>
          <a:xfrm>
            <a:off x="654051" y="744858"/>
            <a:ext cx="10892790" cy="0"/>
          </a:xfrm>
          <a:custGeom>
            <a:avLst/>
            <a:gdLst/>
            <a:ahLst/>
            <a:cxnLst/>
            <a:rect l="l" t="t" r="r" b="b"/>
            <a:pathLst>
              <a:path w="10892790">
                <a:moveTo>
                  <a:pt x="0" y="0"/>
                </a:moveTo>
                <a:lnTo>
                  <a:pt x="10892790" y="0"/>
                </a:lnTo>
              </a:path>
            </a:pathLst>
          </a:custGeom>
          <a:ln w="7630">
            <a:solidFill>
              <a:srgbClr val="000000"/>
            </a:solidFill>
          </a:ln>
        </p:spPr>
        <p:txBody>
          <a:bodyPr wrap="square" lIns="0" tIns="0" rIns="0" bIns="0" rtlCol="0"/>
          <a:lstStyle/>
          <a:p/>
        </p:txBody>
      </p:sp>
      <p:sp>
        <p:nvSpPr>
          <p:cNvPr id="4" name="object 4"/>
          <p:cNvSpPr txBox="1"/>
          <p:nvPr/>
        </p:nvSpPr>
        <p:spPr>
          <a:xfrm>
            <a:off x="717550" y="414655"/>
            <a:ext cx="1706245" cy="289560"/>
          </a:xfrm>
          <a:prstGeom prst="rect">
            <a:avLst/>
          </a:prstGeom>
        </p:spPr>
        <p:txBody>
          <a:bodyPr vert="horz" wrap="square" lIns="0" tIns="12700" rIns="0" bIns="0" rtlCol="0">
            <a:spAutoFit/>
          </a:bodyPr>
          <a:lstStyle/>
          <a:p>
            <a:pPr marL="12700">
              <a:lnSpc>
                <a:spcPct val="100000"/>
              </a:lnSpc>
              <a:spcBef>
                <a:spcPts val="100"/>
              </a:spcBef>
            </a:pPr>
            <a:r>
              <a:rPr sz="1800" spc="-5" dirty="0">
                <a:latin typeface="微软雅黑" panose="020B0503020204020204" charset="-122"/>
                <a:cs typeface="微软雅黑" panose="020B0503020204020204" charset="-122"/>
              </a:rPr>
              <a:t>Settings </a:t>
            </a:r>
            <a:r>
              <a:rPr lang="en-US" sz="1800" spc="-5" dirty="0">
                <a:latin typeface="微软雅黑" panose="020B0503020204020204" charset="-122"/>
                <a:cs typeface="微软雅黑" panose="020B0503020204020204" charset="-122"/>
              </a:rPr>
              <a:t>in APP</a:t>
            </a:r>
            <a:endParaRPr lang="en-US" sz="1800" spc="-5" dirty="0">
              <a:latin typeface="微软雅黑" panose="020B0503020204020204" charset="-122"/>
              <a:cs typeface="微软雅黑" panose="020B0503020204020204" charset="-122"/>
            </a:endParaRPr>
          </a:p>
        </p:txBody>
      </p:sp>
      <p:sp>
        <p:nvSpPr>
          <p:cNvPr id="5" name="object 5"/>
          <p:cNvSpPr/>
          <p:nvPr/>
        </p:nvSpPr>
        <p:spPr>
          <a:xfrm>
            <a:off x="717550" y="917575"/>
            <a:ext cx="10701655" cy="5308600"/>
          </a:xfrm>
          <a:custGeom>
            <a:avLst/>
            <a:gdLst/>
            <a:ahLst/>
            <a:cxnLst/>
            <a:rect l="l" t="t" r="r" b="b"/>
            <a:pathLst>
              <a:path w="10701655" h="1640205">
                <a:moveTo>
                  <a:pt x="10701528" y="1639834"/>
                </a:moveTo>
                <a:lnTo>
                  <a:pt x="0" y="1639824"/>
                </a:lnTo>
                <a:lnTo>
                  <a:pt x="1" y="0"/>
                </a:lnTo>
                <a:lnTo>
                  <a:pt x="10701529" y="10"/>
                </a:lnTo>
                <a:lnTo>
                  <a:pt x="10701529" y="6106"/>
                </a:lnTo>
                <a:lnTo>
                  <a:pt x="12193" y="6096"/>
                </a:lnTo>
                <a:lnTo>
                  <a:pt x="6097" y="12192"/>
                </a:lnTo>
                <a:lnTo>
                  <a:pt x="12193" y="12192"/>
                </a:lnTo>
                <a:lnTo>
                  <a:pt x="12192" y="1627632"/>
                </a:lnTo>
                <a:lnTo>
                  <a:pt x="6096" y="1627632"/>
                </a:lnTo>
                <a:lnTo>
                  <a:pt x="12192" y="1633728"/>
                </a:lnTo>
                <a:lnTo>
                  <a:pt x="10701528" y="1633738"/>
                </a:lnTo>
                <a:lnTo>
                  <a:pt x="10701528" y="1639834"/>
                </a:lnTo>
                <a:close/>
              </a:path>
              <a:path w="10701655" h="1640205">
                <a:moveTo>
                  <a:pt x="12193" y="12192"/>
                </a:moveTo>
                <a:lnTo>
                  <a:pt x="6097" y="12192"/>
                </a:lnTo>
                <a:lnTo>
                  <a:pt x="12193" y="6096"/>
                </a:lnTo>
                <a:lnTo>
                  <a:pt x="12193" y="12192"/>
                </a:lnTo>
                <a:close/>
              </a:path>
              <a:path w="10701655" h="1640205">
                <a:moveTo>
                  <a:pt x="10687813" y="12202"/>
                </a:moveTo>
                <a:lnTo>
                  <a:pt x="12193" y="12192"/>
                </a:lnTo>
                <a:lnTo>
                  <a:pt x="12193" y="6096"/>
                </a:lnTo>
                <a:lnTo>
                  <a:pt x="10687813" y="6106"/>
                </a:lnTo>
                <a:lnTo>
                  <a:pt x="10687813" y="12202"/>
                </a:lnTo>
                <a:close/>
              </a:path>
              <a:path w="10701655" h="1640205">
                <a:moveTo>
                  <a:pt x="10687812" y="1633738"/>
                </a:moveTo>
                <a:lnTo>
                  <a:pt x="10687813" y="6106"/>
                </a:lnTo>
                <a:lnTo>
                  <a:pt x="10695433" y="12202"/>
                </a:lnTo>
                <a:lnTo>
                  <a:pt x="10701529" y="12202"/>
                </a:lnTo>
                <a:lnTo>
                  <a:pt x="10701528" y="1627642"/>
                </a:lnTo>
                <a:lnTo>
                  <a:pt x="10695432" y="1627642"/>
                </a:lnTo>
                <a:lnTo>
                  <a:pt x="10687812" y="1633738"/>
                </a:lnTo>
                <a:close/>
              </a:path>
              <a:path w="10701655" h="1640205">
                <a:moveTo>
                  <a:pt x="10701529" y="12202"/>
                </a:moveTo>
                <a:lnTo>
                  <a:pt x="10695433" y="12202"/>
                </a:lnTo>
                <a:lnTo>
                  <a:pt x="10687813" y="6106"/>
                </a:lnTo>
                <a:lnTo>
                  <a:pt x="10701529" y="6106"/>
                </a:lnTo>
                <a:lnTo>
                  <a:pt x="10701529" y="12202"/>
                </a:lnTo>
                <a:close/>
              </a:path>
              <a:path w="10701655" h="1640205">
                <a:moveTo>
                  <a:pt x="12192" y="1633728"/>
                </a:moveTo>
                <a:lnTo>
                  <a:pt x="6096" y="1627632"/>
                </a:lnTo>
                <a:lnTo>
                  <a:pt x="12192" y="1627632"/>
                </a:lnTo>
                <a:lnTo>
                  <a:pt x="12192" y="1633728"/>
                </a:lnTo>
                <a:close/>
              </a:path>
              <a:path w="10701655" h="1640205">
                <a:moveTo>
                  <a:pt x="10687812" y="1633738"/>
                </a:moveTo>
                <a:lnTo>
                  <a:pt x="12192" y="1633728"/>
                </a:lnTo>
                <a:lnTo>
                  <a:pt x="12192" y="1627632"/>
                </a:lnTo>
                <a:lnTo>
                  <a:pt x="10687812" y="1627642"/>
                </a:lnTo>
                <a:lnTo>
                  <a:pt x="10687812" y="1633738"/>
                </a:lnTo>
                <a:close/>
              </a:path>
              <a:path w="10701655" h="1640205">
                <a:moveTo>
                  <a:pt x="10701528" y="1633738"/>
                </a:moveTo>
                <a:lnTo>
                  <a:pt x="10687812" y="1633738"/>
                </a:lnTo>
                <a:lnTo>
                  <a:pt x="10695432" y="1627642"/>
                </a:lnTo>
                <a:lnTo>
                  <a:pt x="10701528" y="1627642"/>
                </a:lnTo>
                <a:lnTo>
                  <a:pt x="10701528" y="1633738"/>
                </a:lnTo>
                <a:close/>
              </a:path>
            </a:pathLst>
          </a:custGeom>
          <a:solidFill>
            <a:srgbClr val="000000"/>
          </a:solidFill>
        </p:spPr>
        <p:txBody>
          <a:bodyPr wrap="square" lIns="0" tIns="0" rIns="0" bIns="0" rtlCol="0"/>
          <a:lstStyle/>
          <a:p/>
        </p:txBody>
      </p:sp>
      <p:sp>
        <p:nvSpPr>
          <p:cNvPr id="23" name="object 23"/>
          <p:cNvSpPr txBox="1"/>
          <p:nvPr/>
        </p:nvSpPr>
        <p:spPr>
          <a:xfrm>
            <a:off x="801370" y="1614170"/>
            <a:ext cx="1623060" cy="228600"/>
          </a:xfrm>
          <a:prstGeom prst="rect">
            <a:avLst/>
          </a:prstGeom>
        </p:spPr>
        <p:txBody>
          <a:bodyPr vert="horz" wrap="square" lIns="0" tIns="13335" rIns="0" bIns="0" rtlCol="0">
            <a:spAutoFit/>
          </a:bodyPr>
          <a:lstStyle/>
          <a:p>
            <a:pPr marL="12700">
              <a:lnSpc>
                <a:spcPct val="100000"/>
              </a:lnSpc>
              <a:spcBef>
                <a:spcPts val="105"/>
              </a:spcBef>
            </a:pPr>
            <a:r>
              <a:rPr lang="en-US" sz="1400" spc="-20" dirty="0">
                <a:latin typeface="微软雅黑" panose="020B0503020204020204" charset="-122"/>
                <a:cs typeface="微软雅黑" panose="020B0503020204020204" charset="-122"/>
              </a:rPr>
              <a:t>4)Camera Settings</a:t>
            </a:r>
            <a:endParaRPr lang="en-US" sz="1400">
              <a:latin typeface="微软雅黑" panose="020B0503020204020204" charset="-122"/>
              <a:cs typeface="微软雅黑" panose="020B0503020204020204" charset="-122"/>
            </a:endParaRPr>
          </a:p>
        </p:txBody>
      </p:sp>
      <p:sp>
        <p:nvSpPr>
          <p:cNvPr id="32" name="object 32"/>
          <p:cNvSpPr txBox="1">
            <a:spLocks noGrp="1"/>
          </p:cNvSpPr>
          <p:nvPr>
            <p:ph type="sldNum" sz="quarter" idx="7"/>
          </p:nvPr>
        </p:nvSpPr>
        <p:spPr>
          <a:xfrm>
            <a:off x="11081498" y="6422538"/>
            <a:ext cx="230504" cy="204470"/>
          </a:xfrm>
          <a:prstGeom prst="rect">
            <a:avLst/>
          </a:prstGeom>
        </p:spPr>
        <p:txBody>
          <a:bodyPr vert="horz" wrap="square" lIns="0" tIns="35560" rIns="0" bIns="0" rtlCol="0">
            <a:spAutoFit/>
          </a:bodyPr>
          <a:lstStyle/>
          <a:p>
            <a:pPr marL="25400">
              <a:lnSpc>
                <a:spcPct val="100000"/>
              </a:lnSpc>
              <a:spcBef>
                <a:spcPts val="280"/>
              </a:spcBef>
            </a:pPr>
            <a:r>
              <a:rPr lang="en-US" dirty="0"/>
              <a:t>15</a:t>
            </a:r>
            <a:endParaRPr lang="en-US" dirty="0"/>
          </a:p>
        </p:txBody>
      </p:sp>
      <p:pic>
        <p:nvPicPr>
          <p:cNvPr id="9" name="图片 8" descr="Camera Setting"/>
          <p:cNvPicPr>
            <a:picLocks noChangeAspect="1"/>
          </p:cNvPicPr>
          <p:nvPr/>
        </p:nvPicPr>
        <p:blipFill>
          <a:blip r:embed="rId2"/>
          <a:stretch>
            <a:fillRect/>
          </a:stretch>
        </p:blipFill>
        <p:spPr>
          <a:xfrm>
            <a:off x="2818765" y="1034415"/>
            <a:ext cx="2852420" cy="5074920"/>
          </a:xfrm>
          <a:prstGeom prst="rect">
            <a:avLst/>
          </a:prstGeom>
        </p:spPr>
      </p:pic>
      <p:pic>
        <p:nvPicPr>
          <p:cNvPr id="10" name="图片 9" descr="Camera Setting 2"/>
          <p:cNvPicPr>
            <a:picLocks noChangeAspect="1"/>
          </p:cNvPicPr>
          <p:nvPr/>
        </p:nvPicPr>
        <p:blipFill>
          <a:blip r:embed="rId3"/>
          <a:stretch>
            <a:fillRect/>
          </a:stretch>
        </p:blipFill>
        <p:spPr>
          <a:xfrm>
            <a:off x="5942965" y="1034415"/>
            <a:ext cx="2852420" cy="5074920"/>
          </a:xfrm>
          <a:prstGeom prst="rect">
            <a:avLst/>
          </a:prstGeom>
        </p:spPr>
      </p:pic>
      <p:sp>
        <p:nvSpPr>
          <p:cNvPr id="12" name="object 23"/>
          <p:cNvSpPr txBox="1"/>
          <p:nvPr/>
        </p:nvSpPr>
        <p:spPr>
          <a:xfrm>
            <a:off x="967105" y="2274570"/>
            <a:ext cx="1623060" cy="875030"/>
          </a:xfrm>
          <a:prstGeom prst="rect">
            <a:avLst/>
          </a:prstGeom>
        </p:spPr>
        <p:txBody>
          <a:bodyPr vert="horz" wrap="square" lIns="0" tIns="13335" rIns="0" bIns="0" rtlCol="0">
            <a:spAutoFit/>
          </a:bodyPr>
          <a:lstStyle/>
          <a:p>
            <a:pPr marL="12700">
              <a:lnSpc>
                <a:spcPct val="100000"/>
              </a:lnSpc>
              <a:spcBef>
                <a:spcPts val="105"/>
              </a:spcBef>
            </a:pPr>
            <a:r>
              <a:rPr lang="en-US" sz="1400" spc="-20" dirty="0">
                <a:latin typeface="微软雅黑" panose="020B0503020204020204" charset="-122"/>
                <a:cs typeface="微软雅黑" panose="020B0503020204020204" charset="-122"/>
              </a:rPr>
              <a:t>Please remember to </a:t>
            </a:r>
            <a:r>
              <a:rPr lang="en-US" sz="1400" b="1" spc="-20" dirty="0">
                <a:latin typeface="微软雅黑" panose="020B0503020204020204" charset="-122"/>
                <a:cs typeface="微软雅黑" panose="020B0503020204020204" charset="-122"/>
              </a:rPr>
              <a:t>SAVE</a:t>
            </a:r>
            <a:r>
              <a:rPr lang="en-US" sz="1400" spc="-20" dirty="0">
                <a:latin typeface="微软雅黑" panose="020B0503020204020204" charset="-122"/>
                <a:cs typeface="微软雅黑" panose="020B0503020204020204" charset="-122"/>
              </a:rPr>
              <a:t> the Settings after each modification.</a:t>
            </a:r>
            <a:endParaRPr lang="en-US" sz="1400" spc="-20" dirty="0">
              <a:latin typeface="微软雅黑" panose="020B0503020204020204" charset="-122"/>
              <a:cs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0165" y="6414772"/>
            <a:ext cx="11976100" cy="0"/>
          </a:xfrm>
          <a:custGeom>
            <a:avLst/>
            <a:gdLst/>
            <a:ahLst/>
            <a:cxnLst/>
            <a:rect l="l" t="t" r="r" b="b"/>
            <a:pathLst>
              <a:path w="11976100">
                <a:moveTo>
                  <a:pt x="0" y="0"/>
                </a:moveTo>
                <a:lnTo>
                  <a:pt x="11976100" y="0"/>
                </a:lnTo>
              </a:path>
            </a:pathLst>
          </a:custGeom>
          <a:ln w="7631">
            <a:solidFill>
              <a:srgbClr val="000000"/>
            </a:solidFill>
          </a:ln>
        </p:spPr>
        <p:txBody>
          <a:bodyPr wrap="square" lIns="0" tIns="0" rIns="0" bIns="0" rtlCol="0"/>
          <a:lstStyle/>
          <a:p/>
        </p:txBody>
      </p:sp>
      <p:sp>
        <p:nvSpPr>
          <p:cNvPr id="3" name="object 3"/>
          <p:cNvSpPr/>
          <p:nvPr/>
        </p:nvSpPr>
        <p:spPr>
          <a:xfrm>
            <a:off x="654051" y="744858"/>
            <a:ext cx="10892790" cy="0"/>
          </a:xfrm>
          <a:custGeom>
            <a:avLst/>
            <a:gdLst/>
            <a:ahLst/>
            <a:cxnLst/>
            <a:rect l="l" t="t" r="r" b="b"/>
            <a:pathLst>
              <a:path w="10892790">
                <a:moveTo>
                  <a:pt x="0" y="0"/>
                </a:moveTo>
                <a:lnTo>
                  <a:pt x="10892790" y="0"/>
                </a:lnTo>
              </a:path>
            </a:pathLst>
          </a:custGeom>
          <a:ln w="7630">
            <a:solidFill>
              <a:srgbClr val="000000"/>
            </a:solidFill>
          </a:ln>
        </p:spPr>
        <p:txBody>
          <a:bodyPr wrap="square" lIns="0" tIns="0" rIns="0" bIns="0" rtlCol="0"/>
          <a:lstStyle/>
          <a:p/>
        </p:txBody>
      </p:sp>
      <p:sp>
        <p:nvSpPr>
          <p:cNvPr id="4" name="object 4"/>
          <p:cNvSpPr txBox="1"/>
          <p:nvPr/>
        </p:nvSpPr>
        <p:spPr>
          <a:xfrm>
            <a:off x="717550" y="414655"/>
            <a:ext cx="1706245" cy="289560"/>
          </a:xfrm>
          <a:prstGeom prst="rect">
            <a:avLst/>
          </a:prstGeom>
        </p:spPr>
        <p:txBody>
          <a:bodyPr vert="horz" wrap="square" lIns="0" tIns="12700" rIns="0" bIns="0" rtlCol="0">
            <a:spAutoFit/>
          </a:bodyPr>
          <a:lstStyle/>
          <a:p>
            <a:pPr marL="12700">
              <a:lnSpc>
                <a:spcPct val="100000"/>
              </a:lnSpc>
              <a:spcBef>
                <a:spcPts val="100"/>
              </a:spcBef>
            </a:pPr>
            <a:r>
              <a:rPr sz="1800" spc="-5" dirty="0">
                <a:latin typeface="微软雅黑" panose="020B0503020204020204" charset="-122"/>
                <a:cs typeface="微软雅黑" panose="020B0503020204020204" charset="-122"/>
              </a:rPr>
              <a:t>Settings </a:t>
            </a:r>
            <a:r>
              <a:rPr lang="en-US" sz="1800" spc="-5" dirty="0">
                <a:latin typeface="微软雅黑" panose="020B0503020204020204" charset="-122"/>
                <a:cs typeface="微软雅黑" panose="020B0503020204020204" charset="-122"/>
              </a:rPr>
              <a:t>in APP</a:t>
            </a:r>
            <a:endParaRPr lang="en-US" sz="1800" spc="-5" dirty="0">
              <a:latin typeface="微软雅黑" panose="020B0503020204020204" charset="-122"/>
              <a:cs typeface="微软雅黑" panose="020B0503020204020204" charset="-122"/>
            </a:endParaRPr>
          </a:p>
        </p:txBody>
      </p:sp>
      <p:sp>
        <p:nvSpPr>
          <p:cNvPr id="5" name="object 5"/>
          <p:cNvSpPr/>
          <p:nvPr/>
        </p:nvSpPr>
        <p:spPr>
          <a:xfrm>
            <a:off x="716280" y="925195"/>
            <a:ext cx="10701655" cy="5308600"/>
          </a:xfrm>
          <a:custGeom>
            <a:avLst/>
            <a:gdLst/>
            <a:ahLst/>
            <a:cxnLst/>
            <a:rect l="l" t="t" r="r" b="b"/>
            <a:pathLst>
              <a:path w="10701655" h="1640205">
                <a:moveTo>
                  <a:pt x="10701528" y="1639834"/>
                </a:moveTo>
                <a:lnTo>
                  <a:pt x="0" y="1639824"/>
                </a:lnTo>
                <a:lnTo>
                  <a:pt x="1" y="0"/>
                </a:lnTo>
                <a:lnTo>
                  <a:pt x="10701529" y="10"/>
                </a:lnTo>
                <a:lnTo>
                  <a:pt x="10701529" y="6106"/>
                </a:lnTo>
                <a:lnTo>
                  <a:pt x="12193" y="6096"/>
                </a:lnTo>
                <a:lnTo>
                  <a:pt x="6097" y="12192"/>
                </a:lnTo>
                <a:lnTo>
                  <a:pt x="12193" y="12192"/>
                </a:lnTo>
                <a:lnTo>
                  <a:pt x="12192" y="1627632"/>
                </a:lnTo>
                <a:lnTo>
                  <a:pt x="6096" y="1627632"/>
                </a:lnTo>
                <a:lnTo>
                  <a:pt x="12192" y="1633728"/>
                </a:lnTo>
                <a:lnTo>
                  <a:pt x="10701528" y="1633738"/>
                </a:lnTo>
                <a:lnTo>
                  <a:pt x="10701528" y="1639834"/>
                </a:lnTo>
                <a:close/>
              </a:path>
              <a:path w="10701655" h="1640205">
                <a:moveTo>
                  <a:pt x="12193" y="12192"/>
                </a:moveTo>
                <a:lnTo>
                  <a:pt x="6097" y="12192"/>
                </a:lnTo>
                <a:lnTo>
                  <a:pt x="12193" y="6096"/>
                </a:lnTo>
                <a:lnTo>
                  <a:pt x="12193" y="12192"/>
                </a:lnTo>
                <a:close/>
              </a:path>
              <a:path w="10701655" h="1640205">
                <a:moveTo>
                  <a:pt x="10687813" y="12202"/>
                </a:moveTo>
                <a:lnTo>
                  <a:pt x="12193" y="12192"/>
                </a:lnTo>
                <a:lnTo>
                  <a:pt x="12193" y="6096"/>
                </a:lnTo>
                <a:lnTo>
                  <a:pt x="10687813" y="6106"/>
                </a:lnTo>
                <a:lnTo>
                  <a:pt x="10687813" y="12202"/>
                </a:lnTo>
                <a:close/>
              </a:path>
              <a:path w="10701655" h="1640205">
                <a:moveTo>
                  <a:pt x="10687812" y="1633738"/>
                </a:moveTo>
                <a:lnTo>
                  <a:pt x="10687813" y="6106"/>
                </a:lnTo>
                <a:lnTo>
                  <a:pt x="10695433" y="12202"/>
                </a:lnTo>
                <a:lnTo>
                  <a:pt x="10701529" y="12202"/>
                </a:lnTo>
                <a:lnTo>
                  <a:pt x="10701528" y="1627642"/>
                </a:lnTo>
                <a:lnTo>
                  <a:pt x="10695432" y="1627642"/>
                </a:lnTo>
                <a:lnTo>
                  <a:pt x="10687812" y="1633738"/>
                </a:lnTo>
                <a:close/>
              </a:path>
              <a:path w="10701655" h="1640205">
                <a:moveTo>
                  <a:pt x="10701529" y="12202"/>
                </a:moveTo>
                <a:lnTo>
                  <a:pt x="10695433" y="12202"/>
                </a:lnTo>
                <a:lnTo>
                  <a:pt x="10687813" y="6106"/>
                </a:lnTo>
                <a:lnTo>
                  <a:pt x="10701529" y="6106"/>
                </a:lnTo>
                <a:lnTo>
                  <a:pt x="10701529" y="12202"/>
                </a:lnTo>
                <a:close/>
              </a:path>
              <a:path w="10701655" h="1640205">
                <a:moveTo>
                  <a:pt x="12192" y="1633728"/>
                </a:moveTo>
                <a:lnTo>
                  <a:pt x="6096" y="1627632"/>
                </a:lnTo>
                <a:lnTo>
                  <a:pt x="12192" y="1627632"/>
                </a:lnTo>
                <a:lnTo>
                  <a:pt x="12192" y="1633728"/>
                </a:lnTo>
                <a:close/>
              </a:path>
              <a:path w="10701655" h="1640205">
                <a:moveTo>
                  <a:pt x="10687812" y="1633738"/>
                </a:moveTo>
                <a:lnTo>
                  <a:pt x="12192" y="1633728"/>
                </a:lnTo>
                <a:lnTo>
                  <a:pt x="12192" y="1627632"/>
                </a:lnTo>
                <a:lnTo>
                  <a:pt x="10687812" y="1627642"/>
                </a:lnTo>
                <a:lnTo>
                  <a:pt x="10687812" y="1633738"/>
                </a:lnTo>
                <a:close/>
              </a:path>
              <a:path w="10701655" h="1640205">
                <a:moveTo>
                  <a:pt x="10701528" y="1633738"/>
                </a:moveTo>
                <a:lnTo>
                  <a:pt x="10687812" y="1633738"/>
                </a:lnTo>
                <a:lnTo>
                  <a:pt x="10695432" y="1627642"/>
                </a:lnTo>
                <a:lnTo>
                  <a:pt x="10701528" y="1627642"/>
                </a:lnTo>
                <a:lnTo>
                  <a:pt x="10701528" y="1633738"/>
                </a:lnTo>
                <a:close/>
              </a:path>
            </a:pathLst>
          </a:custGeom>
          <a:solidFill>
            <a:srgbClr val="000000"/>
          </a:solidFill>
        </p:spPr>
        <p:txBody>
          <a:bodyPr wrap="square" lIns="0" tIns="0" rIns="0" bIns="0" rtlCol="0"/>
          <a:lstStyle/>
          <a:p/>
        </p:txBody>
      </p:sp>
      <p:sp>
        <p:nvSpPr>
          <p:cNvPr id="32" name="object 32"/>
          <p:cNvSpPr txBox="1">
            <a:spLocks noGrp="1"/>
          </p:cNvSpPr>
          <p:nvPr>
            <p:ph type="sldNum" sz="quarter" idx="7"/>
          </p:nvPr>
        </p:nvSpPr>
        <p:spPr>
          <a:xfrm>
            <a:off x="11081498" y="6422538"/>
            <a:ext cx="230504" cy="204470"/>
          </a:xfrm>
          <a:prstGeom prst="rect">
            <a:avLst/>
          </a:prstGeom>
        </p:spPr>
        <p:txBody>
          <a:bodyPr vert="horz" wrap="square" lIns="0" tIns="35560" rIns="0" bIns="0" rtlCol="0">
            <a:spAutoFit/>
          </a:bodyPr>
          <a:lstStyle/>
          <a:p>
            <a:pPr marL="25400">
              <a:lnSpc>
                <a:spcPct val="100000"/>
              </a:lnSpc>
              <a:spcBef>
                <a:spcPts val="280"/>
              </a:spcBef>
            </a:pPr>
            <a:r>
              <a:rPr lang="en-US" dirty="0"/>
              <a:t>16</a:t>
            </a:r>
            <a:endParaRPr lang="en-US" dirty="0"/>
          </a:p>
        </p:txBody>
      </p:sp>
      <p:pic>
        <p:nvPicPr>
          <p:cNvPr id="11" name="图片 10" descr="Camera Setting 3"/>
          <p:cNvPicPr>
            <a:picLocks noChangeAspect="1"/>
          </p:cNvPicPr>
          <p:nvPr/>
        </p:nvPicPr>
        <p:blipFill>
          <a:blip r:embed="rId1"/>
          <a:stretch>
            <a:fillRect/>
          </a:stretch>
        </p:blipFill>
        <p:spPr>
          <a:xfrm>
            <a:off x="2818765" y="1034415"/>
            <a:ext cx="2852420" cy="5074920"/>
          </a:xfrm>
          <a:prstGeom prst="rect">
            <a:avLst/>
          </a:prstGeom>
        </p:spPr>
      </p:pic>
      <p:pic>
        <p:nvPicPr>
          <p:cNvPr id="7" name="图片 6" descr="Main page"/>
          <p:cNvPicPr>
            <a:picLocks noChangeAspect="1"/>
          </p:cNvPicPr>
          <p:nvPr/>
        </p:nvPicPr>
        <p:blipFill>
          <a:blip r:embed="rId2"/>
          <a:stretch>
            <a:fillRect/>
          </a:stretch>
        </p:blipFill>
        <p:spPr>
          <a:xfrm>
            <a:off x="941705" y="3352800"/>
            <a:ext cx="1206500" cy="2146300"/>
          </a:xfrm>
          <a:prstGeom prst="rect">
            <a:avLst/>
          </a:prstGeom>
        </p:spPr>
      </p:pic>
      <p:cxnSp>
        <p:nvCxnSpPr>
          <p:cNvPr id="6" name="肘形连接符 5"/>
          <p:cNvCxnSpPr/>
          <p:nvPr/>
        </p:nvCxnSpPr>
        <p:spPr>
          <a:xfrm flipV="1">
            <a:off x="1524000" y="3571875"/>
            <a:ext cx="1294765" cy="847725"/>
          </a:xfrm>
          <a:prstGeom prst="bentConnector3">
            <a:avLst>
              <a:gd name="adj1" fmla="val 66159"/>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pic>
        <p:nvPicPr>
          <p:cNvPr id="8" name="图片 7" descr="Time Zone"/>
          <p:cNvPicPr>
            <a:picLocks noChangeAspect="1"/>
          </p:cNvPicPr>
          <p:nvPr/>
        </p:nvPicPr>
        <p:blipFill>
          <a:blip r:embed="rId3"/>
          <a:stretch>
            <a:fillRect/>
          </a:stretch>
        </p:blipFill>
        <p:spPr>
          <a:xfrm>
            <a:off x="6052185" y="1034415"/>
            <a:ext cx="2853690" cy="5074920"/>
          </a:xfrm>
          <a:prstGeom prst="rect">
            <a:avLst/>
          </a:prstGeom>
        </p:spPr>
      </p:pic>
      <p:sp>
        <p:nvSpPr>
          <p:cNvPr id="15" name="线形标注 2 14"/>
          <p:cNvSpPr/>
          <p:nvPr/>
        </p:nvSpPr>
        <p:spPr>
          <a:xfrm flipH="1">
            <a:off x="2914015" y="4084320"/>
            <a:ext cx="2637790" cy="544830"/>
          </a:xfrm>
          <a:prstGeom prst="borderCallout2">
            <a:avLst>
              <a:gd name="adj1" fmla="val 20000"/>
              <a:gd name="adj2" fmla="val -240"/>
              <a:gd name="adj3" fmla="val 19916"/>
              <a:gd name="adj4" fmla="val -12181"/>
              <a:gd name="adj5" fmla="val -124666"/>
              <a:gd name="adj6" fmla="val -24386"/>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6" name="object 23"/>
          <p:cNvSpPr txBox="1"/>
          <p:nvPr/>
        </p:nvSpPr>
        <p:spPr>
          <a:xfrm>
            <a:off x="953770" y="1461770"/>
            <a:ext cx="1758950" cy="457200"/>
          </a:xfrm>
          <a:prstGeom prst="rect">
            <a:avLst/>
          </a:prstGeom>
        </p:spPr>
        <p:txBody>
          <a:bodyPr vert="horz" wrap="square" lIns="0" tIns="13335" rIns="0" bIns="0" rtlCol="0">
            <a:spAutoFit/>
          </a:bodyPr>
          <a:p>
            <a:pPr marL="12700">
              <a:lnSpc>
                <a:spcPct val="100000"/>
              </a:lnSpc>
              <a:spcBef>
                <a:spcPts val="105"/>
              </a:spcBef>
            </a:pPr>
            <a:r>
              <a:rPr lang="en-US" sz="1400" spc="-20" dirty="0">
                <a:latin typeface="微软雅黑" panose="020B0503020204020204" charset="-122"/>
                <a:cs typeface="微软雅黑" panose="020B0503020204020204" charset="-122"/>
              </a:rPr>
              <a:t>Camera Settings\</a:t>
            </a:r>
            <a:endParaRPr lang="en-US" sz="1400" spc="-20" dirty="0">
              <a:latin typeface="微软雅黑" panose="020B0503020204020204" charset="-122"/>
              <a:cs typeface="微软雅黑" panose="020B0503020204020204" charset="-122"/>
            </a:endParaRPr>
          </a:p>
          <a:p>
            <a:pPr marL="12700">
              <a:lnSpc>
                <a:spcPct val="100000"/>
              </a:lnSpc>
              <a:spcBef>
                <a:spcPts val="105"/>
              </a:spcBef>
            </a:pPr>
            <a:r>
              <a:rPr lang="en-US" sz="1400" spc="-20" dirty="0">
                <a:solidFill>
                  <a:schemeClr val="accent1"/>
                </a:solidFill>
                <a:effectLst>
                  <a:outerShdw blurRad="38100" dist="25400" dir="5400000" algn="ctr" rotWithShape="0">
                    <a:srgbClr val="6E747A">
                      <a:alpha val="43000"/>
                    </a:srgbClr>
                  </a:outerShdw>
                </a:effectLst>
                <a:latin typeface="微软雅黑" panose="020B0503020204020204" charset="-122"/>
                <a:cs typeface="微软雅黑" panose="020B0503020204020204" charset="-122"/>
              </a:rPr>
              <a:t>Camera's Time Zone</a:t>
            </a:r>
            <a:endParaRPr lang="en-US" altLang="en-US" sz="1400" spc="-20" dirty="0">
              <a:solidFill>
                <a:schemeClr val="accent1"/>
              </a:solidFill>
              <a:effectLst>
                <a:outerShdw blurRad="38100" dist="25400" dir="5400000" algn="ctr" rotWithShape="0">
                  <a:srgbClr val="6E747A">
                    <a:alpha val="43000"/>
                  </a:srgbClr>
                </a:outerShdw>
              </a:effectLst>
              <a:latin typeface="微软雅黑" panose="020B0503020204020204" charset="-122"/>
              <a:cs typeface="微软雅黑" panose="020B0503020204020204" charset="-122"/>
            </a:endParaRPr>
          </a:p>
        </p:txBody>
      </p:sp>
      <p:sp>
        <p:nvSpPr>
          <p:cNvPr id="17" name="object 23"/>
          <p:cNvSpPr txBox="1"/>
          <p:nvPr/>
        </p:nvSpPr>
        <p:spPr>
          <a:xfrm>
            <a:off x="9169400" y="5234305"/>
            <a:ext cx="1623060" cy="875030"/>
          </a:xfrm>
          <a:prstGeom prst="rect">
            <a:avLst/>
          </a:prstGeom>
        </p:spPr>
        <p:txBody>
          <a:bodyPr vert="horz" wrap="square" lIns="0" tIns="13335" rIns="0" bIns="0" rtlCol="0">
            <a:spAutoFit/>
          </a:bodyPr>
          <a:p>
            <a:pPr marL="12700">
              <a:lnSpc>
                <a:spcPct val="100000"/>
              </a:lnSpc>
              <a:spcBef>
                <a:spcPts val="105"/>
              </a:spcBef>
            </a:pPr>
            <a:r>
              <a:rPr lang="en-US" sz="1400" spc="-20" dirty="0">
                <a:latin typeface="微软雅黑" panose="020B0503020204020204" charset="-122"/>
                <a:cs typeface="微软雅黑" panose="020B0503020204020204" charset="-122"/>
              </a:rPr>
              <a:t>Please remember to </a:t>
            </a:r>
            <a:r>
              <a:rPr lang="en-US" sz="1400" b="1" spc="-20" dirty="0">
                <a:latin typeface="微软雅黑" panose="020B0503020204020204" charset="-122"/>
                <a:cs typeface="微软雅黑" panose="020B0503020204020204" charset="-122"/>
              </a:rPr>
              <a:t>SAVE</a:t>
            </a:r>
            <a:r>
              <a:rPr lang="en-US" sz="1400" spc="-20" dirty="0">
                <a:latin typeface="微软雅黑" panose="020B0503020204020204" charset="-122"/>
                <a:cs typeface="微软雅黑" panose="020B0503020204020204" charset="-122"/>
              </a:rPr>
              <a:t> the Settings after each modification.</a:t>
            </a:r>
            <a:endParaRPr lang="en-US" sz="1400" spc="-20" dirty="0">
              <a:latin typeface="微软雅黑" panose="020B0503020204020204" charset="-122"/>
              <a:cs typeface="微软雅黑" panose="020B0503020204020204" charset="-122"/>
            </a:endParaRPr>
          </a:p>
        </p:txBody>
      </p:sp>
      <p:sp>
        <p:nvSpPr>
          <p:cNvPr id="18" name="object 23"/>
          <p:cNvSpPr txBox="1"/>
          <p:nvPr/>
        </p:nvSpPr>
        <p:spPr>
          <a:xfrm>
            <a:off x="953770" y="2341880"/>
            <a:ext cx="1623060" cy="659130"/>
          </a:xfrm>
          <a:prstGeom prst="rect">
            <a:avLst/>
          </a:prstGeom>
        </p:spPr>
        <p:txBody>
          <a:bodyPr vert="horz" wrap="square" lIns="0" tIns="13335" rIns="0" bIns="0" rtlCol="0">
            <a:spAutoFit/>
          </a:bodyPr>
          <a:p>
            <a:pPr marL="12700">
              <a:lnSpc>
                <a:spcPct val="100000"/>
              </a:lnSpc>
              <a:spcBef>
                <a:spcPts val="105"/>
              </a:spcBef>
            </a:pPr>
            <a:r>
              <a:rPr lang="en-US" sz="1400" spc="-20" dirty="0">
                <a:latin typeface="微软雅黑" panose="020B0503020204020204" charset="-122"/>
                <a:cs typeface="微软雅黑" panose="020B0503020204020204" charset="-122"/>
              </a:rPr>
              <a:t>Please select the time zone of your country.</a:t>
            </a:r>
            <a:endParaRPr lang="en-US" sz="1400" spc="-20" dirty="0">
              <a:latin typeface="微软雅黑" panose="020B0503020204020204" charset="-122"/>
              <a:cs typeface="微软雅黑" panose="020B0503020204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My camera"/>
          <p:cNvPicPr>
            <a:picLocks noChangeAspect="1"/>
          </p:cNvPicPr>
          <p:nvPr/>
        </p:nvPicPr>
        <p:blipFill>
          <a:blip r:embed="rId1"/>
          <a:stretch>
            <a:fillRect/>
          </a:stretch>
        </p:blipFill>
        <p:spPr>
          <a:xfrm>
            <a:off x="6572250" y="1040765"/>
            <a:ext cx="2852420" cy="5075555"/>
          </a:xfrm>
          <a:prstGeom prst="rect">
            <a:avLst/>
          </a:prstGeom>
        </p:spPr>
      </p:pic>
      <p:sp>
        <p:nvSpPr>
          <p:cNvPr id="2" name="object 2"/>
          <p:cNvSpPr/>
          <p:nvPr/>
        </p:nvSpPr>
        <p:spPr>
          <a:xfrm>
            <a:off x="90165" y="6414772"/>
            <a:ext cx="11976100" cy="0"/>
          </a:xfrm>
          <a:custGeom>
            <a:avLst/>
            <a:gdLst/>
            <a:ahLst/>
            <a:cxnLst/>
            <a:rect l="l" t="t" r="r" b="b"/>
            <a:pathLst>
              <a:path w="11976100">
                <a:moveTo>
                  <a:pt x="0" y="0"/>
                </a:moveTo>
                <a:lnTo>
                  <a:pt x="11976100" y="0"/>
                </a:lnTo>
              </a:path>
            </a:pathLst>
          </a:custGeom>
          <a:ln w="7631">
            <a:solidFill>
              <a:srgbClr val="000000"/>
            </a:solidFill>
          </a:ln>
        </p:spPr>
        <p:txBody>
          <a:bodyPr wrap="square" lIns="0" tIns="0" rIns="0" bIns="0" rtlCol="0"/>
          <a:lstStyle/>
          <a:p/>
        </p:txBody>
      </p:sp>
      <p:sp>
        <p:nvSpPr>
          <p:cNvPr id="3" name="object 3"/>
          <p:cNvSpPr/>
          <p:nvPr/>
        </p:nvSpPr>
        <p:spPr>
          <a:xfrm>
            <a:off x="654051" y="744858"/>
            <a:ext cx="10892790" cy="0"/>
          </a:xfrm>
          <a:custGeom>
            <a:avLst/>
            <a:gdLst/>
            <a:ahLst/>
            <a:cxnLst/>
            <a:rect l="l" t="t" r="r" b="b"/>
            <a:pathLst>
              <a:path w="10892790">
                <a:moveTo>
                  <a:pt x="0" y="0"/>
                </a:moveTo>
                <a:lnTo>
                  <a:pt x="10892790" y="0"/>
                </a:lnTo>
              </a:path>
            </a:pathLst>
          </a:custGeom>
          <a:ln w="7630">
            <a:solidFill>
              <a:srgbClr val="000000"/>
            </a:solidFill>
          </a:ln>
        </p:spPr>
        <p:txBody>
          <a:bodyPr wrap="square" lIns="0" tIns="0" rIns="0" bIns="0" rtlCol="0"/>
          <a:lstStyle/>
          <a:p/>
        </p:txBody>
      </p:sp>
      <p:sp>
        <p:nvSpPr>
          <p:cNvPr id="4" name="object 4"/>
          <p:cNvSpPr txBox="1"/>
          <p:nvPr/>
        </p:nvSpPr>
        <p:spPr>
          <a:xfrm>
            <a:off x="717550" y="414655"/>
            <a:ext cx="1706245" cy="289560"/>
          </a:xfrm>
          <a:prstGeom prst="rect">
            <a:avLst/>
          </a:prstGeom>
        </p:spPr>
        <p:txBody>
          <a:bodyPr vert="horz" wrap="square" lIns="0" tIns="12700" rIns="0" bIns="0" rtlCol="0">
            <a:spAutoFit/>
          </a:bodyPr>
          <a:lstStyle/>
          <a:p>
            <a:pPr marL="12700">
              <a:lnSpc>
                <a:spcPct val="100000"/>
              </a:lnSpc>
              <a:spcBef>
                <a:spcPts val="100"/>
              </a:spcBef>
            </a:pPr>
            <a:r>
              <a:rPr sz="1800" spc="-5" dirty="0">
                <a:latin typeface="微软雅黑" panose="020B0503020204020204" charset="-122"/>
                <a:cs typeface="微软雅黑" panose="020B0503020204020204" charset="-122"/>
              </a:rPr>
              <a:t>Settings </a:t>
            </a:r>
            <a:r>
              <a:rPr lang="en-US" sz="1800" spc="-5" dirty="0">
                <a:latin typeface="微软雅黑" panose="020B0503020204020204" charset="-122"/>
                <a:cs typeface="微软雅黑" panose="020B0503020204020204" charset="-122"/>
              </a:rPr>
              <a:t>in APP</a:t>
            </a:r>
            <a:endParaRPr lang="en-US" sz="1800" spc="-5" dirty="0">
              <a:latin typeface="微软雅黑" panose="020B0503020204020204" charset="-122"/>
              <a:cs typeface="微软雅黑" panose="020B0503020204020204" charset="-122"/>
            </a:endParaRPr>
          </a:p>
        </p:txBody>
      </p:sp>
      <p:sp>
        <p:nvSpPr>
          <p:cNvPr id="5" name="object 5"/>
          <p:cNvSpPr/>
          <p:nvPr/>
        </p:nvSpPr>
        <p:spPr>
          <a:xfrm>
            <a:off x="716280" y="925195"/>
            <a:ext cx="10701655" cy="5308600"/>
          </a:xfrm>
          <a:custGeom>
            <a:avLst/>
            <a:gdLst/>
            <a:ahLst/>
            <a:cxnLst/>
            <a:rect l="l" t="t" r="r" b="b"/>
            <a:pathLst>
              <a:path w="10701655" h="1640205">
                <a:moveTo>
                  <a:pt x="10701528" y="1639834"/>
                </a:moveTo>
                <a:lnTo>
                  <a:pt x="0" y="1639824"/>
                </a:lnTo>
                <a:lnTo>
                  <a:pt x="1" y="0"/>
                </a:lnTo>
                <a:lnTo>
                  <a:pt x="10701529" y="10"/>
                </a:lnTo>
                <a:lnTo>
                  <a:pt x="10701529" y="6106"/>
                </a:lnTo>
                <a:lnTo>
                  <a:pt x="12193" y="6096"/>
                </a:lnTo>
                <a:lnTo>
                  <a:pt x="6097" y="12192"/>
                </a:lnTo>
                <a:lnTo>
                  <a:pt x="12193" y="12192"/>
                </a:lnTo>
                <a:lnTo>
                  <a:pt x="12192" y="1627632"/>
                </a:lnTo>
                <a:lnTo>
                  <a:pt x="6096" y="1627632"/>
                </a:lnTo>
                <a:lnTo>
                  <a:pt x="12192" y="1633728"/>
                </a:lnTo>
                <a:lnTo>
                  <a:pt x="10701528" y="1633738"/>
                </a:lnTo>
                <a:lnTo>
                  <a:pt x="10701528" y="1639834"/>
                </a:lnTo>
                <a:close/>
              </a:path>
              <a:path w="10701655" h="1640205">
                <a:moveTo>
                  <a:pt x="12193" y="12192"/>
                </a:moveTo>
                <a:lnTo>
                  <a:pt x="6097" y="12192"/>
                </a:lnTo>
                <a:lnTo>
                  <a:pt x="12193" y="6096"/>
                </a:lnTo>
                <a:lnTo>
                  <a:pt x="12193" y="12192"/>
                </a:lnTo>
                <a:close/>
              </a:path>
              <a:path w="10701655" h="1640205">
                <a:moveTo>
                  <a:pt x="10687813" y="12202"/>
                </a:moveTo>
                <a:lnTo>
                  <a:pt x="12193" y="12192"/>
                </a:lnTo>
                <a:lnTo>
                  <a:pt x="12193" y="6096"/>
                </a:lnTo>
                <a:lnTo>
                  <a:pt x="10687813" y="6106"/>
                </a:lnTo>
                <a:lnTo>
                  <a:pt x="10687813" y="12202"/>
                </a:lnTo>
                <a:close/>
              </a:path>
              <a:path w="10701655" h="1640205">
                <a:moveTo>
                  <a:pt x="10687812" y="1633738"/>
                </a:moveTo>
                <a:lnTo>
                  <a:pt x="10687813" y="6106"/>
                </a:lnTo>
                <a:lnTo>
                  <a:pt x="10695433" y="12202"/>
                </a:lnTo>
                <a:lnTo>
                  <a:pt x="10701529" y="12202"/>
                </a:lnTo>
                <a:lnTo>
                  <a:pt x="10701528" y="1627642"/>
                </a:lnTo>
                <a:lnTo>
                  <a:pt x="10695432" y="1627642"/>
                </a:lnTo>
                <a:lnTo>
                  <a:pt x="10687812" y="1633738"/>
                </a:lnTo>
                <a:close/>
              </a:path>
              <a:path w="10701655" h="1640205">
                <a:moveTo>
                  <a:pt x="10701529" y="12202"/>
                </a:moveTo>
                <a:lnTo>
                  <a:pt x="10695433" y="12202"/>
                </a:lnTo>
                <a:lnTo>
                  <a:pt x="10687813" y="6106"/>
                </a:lnTo>
                <a:lnTo>
                  <a:pt x="10701529" y="6106"/>
                </a:lnTo>
                <a:lnTo>
                  <a:pt x="10701529" y="12202"/>
                </a:lnTo>
                <a:close/>
              </a:path>
              <a:path w="10701655" h="1640205">
                <a:moveTo>
                  <a:pt x="12192" y="1633728"/>
                </a:moveTo>
                <a:lnTo>
                  <a:pt x="6096" y="1627632"/>
                </a:lnTo>
                <a:lnTo>
                  <a:pt x="12192" y="1627632"/>
                </a:lnTo>
                <a:lnTo>
                  <a:pt x="12192" y="1633728"/>
                </a:lnTo>
                <a:close/>
              </a:path>
              <a:path w="10701655" h="1640205">
                <a:moveTo>
                  <a:pt x="10687812" y="1633738"/>
                </a:moveTo>
                <a:lnTo>
                  <a:pt x="12192" y="1633728"/>
                </a:lnTo>
                <a:lnTo>
                  <a:pt x="12192" y="1627632"/>
                </a:lnTo>
                <a:lnTo>
                  <a:pt x="10687812" y="1627642"/>
                </a:lnTo>
                <a:lnTo>
                  <a:pt x="10687812" y="1633738"/>
                </a:lnTo>
                <a:close/>
              </a:path>
              <a:path w="10701655" h="1640205">
                <a:moveTo>
                  <a:pt x="10701528" y="1633738"/>
                </a:moveTo>
                <a:lnTo>
                  <a:pt x="10687812" y="1633738"/>
                </a:lnTo>
                <a:lnTo>
                  <a:pt x="10695432" y="1627642"/>
                </a:lnTo>
                <a:lnTo>
                  <a:pt x="10701528" y="1627642"/>
                </a:lnTo>
                <a:lnTo>
                  <a:pt x="10701528" y="1633738"/>
                </a:lnTo>
                <a:close/>
              </a:path>
            </a:pathLst>
          </a:custGeom>
          <a:solidFill>
            <a:srgbClr val="000000"/>
          </a:solidFill>
        </p:spPr>
        <p:txBody>
          <a:bodyPr wrap="square" lIns="0" tIns="0" rIns="0" bIns="0" rtlCol="0"/>
          <a:lstStyle/>
          <a:p/>
        </p:txBody>
      </p:sp>
      <p:sp>
        <p:nvSpPr>
          <p:cNvPr id="32" name="object 32"/>
          <p:cNvSpPr txBox="1">
            <a:spLocks noGrp="1"/>
          </p:cNvSpPr>
          <p:nvPr>
            <p:ph type="sldNum" sz="quarter" idx="7"/>
          </p:nvPr>
        </p:nvSpPr>
        <p:spPr>
          <a:xfrm>
            <a:off x="11081498" y="6422538"/>
            <a:ext cx="230504" cy="204470"/>
          </a:xfrm>
          <a:prstGeom prst="rect">
            <a:avLst/>
          </a:prstGeom>
        </p:spPr>
        <p:txBody>
          <a:bodyPr vert="horz" wrap="square" lIns="0" tIns="35560" rIns="0" bIns="0" rtlCol="0">
            <a:spAutoFit/>
          </a:bodyPr>
          <a:lstStyle/>
          <a:p>
            <a:pPr marL="25400">
              <a:lnSpc>
                <a:spcPct val="100000"/>
              </a:lnSpc>
              <a:spcBef>
                <a:spcPts val="280"/>
              </a:spcBef>
            </a:pPr>
            <a:r>
              <a:rPr lang="en-US" dirty="0"/>
              <a:t>17</a:t>
            </a:r>
            <a:endParaRPr lang="en-US" dirty="0"/>
          </a:p>
        </p:txBody>
      </p:sp>
      <p:pic>
        <p:nvPicPr>
          <p:cNvPr id="7" name="图片 6" descr="Main page"/>
          <p:cNvPicPr>
            <a:picLocks noChangeAspect="1"/>
          </p:cNvPicPr>
          <p:nvPr/>
        </p:nvPicPr>
        <p:blipFill>
          <a:blip r:embed="rId2"/>
          <a:stretch>
            <a:fillRect/>
          </a:stretch>
        </p:blipFill>
        <p:spPr>
          <a:xfrm>
            <a:off x="2818765" y="1042035"/>
            <a:ext cx="2852420" cy="5074285"/>
          </a:xfrm>
          <a:prstGeom prst="rect">
            <a:avLst/>
          </a:prstGeom>
        </p:spPr>
      </p:pic>
      <p:sp>
        <p:nvSpPr>
          <p:cNvPr id="11" name="object 23"/>
          <p:cNvSpPr txBox="1"/>
          <p:nvPr/>
        </p:nvSpPr>
        <p:spPr>
          <a:xfrm>
            <a:off x="820420" y="1741170"/>
            <a:ext cx="1623060" cy="228600"/>
          </a:xfrm>
          <a:prstGeom prst="rect">
            <a:avLst/>
          </a:prstGeom>
        </p:spPr>
        <p:txBody>
          <a:bodyPr vert="horz" wrap="square" lIns="0" tIns="13335" rIns="0" bIns="0" rtlCol="0">
            <a:spAutoFit/>
          </a:bodyPr>
          <a:lstStyle/>
          <a:p>
            <a:pPr marL="12700">
              <a:lnSpc>
                <a:spcPct val="100000"/>
              </a:lnSpc>
              <a:spcBef>
                <a:spcPts val="105"/>
              </a:spcBef>
            </a:pPr>
            <a:r>
              <a:rPr lang="en-US" sz="1400" spc="-20" dirty="0">
                <a:latin typeface="微软雅黑" panose="020B0503020204020204" charset="-122"/>
                <a:cs typeface="微软雅黑" panose="020B0503020204020204" charset="-122"/>
              </a:rPr>
              <a:t>5)Main Page</a:t>
            </a:r>
            <a:endParaRPr lang="en-US" sz="1400">
              <a:latin typeface="微软雅黑" panose="020B0503020204020204" charset="-122"/>
              <a:cs typeface="微软雅黑" panose="020B0503020204020204" charset="-122"/>
            </a:endParaRPr>
          </a:p>
        </p:txBody>
      </p:sp>
      <p:sp>
        <p:nvSpPr>
          <p:cNvPr id="12" name="object 23"/>
          <p:cNvSpPr txBox="1"/>
          <p:nvPr/>
        </p:nvSpPr>
        <p:spPr>
          <a:xfrm>
            <a:off x="586105" y="2503170"/>
            <a:ext cx="1623060" cy="915035"/>
          </a:xfrm>
          <a:prstGeom prst="rect">
            <a:avLst/>
          </a:prstGeom>
        </p:spPr>
        <p:txBody>
          <a:bodyPr vert="horz" wrap="square" lIns="0" tIns="13335" rIns="0" bIns="0" rtlCol="0">
            <a:spAutoFit/>
            <a:scene3d>
              <a:camera prst="orthographicFront"/>
              <a:lightRig rig="threePt" dir="t"/>
            </a:scene3d>
          </a:bodyPr>
          <a:lstStyle/>
          <a:p>
            <a:pPr marL="12700" algn="ctr">
              <a:lnSpc>
                <a:spcPct val="100000"/>
              </a:lnSpc>
              <a:spcBef>
                <a:spcPts val="105"/>
              </a:spcBef>
            </a:pPr>
            <a:r>
              <a:rPr lang="en-US" sz="1400" spc="-20" dirty="0">
                <a:solidFill>
                  <a:schemeClr val="tx1"/>
                </a:solidFill>
                <a:effectLst>
                  <a:outerShdw blurRad="38100" dist="19050" dir="2700000" algn="tl" rotWithShape="0">
                    <a:schemeClr val="dk1">
                      <a:alpha val="40000"/>
                    </a:schemeClr>
                  </a:outerShdw>
                </a:effectLst>
                <a:latin typeface="微软雅黑" panose="020B0503020204020204" charset="-122"/>
                <a:cs typeface="微软雅黑" panose="020B0503020204020204" charset="-122"/>
              </a:rPr>
              <a:t>Quick Start</a:t>
            </a:r>
            <a:endParaRPr lang="en-US" sz="1400" spc="-20" dirty="0">
              <a:solidFill>
                <a:schemeClr val="tx1"/>
              </a:solidFill>
              <a:effectLst>
                <a:outerShdw blurRad="38100" dist="19050" dir="2700000" algn="tl" rotWithShape="0">
                  <a:schemeClr val="dk1">
                    <a:alpha val="40000"/>
                  </a:schemeClr>
                </a:outerShdw>
              </a:effectLst>
              <a:latin typeface="微软雅黑" panose="020B0503020204020204" charset="-122"/>
              <a:cs typeface="微软雅黑" panose="020B0503020204020204" charset="-122"/>
            </a:endParaRPr>
          </a:p>
          <a:p>
            <a:pPr marL="12700" algn="ctr">
              <a:lnSpc>
                <a:spcPct val="100000"/>
              </a:lnSpc>
              <a:spcBef>
                <a:spcPts val="105"/>
              </a:spcBef>
            </a:pPr>
            <a:r>
              <a:rPr lang="en-US" sz="1400" spc="-20" dirty="0">
                <a:solidFill>
                  <a:schemeClr val="tx1"/>
                </a:solidFill>
                <a:effectLst>
                  <a:outerShdw blurRad="38100" dist="19050" dir="2700000" algn="tl" rotWithShape="0">
                    <a:schemeClr val="dk1">
                      <a:alpha val="40000"/>
                    </a:schemeClr>
                  </a:outerShdw>
                </a:effectLst>
                <a:latin typeface="微软雅黑" panose="020B0503020204020204" charset="-122"/>
                <a:cs typeface="微软雅黑" panose="020B0503020204020204" charset="-122"/>
              </a:rPr>
              <a:t>Service Plan</a:t>
            </a:r>
            <a:endParaRPr lang="en-US" sz="1400" spc="-20" dirty="0">
              <a:solidFill>
                <a:schemeClr val="tx1"/>
              </a:solidFill>
              <a:effectLst>
                <a:outerShdw blurRad="38100" dist="19050" dir="2700000" algn="tl" rotWithShape="0">
                  <a:schemeClr val="dk1">
                    <a:alpha val="40000"/>
                  </a:schemeClr>
                </a:outerShdw>
              </a:effectLst>
              <a:latin typeface="微软雅黑" panose="020B0503020204020204" charset="-122"/>
              <a:cs typeface="微软雅黑" panose="020B0503020204020204" charset="-122"/>
            </a:endParaRPr>
          </a:p>
          <a:p>
            <a:pPr marL="12700" algn="ctr">
              <a:lnSpc>
                <a:spcPct val="100000"/>
              </a:lnSpc>
              <a:spcBef>
                <a:spcPts val="105"/>
              </a:spcBef>
            </a:pPr>
            <a:r>
              <a:rPr lang="en-US" sz="1400" spc="-20" dirty="0">
                <a:solidFill>
                  <a:schemeClr val="tx1"/>
                </a:solidFill>
                <a:effectLst>
                  <a:outerShdw blurRad="38100" dist="19050" dir="2700000" algn="tl" rotWithShape="0">
                    <a:schemeClr val="dk1">
                      <a:alpha val="40000"/>
                    </a:schemeClr>
                  </a:outerShdw>
                </a:effectLst>
                <a:latin typeface="微软雅黑" panose="020B0503020204020204" charset="-122"/>
                <a:cs typeface="微软雅黑" panose="020B0503020204020204" charset="-122"/>
              </a:rPr>
              <a:t>FAQs</a:t>
            </a:r>
            <a:endParaRPr lang="en-US" sz="1400" spc="-20" dirty="0">
              <a:solidFill>
                <a:schemeClr val="tx1"/>
              </a:solidFill>
              <a:effectLst>
                <a:outerShdw blurRad="38100" dist="19050" dir="2700000" algn="tl" rotWithShape="0">
                  <a:schemeClr val="dk1">
                    <a:alpha val="40000"/>
                  </a:schemeClr>
                </a:outerShdw>
              </a:effectLst>
              <a:latin typeface="微软雅黑" panose="020B0503020204020204" charset="-122"/>
              <a:cs typeface="微软雅黑" panose="020B0503020204020204" charset="-122"/>
            </a:endParaRPr>
          </a:p>
          <a:p>
            <a:pPr marL="12700" algn="ctr">
              <a:lnSpc>
                <a:spcPct val="100000"/>
              </a:lnSpc>
              <a:spcBef>
                <a:spcPts val="105"/>
              </a:spcBef>
            </a:pPr>
            <a:r>
              <a:rPr lang="en-US" sz="1400" spc="-20" dirty="0">
                <a:solidFill>
                  <a:schemeClr val="tx1"/>
                </a:solidFill>
                <a:effectLst>
                  <a:outerShdw blurRad="38100" dist="19050" dir="2700000" algn="tl" rotWithShape="0">
                    <a:schemeClr val="dk1">
                      <a:alpha val="40000"/>
                    </a:schemeClr>
                  </a:outerShdw>
                </a:effectLst>
                <a:latin typeface="微软雅黑" panose="020B0503020204020204" charset="-122"/>
                <a:cs typeface="微软雅黑" panose="020B0503020204020204" charset="-122"/>
              </a:rPr>
              <a:t>About</a:t>
            </a:r>
            <a:endParaRPr lang="en-US" sz="1400" spc="-20" dirty="0">
              <a:solidFill>
                <a:schemeClr val="tx1"/>
              </a:solidFill>
              <a:effectLst>
                <a:outerShdw blurRad="38100" dist="19050" dir="2700000" algn="tl" rotWithShape="0">
                  <a:schemeClr val="dk1">
                    <a:alpha val="40000"/>
                  </a:schemeClr>
                </a:outerShdw>
              </a:effectLst>
              <a:latin typeface="微软雅黑" panose="020B0503020204020204" charset="-122"/>
              <a:cs typeface="微软雅黑" panose="020B0503020204020204" charset="-122"/>
            </a:endParaRPr>
          </a:p>
        </p:txBody>
      </p:sp>
      <p:cxnSp>
        <p:nvCxnSpPr>
          <p:cNvPr id="14" name="肘形连接符 13"/>
          <p:cNvCxnSpPr/>
          <p:nvPr/>
        </p:nvCxnSpPr>
        <p:spPr>
          <a:xfrm>
            <a:off x="2438400" y="5105400"/>
            <a:ext cx="982980" cy="212090"/>
          </a:xfrm>
          <a:prstGeom prst="bentConnector3">
            <a:avLst>
              <a:gd name="adj1" fmla="val 29780"/>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15" name="文本框 14"/>
          <p:cNvSpPr txBox="1"/>
          <p:nvPr/>
        </p:nvSpPr>
        <p:spPr>
          <a:xfrm>
            <a:off x="5727065" y="2407920"/>
            <a:ext cx="1014095" cy="829945"/>
          </a:xfrm>
          <a:prstGeom prst="rect">
            <a:avLst/>
          </a:prstGeom>
          <a:noFill/>
        </p:spPr>
        <p:txBody>
          <a:bodyPr wrap="square" rtlCol="0">
            <a:spAutoFit/>
          </a:bodyPr>
          <a:lstStyle/>
          <a:p>
            <a:r>
              <a:rPr lang="en-US" altLang="zh-CN" sz="1600">
                <a:ln>
                  <a:solidFill>
                    <a:schemeClr val="accent1"/>
                  </a:solidFill>
                </a:ln>
                <a:solidFill>
                  <a:schemeClr val="tx2"/>
                </a:solidFill>
              </a:rPr>
              <a:t>ADD More Cameras</a:t>
            </a:r>
            <a:endParaRPr lang="en-US" altLang="zh-CN" sz="1600">
              <a:ln>
                <a:solidFill>
                  <a:schemeClr val="accent1"/>
                </a:solidFill>
              </a:ln>
              <a:solidFill>
                <a:schemeClr val="tx2"/>
              </a:solidFill>
            </a:endParaRPr>
          </a:p>
        </p:txBody>
      </p:sp>
      <p:sp>
        <p:nvSpPr>
          <p:cNvPr id="17" name="文本框 16"/>
          <p:cNvSpPr txBox="1"/>
          <p:nvPr/>
        </p:nvSpPr>
        <p:spPr>
          <a:xfrm>
            <a:off x="1457325" y="4929505"/>
            <a:ext cx="1195070" cy="337185"/>
          </a:xfrm>
          <a:prstGeom prst="rect">
            <a:avLst/>
          </a:prstGeom>
          <a:noFill/>
        </p:spPr>
        <p:txBody>
          <a:bodyPr wrap="square" rtlCol="0">
            <a:spAutoFit/>
          </a:bodyPr>
          <a:lstStyle/>
          <a:p>
            <a:r>
              <a:rPr lang="en-US" altLang="zh-CN" sz="1600">
                <a:ln>
                  <a:solidFill>
                    <a:schemeClr val="accent1"/>
                  </a:solidFill>
                </a:ln>
                <a:solidFill>
                  <a:schemeClr val="tx2"/>
                </a:solidFill>
              </a:rPr>
              <a:t>ON is valid</a:t>
            </a:r>
            <a:endParaRPr lang="en-US" altLang="zh-CN" sz="1600">
              <a:ln>
                <a:solidFill>
                  <a:schemeClr val="accent1"/>
                </a:solidFill>
              </a:ln>
              <a:solidFill>
                <a:schemeClr val="tx2"/>
              </a:solidFill>
            </a:endParaRPr>
          </a:p>
        </p:txBody>
      </p:sp>
      <p:cxnSp>
        <p:nvCxnSpPr>
          <p:cNvPr id="18" name="肘形连接符 17"/>
          <p:cNvCxnSpPr/>
          <p:nvPr/>
        </p:nvCxnSpPr>
        <p:spPr>
          <a:xfrm>
            <a:off x="2440940" y="4369435"/>
            <a:ext cx="982980" cy="212090"/>
          </a:xfrm>
          <a:prstGeom prst="bentConnector3">
            <a:avLst>
              <a:gd name="adj1" fmla="val 29780"/>
            </a:avLst>
          </a:prstGeom>
          <a:ln>
            <a:solidFill>
              <a:srgbClr val="FF0000"/>
            </a:solidFill>
            <a:headEnd type="arrow" w="med" len="med"/>
            <a:tailEnd type="arrow" w="med" len="med"/>
          </a:ln>
        </p:spPr>
        <p:style>
          <a:lnRef idx="2">
            <a:schemeClr val="accent2"/>
          </a:lnRef>
          <a:fillRef idx="0">
            <a:schemeClr val="accent2"/>
          </a:fillRef>
          <a:effectRef idx="1">
            <a:schemeClr val="accent2"/>
          </a:effectRef>
          <a:fontRef idx="minor">
            <a:schemeClr val="tx1"/>
          </a:fontRef>
        </p:style>
      </p:cxnSp>
      <p:sp>
        <p:nvSpPr>
          <p:cNvPr id="19" name="文本框 18"/>
          <p:cNvSpPr txBox="1"/>
          <p:nvPr/>
        </p:nvSpPr>
        <p:spPr>
          <a:xfrm>
            <a:off x="1126490" y="4193540"/>
            <a:ext cx="1430655" cy="337185"/>
          </a:xfrm>
          <a:prstGeom prst="rect">
            <a:avLst/>
          </a:prstGeom>
          <a:noFill/>
        </p:spPr>
        <p:txBody>
          <a:bodyPr wrap="square" rtlCol="0">
            <a:spAutoFit/>
          </a:bodyPr>
          <a:lstStyle/>
          <a:p>
            <a:r>
              <a:rPr lang="en-US" altLang="zh-CN" sz="1600" dirty="0">
                <a:ln>
                  <a:solidFill>
                    <a:srgbClr val="FF0000"/>
                  </a:solidFill>
                </a:ln>
                <a:solidFill>
                  <a:srgbClr val="FF0000"/>
                </a:solidFill>
              </a:rPr>
              <a:t>ON is not valid</a:t>
            </a:r>
            <a:endParaRPr lang="en-US" altLang="zh-CN" sz="1600" dirty="0">
              <a:ln>
                <a:solidFill>
                  <a:srgbClr val="FF0000"/>
                </a:solidFill>
              </a:ln>
              <a:solidFill>
                <a:srgbClr val="FF0000"/>
              </a:solidFill>
            </a:endParaRPr>
          </a:p>
        </p:txBody>
      </p:sp>
      <p:cxnSp>
        <p:nvCxnSpPr>
          <p:cNvPr id="20" name="肘形连接符 19"/>
          <p:cNvCxnSpPr/>
          <p:nvPr/>
        </p:nvCxnSpPr>
        <p:spPr>
          <a:xfrm flipV="1">
            <a:off x="5410200" y="4648200"/>
            <a:ext cx="1143000" cy="1066800"/>
          </a:xfrm>
          <a:prstGeom prst="bentConnector3">
            <a:avLst>
              <a:gd name="adj1" fmla="val 50056"/>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2" name="直接箭头连接符 21"/>
          <p:cNvCxnSpPr/>
          <p:nvPr/>
        </p:nvCxnSpPr>
        <p:spPr>
          <a:xfrm flipV="1">
            <a:off x="5498465" y="2895600"/>
            <a:ext cx="292735" cy="186690"/>
          </a:xfrm>
          <a:prstGeom prst="straightConnector1">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My camera"/>
          <p:cNvPicPr>
            <a:picLocks noChangeAspect="1"/>
          </p:cNvPicPr>
          <p:nvPr/>
        </p:nvPicPr>
        <p:blipFill>
          <a:blip r:embed="rId1"/>
          <a:stretch>
            <a:fillRect/>
          </a:stretch>
        </p:blipFill>
        <p:spPr>
          <a:xfrm>
            <a:off x="2838450" y="1040765"/>
            <a:ext cx="2852420" cy="5075555"/>
          </a:xfrm>
          <a:prstGeom prst="rect">
            <a:avLst/>
          </a:prstGeom>
        </p:spPr>
      </p:pic>
      <p:sp>
        <p:nvSpPr>
          <p:cNvPr id="2" name="object 2"/>
          <p:cNvSpPr/>
          <p:nvPr/>
        </p:nvSpPr>
        <p:spPr>
          <a:xfrm>
            <a:off x="90165" y="6414772"/>
            <a:ext cx="11976100" cy="0"/>
          </a:xfrm>
          <a:custGeom>
            <a:avLst/>
            <a:gdLst/>
            <a:ahLst/>
            <a:cxnLst/>
            <a:rect l="l" t="t" r="r" b="b"/>
            <a:pathLst>
              <a:path w="11976100">
                <a:moveTo>
                  <a:pt x="0" y="0"/>
                </a:moveTo>
                <a:lnTo>
                  <a:pt x="11976100" y="0"/>
                </a:lnTo>
              </a:path>
            </a:pathLst>
          </a:custGeom>
          <a:ln w="7631">
            <a:solidFill>
              <a:srgbClr val="000000"/>
            </a:solidFill>
          </a:ln>
        </p:spPr>
        <p:txBody>
          <a:bodyPr wrap="square" lIns="0" tIns="0" rIns="0" bIns="0" rtlCol="0"/>
          <a:lstStyle/>
          <a:p/>
        </p:txBody>
      </p:sp>
      <p:sp>
        <p:nvSpPr>
          <p:cNvPr id="3" name="object 3"/>
          <p:cNvSpPr/>
          <p:nvPr/>
        </p:nvSpPr>
        <p:spPr>
          <a:xfrm>
            <a:off x="654051" y="744858"/>
            <a:ext cx="10892790" cy="0"/>
          </a:xfrm>
          <a:custGeom>
            <a:avLst/>
            <a:gdLst/>
            <a:ahLst/>
            <a:cxnLst/>
            <a:rect l="l" t="t" r="r" b="b"/>
            <a:pathLst>
              <a:path w="10892790">
                <a:moveTo>
                  <a:pt x="0" y="0"/>
                </a:moveTo>
                <a:lnTo>
                  <a:pt x="10892790" y="0"/>
                </a:lnTo>
              </a:path>
            </a:pathLst>
          </a:custGeom>
          <a:ln w="7630">
            <a:solidFill>
              <a:srgbClr val="000000"/>
            </a:solidFill>
          </a:ln>
        </p:spPr>
        <p:txBody>
          <a:bodyPr wrap="square" lIns="0" tIns="0" rIns="0" bIns="0" rtlCol="0"/>
          <a:lstStyle/>
          <a:p/>
        </p:txBody>
      </p:sp>
      <p:sp>
        <p:nvSpPr>
          <p:cNvPr id="4" name="object 4"/>
          <p:cNvSpPr txBox="1"/>
          <p:nvPr/>
        </p:nvSpPr>
        <p:spPr>
          <a:xfrm>
            <a:off x="717550" y="414655"/>
            <a:ext cx="1706245" cy="289560"/>
          </a:xfrm>
          <a:prstGeom prst="rect">
            <a:avLst/>
          </a:prstGeom>
        </p:spPr>
        <p:txBody>
          <a:bodyPr vert="horz" wrap="square" lIns="0" tIns="12700" rIns="0" bIns="0" rtlCol="0">
            <a:spAutoFit/>
          </a:bodyPr>
          <a:lstStyle/>
          <a:p>
            <a:pPr marL="12700">
              <a:lnSpc>
                <a:spcPct val="100000"/>
              </a:lnSpc>
              <a:spcBef>
                <a:spcPts val="100"/>
              </a:spcBef>
            </a:pPr>
            <a:r>
              <a:rPr sz="1800" spc="-5" dirty="0">
                <a:latin typeface="微软雅黑" panose="020B0503020204020204" charset="-122"/>
                <a:cs typeface="微软雅黑" panose="020B0503020204020204" charset="-122"/>
              </a:rPr>
              <a:t>Settings </a:t>
            </a:r>
            <a:r>
              <a:rPr lang="en-US" sz="1800" spc="-5" dirty="0">
                <a:latin typeface="微软雅黑" panose="020B0503020204020204" charset="-122"/>
                <a:cs typeface="微软雅黑" panose="020B0503020204020204" charset="-122"/>
              </a:rPr>
              <a:t>in APP</a:t>
            </a:r>
            <a:endParaRPr lang="en-US" sz="1800" spc="-5" dirty="0">
              <a:latin typeface="微软雅黑" panose="020B0503020204020204" charset="-122"/>
              <a:cs typeface="微软雅黑" panose="020B0503020204020204" charset="-122"/>
            </a:endParaRPr>
          </a:p>
        </p:txBody>
      </p:sp>
      <p:sp>
        <p:nvSpPr>
          <p:cNvPr id="5" name="object 5"/>
          <p:cNvSpPr/>
          <p:nvPr/>
        </p:nvSpPr>
        <p:spPr>
          <a:xfrm>
            <a:off x="716280" y="925195"/>
            <a:ext cx="10701655" cy="5308600"/>
          </a:xfrm>
          <a:custGeom>
            <a:avLst/>
            <a:gdLst/>
            <a:ahLst/>
            <a:cxnLst/>
            <a:rect l="l" t="t" r="r" b="b"/>
            <a:pathLst>
              <a:path w="10701655" h="1640205">
                <a:moveTo>
                  <a:pt x="10701528" y="1639834"/>
                </a:moveTo>
                <a:lnTo>
                  <a:pt x="0" y="1639824"/>
                </a:lnTo>
                <a:lnTo>
                  <a:pt x="1" y="0"/>
                </a:lnTo>
                <a:lnTo>
                  <a:pt x="10701529" y="10"/>
                </a:lnTo>
                <a:lnTo>
                  <a:pt x="10701529" y="6106"/>
                </a:lnTo>
                <a:lnTo>
                  <a:pt x="12193" y="6096"/>
                </a:lnTo>
                <a:lnTo>
                  <a:pt x="6097" y="12192"/>
                </a:lnTo>
                <a:lnTo>
                  <a:pt x="12193" y="12192"/>
                </a:lnTo>
                <a:lnTo>
                  <a:pt x="12192" y="1627632"/>
                </a:lnTo>
                <a:lnTo>
                  <a:pt x="6096" y="1627632"/>
                </a:lnTo>
                <a:lnTo>
                  <a:pt x="12192" y="1633728"/>
                </a:lnTo>
                <a:lnTo>
                  <a:pt x="10701528" y="1633738"/>
                </a:lnTo>
                <a:lnTo>
                  <a:pt x="10701528" y="1639834"/>
                </a:lnTo>
                <a:close/>
              </a:path>
              <a:path w="10701655" h="1640205">
                <a:moveTo>
                  <a:pt x="12193" y="12192"/>
                </a:moveTo>
                <a:lnTo>
                  <a:pt x="6097" y="12192"/>
                </a:lnTo>
                <a:lnTo>
                  <a:pt x="12193" y="6096"/>
                </a:lnTo>
                <a:lnTo>
                  <a:pt x="12193" y="12192"/>
                </a:lnTo>
                <a:close/>
              </a:path>
              <a:path w="10701655" h="1640205">
                <a:moveTo>
                  <a:pt x="10687813" y="12202"/>
                </a:moveTo>
                <a:lnTo>
                  <a:pt x="12193" y="12192"/>
                </a:lnTo>
                <a:lnTo>
                  <a:pt x="12193" y="6096"/>
                </a:lnTo>
                <a:lnTo>
                  <a:pt x="10687813" y="6106"/>
                </a:lnTo>
                <a:lnTo>
                  <a:pt x="10687813" y="12202"/>
                </a:lnTo>
                <a:close/>
              </a:path>
              <a:path w="10701655" h="1640205">
                <a:moveTo>
                  <a:pt x="10687812" y="1633738"/>
                </a:moveTo>
                <a:lnTo>
                  <a:pt x="10687813" y="6106"/>
                </a:lnTo>
                <a:lnTo>
                  <a:pt x="10695433" y="12202"/>
                </a:lnTo>
                <a:lnTo>
                  <a:pt x="10701529" y="12202"/>
                </a:lnTo>
                <a:lnTo>
                  <a:pt x="10701528" y="1627642"/>
                </a:lnTo>
                <a:lnTo>
                  <a:pt x="10695432" y="1627642"/>
                </a:lnTo>
                <a:lnTo>
                  <a:pt x="10687812" y="1633738"/>
                </a:lnTo>
                <a:close/>
              </a:path>
              <a:path w="10701655" h="1640205">
                <a:moveTo>
                  <a:pt x="10701529" y="12202"/>
                </a:moveTo>
                <a:lnTo>
                  <a:pt x="10695433" y="12202"/>
                </a:lnTo>
                <a:lnTo>
                  <a:pt x="10687813" y="6106"/>
                </a:lnTo>
                <a:lnTo>
                  <a:pt x="10701529" y="6106"/>
                </a:lnTo>
                <a:lnTo>
                  <a:pt x="10701529" y="12202"/>
                </a:lnTo>
                <a:close/>
              </a:path>
              <a:path w="10701655" h="1640205">
                <a:moveTo>
                  <a:pt x="12192" y="1633728"/>
                </a:moveTo>
                <a:lnTo>
                  <a:pt x="6096" y="1627632"/>
                </a:lnTo>
                <a:lnTo>
                  <a:pt x="12192" y="1627632"/>
                </a:lnTo>
                <a:lnTo>
                  <a:pt x="12192" y="1633728"/>
                </a:lnTo>
                <a:close/>
              </a:path>
              <a:path w="10701655" h="1640205">
                <a:moveTo>
                  <a:pt x="10687812" y="1633738"/>
                </a:moveTo>
                <a:lnTo>
                  <a:pt x="12192" y="1633728"/>
                </a:lnTo>
                <a:lnTo>
                  <a:pt x="12192" y="1627632"/>
                </a:lnTo>
                <a:lnTo>
                  <a:pt x="10687812" y="1627642"/>
                </a:lnTo>
                <a:lnTo>
                  <a:pt x="10687812" y="1633738"/>
                </a:lnTo>
                <a:close/>
              </a:path>
              <a:path w="10701655" h="1640205">
                <a:moveTo>
                  <a:pt x="10701528" y="1633738"/>
                </a:moveTo>
                <a:lnTo>
                  <a:pt x="10687812" y="1633738"/>
                </a:lnTo>
                <a:lnTo>
                  <a:pt x="10695432" y="1627642"/>
                </a:lnTo>
                <a:lnTo>
                  <a:pt x="10701528" y="1627642"/>
                </a:lnTo>
                <a:lnTo>
                  <a:pt x="10701528" y="1633738"/>
                </a:lnTo>
                <a:close/>
              </a:path>
            </a:pathLst>
          </a:custGeom>
          <a:solidFill>
            <a:srgbClr val="000000"/>
          </a:solidFill>
        </p:spPr>
        <p:txBody>
          <a:bodyPr wrap="square" lIns="0" tIns="0" rIns="0" bIns="0" rtlCol="0"/>
          <a:lstStyle/>
          <a:p/>
        </p:txBody>
      </p:sp>
      <p:sp>
        <p:nvSpPr>
          <p:cNvPr id="32" name="object 32"/>
          <p:cNvSpPr txBox="1">
            <a:spLocks noGrp="1"/>
          </p:cNvSpPr>
          <p:nvPr>
            <p:ph type="sldNum" sz="quarter" idx="7"/>
          </p:nvPr>
        </p:nvSpPr>
        <p:spPr>
          <a:xfrm>
            <a:off x="11081498" y="6422538"/>
            <a:ext cx="230504" cy="204470"/>
          </a:xfrm>
          <a:prstGeom prst="rect">
            <a:avLst/>
          </a:prstGeom>
        </p:spPr>
        <p:txBody>
          <a:bodyPr vert="horz" wrap="square" lIns="0" tIns="35560" rIns="0" bIns="0" rtlCol="0">
            <a:spAutoFit/>
          </a:bodyPr>
          <a:lstStyle/>
          <a:p>
            <a:pPr marL="25400">
              <a:lnSpc>
                <a:spcPct val="100000"/>
              </a:lnSpc>
              <a:spcBef>
                <a:spcPts val="280"/>
              </a:spcBef>
            </a:pPr>
            <a:r>
              <a:rPr lang="en-US" dirty="0"/>
              <a:t>18</a:t>
            </a:r>
            <a:endParaRPr lang="en-US" dirty="0"/>
          </a:p>
        </p:txBody>
      </p:sp>
      <p:sp>
        <p:nvSpPr>
          <p:cNvPr id="11" name="object 23"/>
          <p:cNvSpPr txBox="1"/>
          <p:nvPr/>
        </p:nvSpPr>
        <p:spPr>
          <a:xfrm>
            <a:off x="820420" y="1741170"/>
            <a:ext cx="1623060" cy="228600"/>
          </a:xfrm>
          <a:prstGeom prst="rect">
            <a:avLst/>
          </a:prstGeom>
        </p:spPr>
        <p:txBody>
          <a:bodyPr vert="horz" wrap="square" lIns="0" tIns="13335" rIns="0" bIns="0" rtlCol="0">
            <a:spAutoFit/>
          </a:bodyPr>
          <a:lstStyle/>
          <a:p>
            <a:pPr marL="12700">
              <a:lnSpc>
                <a:spcPct val="100000"/>
              </a:lnSpc>
              <a:spcBef>
                <a:spcPts val="105"/>
              </a:spcBef>
            </a:pPr>
            <a:r>
              <a:rPr lang="en-US" sz="1400" spc="-20" dirty="0">
                <a:latin typeface="微软雅黑" panose="020B0503020204020204" charset="-122"/>
                <a:cs typeface="微软雅黑" panose="020B0503020204020204" charset="-122"/>
              </a:rPr>
              <a:t>6)My Camera List</a:t>
            </a:r>
            <a:endParaRPr lang="en-US" sz="1400">
              <a:latin typeface="微软雅黑" panose="020B0503020204020204" charset="-122"/>
              <a:cs typeface="微软雅黑" panose="020B0503020204020204" charset="-122"/>
            </a:endParaRPr>
          </a:p>
        </p:txBody>
      </p:sp>
      <p:sp>
        <p:nvSpPr>
          <p:cNvPr id="15" name="文本框 14"/>
          <p:cNvSpPr txBox="1"/>
          <p:nvPr/>
        </p:nvSpPr>
        <p:spPr>
          <a:xfrm>
            <a:off x="9544050" y="1652905"/>
            <a:ext cx="1755140" cy="3042500"/>
          </a:xfrm>
          <a:prstGeom prst="rect">
            <a:avLst/>
          </a:prstGeom>
        </p:spPr>
        <p:txBody>
          <a:bodyPr vert="horz" wrap="square" lIns="0" tIns="13335" rIns="0" bIns="0" rtlCol="0">
            <a:spAutoFit/>
          </a:bodyPr>
          <a:lstStyle/>
          <a:p>
            <a:pPr marL="12700" lvl="0" algn="l">
              <a:spcBef>
                <a:spcPts val="105"/>
              </a:spcBef>
              <a:buClrTx/>
              <a:buSzTx/>
              <a:buFontTx/>
            </a:pPr>
            <a:r>
              <a:rPr lang="en-US" sz="1400" spc="-20" dirty="0">
                <a:latin typeface="微软雅黑" panose="020B0503020204020204" charset="-122"/>
                <a:cs typeface="微软雅黑" panose="020B0503020204020204" charset="-122"/>
                <a:sym typeface="+mn-ea"/>
              </a:rPr>
              <a:t>When you change your phone or account, be sure to remove the unwanted camera here.</a:t>
            </a:r>
            <a:endParaRPr lang="en-US" sz="1400" spc="-20" dirty="0">
              <a:latin typeface="微软雅黑" panose="020B0503020204020204" charset="-122"/>
              <a:cs typeface="微软雅黑" panose="020B0503020204020204" charset="-122"/>
              <a:sym typeface="+mn-ea"/>
            </a:endParaRPr>
          </a:p>
          <a:p>
            <a:pPr marL="12700" lvl="0" algn="l">
              <a:spcBef>
                <a:spcPts val="105"/>
              </a:spcBef>
              <a:buClrTx/>
              <a:buSzTx/>
              <a:buFontTx/>
            </a:pPr>
            <a:r>
              <a:rPr lang="en-US" sz="1400" spc="-20" dirty="0">
                <a:latin typeface="微软雅黑" panose="020B0503020204020204" charset="-122"/>
                <a:cs typeface="微软雅黑" panose="020B0503020204020204" charset="-122"/>
                <a:sym typeface="+mn-ea"/>
              </a:rPr>
              <a:t>Before removing the camera, please don’t forget to download the required pictures. Otherwise, you will lose those pictures forever.</a:t>
            </a:r>
            <a:endParaRPr lang="en-US" sz="1400" spc="-20" dirty="0">
              <a:latin typeface="微软雅黑" panose="020B0503020204020204" charset="-122"/>
              <a:cs typeface="微软雅黑" panose="020B0503020204020204" charset="-122"/>
              <a:sym typeface="+mn-ea"/>
            </a:endParaRPr>
          </a:p>
        </p:txBody>
      </p:sp>
      <p:cxnSp>
        <p:nvCxnSpPr>
          <p:cNvPr id="22" name="直接箭头连接符 21"/>
          <p:cNvCxnSpPr/>
          <p:nvPr/>
        </p:nvCxnSpPr>
        <p:spPr>
          <a:xfrm>
            <a:off x="5562600" y="1711960"/>
            <a:ext cx="990600" cy="0"/>
          </a:xfrm>
          <a:prstGeom prst="straightConnector1">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pic>
        <p:nvPicPr>
          <p:cNvPr id="16" name="图片 15" descr="Del CAM"/>
          <p:cNvPicPr>
            <a:picLocks noChangeAspect="1"/>
          </p:cNvPicPr>
          <p:nvPr/>
        </p:nvPicPr>
        <p:blipFill>
          <a:blip r:embed="rId2"/>
          <a:stretch>
            <a:fillRect/>
          </a:stretch>
        </p:blipFill>
        <p:spPr>
          <a:xfrm>
            <a:off x="6589395" y="1040765"/>
            <a:ext cx="2853055" cy="507555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My camera"/>
          <p:cNvPicPr>
            <a:picLocks noChangeAspect="1"/>
          </p:cNvPicPr>
          <p:nvPr/>
        </p:nvPicPr>
        <p:blipFill>
          <a:blip r:embed="rId1"/>
          <a:stretch>
            <a:fillRect/>
          </a:stretch>
        </p:blipFill>
        <p:spPr>
          <a:xfrm>
            <a:off x="2457450" y="1040765"/>
            <a:ext cx="2852420" cy="5075555"/>
          </a:xfrm>
          <a:prstGeom prst="rect">
            <a:avLst/>
          </a:prstGeom>
        </p:spPr>
      </p:pic>
      <p:sp>
        <p:nvSpPr>
          <p:cNvPr id="2" name="object 2"/>
          <p:cNvSpPr/>
          <p:nvPr/>
        </p:nvSpPr>
        <p:spPr>
          <a:xfrm>
            <a:off x="90165" y="6414772"/>
            <a:ext cx="11976100" cy="0"/>
          </a:xfrm>
          <a:custGeom>
            <a:avLst/>
            <a:gdLst/>
            <a:ahLst/>
            <a:cxnLst/>
            <a:rect l="l" t="t" r="r" b="b"/>
            <a:pathLst>
              <a:path w="11976100">
                <a:moveTo>
                  <a:pt x="0" y="0"/>
                </a:moveTo>
                <a:lnTo>
                  <a:pt x="11976100" y="0"/>
                </a:lnTo>
              </a:path>
            </a:pathLst>
          </a:custGeom>
          <a:ln w="7631">
            <a:solidFill>
              <a:srgbClr val="000000"/>
            </a:solidFill>
          </a:ln>
        </p:spPr>
        <p:txBody>
          <a:bodyPr wrap="square" lIns="0" tIns="0" rIns="0" bIns="0" rtlCol="0"/>
          <a:lstStyle/>
          <a:p/>
        </p:txBody>
      </p:sp>
      <p:sp>
        <p:nvSpPr>
          <p:cNvPr id="3" name="object 3"/>
          <p:cNvSpPr/>
          <p:nvPr/>
        </p:nvSpPr>
        <p:spPr>
          <a:xfrm>
            <a:off x="654051" y="744858"/>
            <a:ext cx="10892790" cy="0"/>
          </a:xfrm>
          <a:custGeom>
            <a:avLst/>
            <a:gdLst/>
            <a:ahLst/>
            <a:cxnLst/>
            <a:rect l="l" t="t" r="r" b="b"/>
            <a:pathLst>
              <a:path w="10892790">
                <a:moveTo>
                  <a:pt x="0" y="0"/>
                </a:moveTo>
                <a:lnTo>
                  <a:pt x="10892790" y="0"/>
                </a:lnTo>
              </a:path>
            </a:pathLst>
          </a:custGeom>
          <a:ln w="7630">
            <a:solidFill>
              <a:srgbClr val="000000"/>
            </a:solidFill>
          </a:ln>
        </p:spPr>
        <p:txBody>
          <a:bodyPr wrap="square" lIns="0" tIns="0" rIns="0" bIns="0" rtlCol="0"/>
          <a:lstStyle/>
          <a:p/>
        </p:txBody>
      </p:sp>
      <p:sp>
        <p:nvSpPr>
          <p:cNvPr id="4" name="object 4"/>
          <p:cNvSpPr txBox="1"/>
          <p:nvPr/>
        </p:nvSpPr>
        <p:spPr>
          <a:xfrm>
            <a:off x="717550" y="414655"/>
            <a:ext cx="1706245" cy="289560"/>
          </a:xfrm>
          <a:prstGeom prst="rect">
            <a:avLst/>
          </a:prstGeom>
        </p:spPr>
        <p:txBody>
          <a:bodyPr vert="horz" wrap="square" lIns="0" tIns="12700" rIns="0" bIns="0" rtlCol="0">
            <a:spAutoFit/>
          </a:bodyPr>
          <a:lstStyle/>
          <a:p>
            <a:pPr marL="12700">
              <a:lnSpc>
                <a:spcPct val="100000"/>
              </a:lnSpc>
              <a:spcBef>
                <a:spcPts val="100"/>
              </a:spcBef>
            </a:pPr>
            <a:r>
              <a:rPr sz="1800" spc="-5" dirty="0">
                <a:latin typeface="微软雅黑" panose="020B0503020204020204" charset="-122"/>
                <a:cs typeface="微软雅黑" panose="020B0503020204020204" charset="-122"/>
              </a:rPr>
              <a:t>Settings </a:t>
            </a:r>
            <a:r>
              <a:rPr lang="en-US" sz="1800" spc="-5" dirty="0">
                <a:latin typeface="微软雅黑" panose="020B0503020204020204" charset="-122"/>
                <a:cs typeface="微软雅黑" panose="020B0503020204020204" charset="-122"/>
              </a:rPr>
              <a:t>in APP</a:t>
            </a:r>
            <a:endParaRPr lang="en-US" sz="1800" spc="-5" dirty="0">
              <a:latin typeface="微软雅黑" panose="020B0503020204020204" charset="-122"/>
              <a:cs typeface="微软雅黑" panose="020B0503020204020204" charset="-122"/>
            </a:endParaRPr>
          </a:p>
        </p:txBody>
      </p:sp>
      <p:sp>
        <p:nvSpPr>
          <p:cNvPr id="5" name="object 5"/>
          <p:cNvSpPr/>
          <p:nvPr/>
        </p:nvSpPr>
        <p:spPr>
          <a:xfrm>
            <a:off x="716280" y="925195"/>
            <a:ext cx="10701655" cy="5308600"/>
          </a:xfrm>
          <a:custGeom>
            <a:avLst/>
            <a:gdLst/>
            <a:ahLst/>
            <a:cxnLst/>
            <a:rect l="l" t="t" r="r" b="b"/>
            <a:pathLst>
              <a:path w="10701655" h="1640205">
                <a:moveTo>
                  <a:pt x="10701528" y="1639834"/>
                </a:moveTo>
                <a:lnTo>
                  <a:pt x="0" y="1639824"/>
                </a:lnTo>
                <a:lnTo>
                  <a:pt x="1" y="0"/>
                </a:lnTo>
                <a:lnTo>
                  <a:pt x="10701529" y="10"/>
                </a:lnTo>
                <a:lnTo>
                  <a:pt x="10701529" y="6106"/>
                </a:lnTo>
                <a:lnTo>
                  <a:pt x="12193" y="6096"/>
                </a:lnTo>
                <a:lnTo>
                  <a:pt x="6097" y="12192"/>
                </a:lnTo>
                <a:lnTo>
                  <a:pt x="12193" y="12192"/>
                </a:lnTo>
                <a:lnTo>
                  <a:pt x="12192" y="1627632"/>
                </a:lnTo>
                <a:lnTo>
                  <a:pt x="6096" y="1627632"/>
                </a:lnTo>
                <a:lnTo>
                  <a:pt x="12192" y="1633728"/>
                </a:lnTo>
                <a:lnTo>
                  <a:pt x="10701528" y="1633738"/>
                </a:lnTo>
                <a:lnTo>
                  <a:pt x="10701528" y="1639834"/>
                </a:lnTo>
                <a:close/>
              </a:path>
              <a:path w="10701655" h="1640205">
                <a:moveTo>
                  <a:pt x="12193" y="12192"/>
                </a:moveTo>
                <a:lnTo>
                  <a:pt x="6097" y="12192"/>
                </a:lnTo>
                <a:lnTo>
                  <a:pt x="12193" y="6096"/>
                </a:lnTo>
                <a:lnTo>
                  <a:pt x="12193" y="12192"/>
                </a:lnTo>
                <a:close/>
              </a:path>
              <a:path w="10701655" h="1640205">
                <a:moveTo>
                  <a:pt x="10687813" y="12202"/>
                </a:moveTo>
                <a:lnTo>
                  <a:pt x="12193" y="12192"/>
                </a:lnTo>
                <a:lnTo>
                  <a:pt x="12193" y="6096"/>
                </a:lnTo>
                <a:lnTo>
                  <a:pt x="10687813" y="6106"/>
                </a:lnTo>
                <a:lnTo>
                  <a:pt x="10687813" y="12202"/>
                </a:lnTo>
                <a:close/>
              </a:path>
              <a:path w="10701655" h="1640205">
                <a:moveTo>
                  <a:pt x="10687812" y="1633738"/>
                </a:moveTo>
                <a:lnTo>
                  <a:pt x="10687813" y="6106"/>
                </a:lnTo>
                <a:lnTo>
                  <a:pt x="10695433" y="12202"/>
                </a:lnTo>
                <a:lnTo>
                  <a:pt x="10701529" y="12202"/>
                </a:lnTo>
                <a:lnTo>
                  <a:pt x="10701528" y="1627642"/>
                </a:lnTo>
                <a:lnTo>
                  <a:pt x="10695432" y="1627642"/>
                </a:lnTo>
                <a:lnTo>
                  <a:pt x="10687812" y="1633738"/>
                </a:lnTo>
                <a:close/>
              </a:path>
              <a:path w="10701655" h="1640205">
                <a:moveTo>
                  <a:pt x="10701529" y="12202"/>
                </a:moveTo>
                <a:lnTo>
                  <a:pt x="10695433" y="12202"/>
                </a:lnTo>
                <a:lnTo>
                  <a:pt x="10687813" y="6106"/>
                </a:lnTo>
                <a:lnTo>
                  <a:pt x="10701529" y="6106"/>
                </a:lnTo>
                <a:lnTo>
                  <a:pt x="10701529" y="12202"/>
                </a:lnTo>
                <a:close/>
              </a:path>
              <a:path w="10701655" h="1640205">
                <a:moveTo>
                  <a:pt x="12192" y="1633728"/>
                </a:moveTo>
                <a:lnTo>
                  <a:pt x="6096" y="1627632"/>
                </a:lnTo>
                <a:lnTo>
                  <a:pt x="12192" y="1627632"/>
                </a:lnTo>
                <a:lnTo>
                  <a:pt x="12192" y="1633728"/>
                </a:lnTo>
                <a:close/>
              </a:path>
              <a:path w="10701655" h="1640205">
                <a:moveTo>
                  <a:pt x="10687812" y="1633738"/>
                </a:moveTo>
                <a:lnTo>
                  <a:pt x="12192" y="1633728"/>
                </a:lnTo>
                <a:lnTo>
                  <a:pt x="12192" y="1627632"/>
                </a:lnTo>
                <a:lnTo>
                  <a:pt x="10687812" y="1627642"/>
                </a:lnTo>
                <a:lnTo>
                  <a:pt x="10687812" y="1633738"/>
                </a:lnTo>
                <a:close/>
              </a:path>
              <a:path w="10701655" h="1640205">
                <a:moveTo>
                  <a:pt x="10701528" y="1633738"/>
                </a:moveTo>
                <a:lnTo>
                  <a:pt x="10687812" y="1633738"/>
                </a:lnTo>
                <a:lnTo>
                  <a:pt x="10695432" y="1627642"/>
                </a:lnTo>
                <a:lnTo>
                  <a:pt x="10701528" y="1627642"/>
                </a:lnTo>
                <a:lnTo>
                  <a:pt x="10701528" y="1633738"/>
                </a:lnTo>
                <a:close/>
              </a:path>
            </a:pathLst>
          </a:custGeom>
          <a:solidFill>
            <a:srgbClr val="000000"/>
          </a:solidFill>
        </p:spPr>
        <p:txBody>
          <a:bodyPr wrap="square" lIns="0" tIns="0" rIns="0" bIns="0" rtlCol="0"/>
          <a:lstStyle/>
          <a:p/>
        </p:txBody>
      </p:sp>
      <p:sp>
        <p:nvSpPr>
          <p:cNvPr id="32" name="object 32"/>
          <p:cNvSpPr txBox="1">
            <a:spLocks noGrp="1"/>
          </p:cNvSpPr>
          <p:nvPr>
            <p:ph type="sldNum" sz="quarter" idx="7"/>
          </p:nvPr>
        </p:nvSpPr>
        <p:spPr>
          <a:xfrm>
            <a:off x="11081498" y="6422538"/>
            <a:ext cx="230504" cy="204470"/>
          </a:xfrm>
          <a:prstGeom prst="rect">
            <a:avLst/>
          </a:prstGeom>
        </p:spPr>
        <p:txBody>
          <a:bodyPr vert="horz" wrap="square" lIns="0" tIns="35560" rIns="0" bIns="0" rtlCol="0">
            <a:spAutoFit/>
          </a:bodyPr>
          <a:lstStyle/>
          <a:p>
            <a:pPr marL="25400">
              <a:lnSpc>
                <a:spcPct val="100000"/>
              </a:lnSpc>
              <a:spcBef>
                <a:spcPts val="280"/>
              </a:spcBef>
            </a:pPr>
            <a:r>
              <a:rPr lang="en-US" dirty="0"/>
              <a:t>19</a:t>
            </a:r>
            <a:endParaRPr lang="en-US" dirty="0"/>
          </a:p>
        </p:txBody>
      </p:sp>
      <p:sp>
        <p:nvSpPr>
          <p:cNvPr id="11" name="object 23"/>
          <p:cNvSpPr txBox="1"/>
          <p:nvPr/>
        </p:nvSpPr>
        <p:spPr>
          <a:xfrm>
            <a:off x="820420" y="1741170"/>
            <a:ext cx="1623060" cy="457200"/>
          </a:xfrm>
          <a:prstGeom prst="rect">
            <a:avLst/>
          </a:prstGeom>
        </p:spPr>
        <p:txBody>
          <a:bodyPr vert="horz" wrap="square" lIns="0" tIns="13335" rIns="0" bIns="0" rtlCol="0">
            <a:spAutoFit/>
          </a:bodyPr>
          <a:lstStyle/>
          <a:p>
            <a:pPr marL="12700">
              <a:lnSpc>
                <a:spcPct val="100000"/>
              </a:lnSpc>
              <a:spcBef>
                <a:spcPts val="105"/>
              </a:spcBef>
            </a:pPr>
            <a:r>
              <a:rPr lang="en-US" sz="1400" spc="-20" dirty="0">
                <a:latin typeface="微软雅黑" panose="020B0503020204020204" charset="-122"/>
                <a:cs typeface="微软雅黑" panose="020B0503020204020204" charset="-122"/>
              </a:rPr>
              <a:t>7)Camera APN</a:t>
            </a:r>
            <a:endParaRPr lang="en-US" sz="1400" spc="-20" dirty="0">
              <a:latin typeface="微软雅黑" panose="020B0503020204020204" charset="-122"/>
              <a:cs typeface="微软雅黑" panose="020B0503020204020204" charset="-122"/>
            </a:endParaRPr>
          </a:p>
          <a:p>
            <a:pPr marL="12700">
              <a:lnSpc>
                <a:spcPct val="100000"/>
              </a:lnSpc>
              <a:spcBef>
                <a:spcPts val="105"/>
              </a:spcBef>
            </a:pPr>
            <a:r>
              <a:rPr lang="en-US" sz="1400" spc="-20" dirty="0">
                <a:latin typeface="微软雅黑" panose="020B0503020204020204" charset="-122"/>
                <a:cs typeface="微软雅黑" panose="020B0503020204020204" charset="-122"/>
              </a:rPr>
              <a:t>   Settings</a:t>
            </a:r>
            <a:endParaRPr lang="en-US" sz="1400">
              <a:latin typeface="微软雅黑" panose="020B0503020204020204" charset="-122"/>
              <a:cs typeface="微软雅黑" panose="020B0503020204020204" charset="-122"/>
            </a:endParaRPr>
          </a:p>
        </p:txBody>
      </p:sp>
      <p:sp>
        <p:nvSpPr>
          <p:cNvPr id="15" name="文本框 14"/>
          <p:cNvSpPr txBox="1"/>
          <p:nvPr/>
        </p:nvSpPr>
        <p:spPr>
          <a:xfrm>
            <a:off x="9324340" y="2112010"/>
            <a:ext cx="1757045" cy="2813685"/>
          </a:xfrm>
          <a:prstGeom prst="rect">
            <a:avLst/>
          </a:prstGeom>
        </p:spPr>
        <p:txBody>
          <a:bodyPr vert="horz" wrap="square" lIns="0" tIns="13335" rIns="0" bIns="0" rtlCol="0">
            <a:spAutoFit/>
          </a:bodyPr>
          <a:lstStyle/>
          <a:p>
            <a:pPr marL="12700" lvl="0" algn="l">
              <a:spcBef>
                <a:spcPts val="105"/>
              </a:spcBef>
              <a:buClrTx/>
              <a:buSzTx/>
              <a:buFontTx/>
            </a:pPr>
            <a:r>
              <a:rPr lang="en-US" sz="1400" spc="-20" dirty="0">
                <a:latin typeface="微软雅黑" panose="020B0503020204020204" charset="-122"/>
                <a:cs typeface="微软雅黑" panose="020B0503020204020204" charset="-122"/>
                <a:sym typeface="+mn-ea"/>
              </a:rPr>
              <a:t>If you need to add more cameras, you can quickly make a NETWORK file here, the file will be sent to your registration email, you download the file and put it on the SD card, put the SD card in the camera, you can complete the camera registration.</a:t>
            </a:r>
            <a:endParaRPr lang="en-US" sz="1400" spc="-20" dirty="0">
              <a:latin typeface="微软雅黑" panose="020B0503020204020204" charset="-122"/>
              <a:cs typeface="微软雅黑" panose="020B0503020204020204" charset="-122"/>
              <a:sym typeface="+mn-ea"/>
            </a:endParaRPr>
          </a:p>
        </p:txBody>
      </p:sp>
      <p:cxnSp>
        <p:nvCxnSpPr>
          <p:cNvPr id="20" name="肘形连接符 19"/>
          <p:cNvCxnSpPr/>
          <p:nvPr/>
        </p:nvCxnSpPr>
        <p:spPr>
          <a:xfrm>
            <a:off x="5181600" y="2112010"/>
            <a:ext cx="1066800" cy="783590"/>
          </a:xfrm>
          <a:prstGeom prst="bentConnector3">
            <a:avLst>
              <a:gd name="adj1" fmla="val 50060"/>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2" name="直接箭头连接符 21"/>
          <p:cNvCxnSpPr/>
          <p:nvPr/>
        </p:nvCxnSpPr>
        <p:spPr>
          <a:xfrm>
            <a:off x="7627620" y="5398135"/>
            <a:ext cx="533400" cy="0"/>
          </a:xfrm>
          <a:prstGeom prst="straightConnector1">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pic>
        <p:nvPicPr>
          <p:cNvPr id="10" name="图片 9" descr="Mobile Network"/>
          <p:cNvPicPr>
            <a:picLocks noChangeAspect="1"/>
          </p:cNvPicPr>
          <p:nvPr/>
        </p:nvPicPr>
        <p:blipFill>
          <a:blip r:embed="rId2"/>
          <a:stretch>
            <a:fillRect/>
          </a:stretch>
        </p:blipFill>
        <p:spPr>
          <a:xfrm>
            <a:off x="6247765" y="1031240"/>
            <a:ext cx="2866390" cy="5099685"/>
          </a:xfrm>
          <a:prstGeom prst="rect">
            <a:avLst/>
          </a:prstGeom>
        </p:spPr>
      </p:pic>
      <p:sp>
        <p:nvSpPr>
          <p:cNvPr id="7" name="矩形 6"/>
          <p:cNvSpPr/>
          <p:nvPr/>
        </p:nvSpPr>
        <p:spPr>
          <a:xfrm>
            <a:off x="6324600" y="1905000"/>
            <a:ext cx="2707005" cy="122237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76387" y="407033"/>
            <a:ext cx="123698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微软雅黑" panose="020B0503020204020204" charset="-122"/>
                <a:cs typeface="微软雅黑" panose="020B0503020204020204" charset="-122"/>
              </a:rPr>
              <a:t>Quick</a:t>
            </a:r>
            <a:r>
              <a:rPr sz="1800" spc="-70" dirty="0">
                <a:latin typeface="微软雅黑" panose="020B0503020204020204" charset="-122"/>
                <a:cs typeface="微软雅黑" panose="020B0503020204020204" charset="-122"/>
              </a:rPr>
              <a:t> </a:t>
            </a:r>
            <a:r>
              <a:rPr sz="1800" dirty="0">
                <a:latin typeface="微软雅黑" panose="020B0503020204020204" charset="-122"/>
                <a:cs typeface="微软雅黑" panose="020B0503020204020204" charset="-122"/>
              </a:rPr>
              <a:t>Start</a:t>
            </a:r>
            <a:endParaRPr sz="1800">
              <a:latin typeface="微软雅黑" panose="020B0503020204020204" charset="-122"/>
              <a:cs typeface="微软雅黑" panose="020B0503020204020204" charset="-122"/>
            </a:endParaRPr>
          </a:p>
        </p:txBody>
      </p:sp>
      <p:sp>
        <p:nvSpPr>
          <p:cNvPr id="9" name="object 9"/>
          <p:cNvSpPr txBox="1"/>
          <p:nvPr/>
        </p:nvSpPr>
        <p:spPr>
          <a:xfrm>
            <a:off x="11159235" y="6422538"/>
            <a:ext cx="140335" cy="226695"/>
          </a:xfrm>
          <a:prstGeom prst="rect">
            <a:avLst/>
          </a:prstGeom>
        </p:spPr>
        <p:txBody>
          <a:bodyPr vert="horz" wrap="square" lIns="0" tIns="21590" rIns="0" bIns="0" rtlCol="0">
            <a:spAutoFit/>
          </a:bodyPr>
          <a:lstStyle/>
          <a:p>
            <a:pPr marL="25400">
              <a:lnSpc>
                <a:spcPct val="100000"/>
              </a:lnSpc>
              <a:spcBef>
                <a:spcPts val="170"/>
              </a:spcBef>
            </a:pPr>
            <a:fld id="{81D60167-4931-47E6-BA6A-407CBD079E47}" type="slidenum">
              <a:rPr sz="1200" dirty="0">
                <a:latin typeface="微软雅黑" panose="020B0503020204020204" charset="-122"/>
                <a:cs typeface="微软雅黑" panose="020B0503020204020204" charset="-122"/>
              </a:rPr>
            </a:fld>
            <a:endParaRPr sz="1200">
              <a:latin typeface="微软雅黑" panose="020B0503020204020204" charset="-122"/>
              <a:cs typeface="微软雅黑" panose="020B0503020204020204" charset="-122"/>
            </a:endParaRPr>
          </a:p>
        </p:txBody>
      </p:sp>
      <p:sp>
        <p:nvSpPr>
          <p:cNvPr id="3" name="object 3"/>
          <p:cNvSpPr txBox="1">
            <a:spLocks noGrp="1"/>
          </p:cNvSpPr>
          <p:nvPr>
            <p:ph sz="half" idx="2"/>
          </p:nvPr>
        </p:nvSpPr>
        <p:spPr>
          <a:xfrm>
            <a:off x="730997" y="1104439"/>
            <a:ext cx="3985260" cy="4062730"/>
          </a:xfrm>
          <a:prstGeom prst="rect">
            <a:avLst/>
          </a:prstGeom>
        </p:spPr>
        <p:txBody>
          <a:bodyPr vert="horz" wrap="square" lIns="0" tIns="12700" rIns="0" bIns="0" rtlCol="0">
            <a:spAutoFit/>
          </a:bodyPr>
          <a:lstStyle/>
          <a:p>
            <a:pPr marL="12700" marR="77470">
              <a:lnSpc>
                <a:spcPct val="110000"/>
              </a:lnSpc>
              <a:spcBef>
                <a:spcPts val="100"/>
              </a:spcBef>
              <a:buAutoNum type="arabicPeriod"/>
              <a:tabLst>
                <a:tab pos="212725" algn="l"/>
              </a:tabLst>
            </a:pPr>
            <a:r>
              <a:rPr dirty="0"/>
              <a:t>Pen and paper: record relevant</a:t>
            </a:r>
            <a:r>
              <a:rPr spc="-35" dirty="0"/>
              <a:t> </a:t>
            </a:r>
            <a:r>
              <a:rPr dirty="0"/>
              <a:t>information  such as APN and</a:t>
            </a:r>
            <a:r>
              <a:rPr spc="-10" dirty="0"/>
              <a:t> </a:t>
            </a:r>
            <a:r>
              <a:rPr dirty="0"/>
              <a:t>ICCID.</a:t>
            </a:r>
            <a:endParaRPr dirty="0"/>
          </a:p>
          <a:p>
            <a:pPr marL="12700" marR="126365">
              <a:lnSpc>
                <a:spcPct val="110000"/>
              </a:lnSpc>
              <a:spcBef>
                <a:spcPts val="1840"/>
              </a:spcBef>
              <a:buAutoNum type="arabicPeriod"/>
              <a:tabLst>
                <a:tab pos="212725" algn="l"/>
              </a:tabLst>
            </a:pPr>
            <a:r>
              <a:rPr dirty="0"/>
              <a:t>Mobile phone: the operator's APN  information should be checked in the</a:t>
            </a:r>
            <a:r>
              <a:rPr spc="-25" dirty="0"/>
              <a:t> </a:t>
            </a:r>
            <a:r>
              <a:rPr dirty="0"/>
              <a:t>mobile  phone.</a:t>
            </a:r>
            <a:endParaRPr dirty="0"/>
          </a:p>
          <a:p>
            <a:pPr marL="12700" marR="13970">
              <a:lnSpc>
                <a:spcPct val="110000"/>
              </a:lnSpc>
              <a:spcBef>
                <a:spcPts val="1850"/>
              </a:spcBef>
            </a:pPr>
            <a:r>
              <a:rPr dirty="0"/>
              <a:t>3</a:t>
            </a:r>
            <a:r>
              <a:rPr lang="en-US" altLang="zh-CN" dirty="0"/>
              <a:t>. </a:t>
            </a:r>
            <a:r>
              <a:rPr dirty="0"/>
              <a:t>4G SIM card</a:t>
            </a:r>
            <a:r>
              <a:rPr lang="zh-CN" dirty="0"/>
              <a:t>、</a:t>
            </a:r>
            <a:r>
              <a:rPr dirty="0"/>
              <a:t>large card frame</a:t>
            </a:r>
            <a:r>
              <a:rPr lang="zh-CN" dirty="0"/>
              <a:t>、</a:t>
            </a:r>
            <a:r>
              <a:rPr dirty="0"/>
              <a:t>card pin:  check the ICCID number on the card and</a:t>
            </a:r>
            <a:r>
              <a:rPr spc="-30" dirty="0"/>
              <a:t> </a:t>
            </a:r>
            <a:r>
              <a:rPr dirty="0"/>
              <a:t>write  it down, then install the SIM into the</a:t>
            </a:r>
            <a:r>
              <a:rPr spc="-25" dirty="0"/>
              <a:t> </a:t>
            </a:r>
            <a:r>
              <a:rPr dirty="0"/>
              <a:t>camera.</a:t>
            </a:r>
            <a:endParaRPr dirty="0"/>
          </a:p>
          <a:p>
            <a:pPr>
              <a:lnSpc>
                <a:spcPct val="100000"/>
              </a:lnSpc>
              <a:spcBef>
                <a:spcPts val="15"/>
              </a:spcBef>
            </a:pPr>
            <a:endParaRPr sz="1750" dirty="0">
              <a:latin typeface="Times New Roman" panose="02020603050405020304"/>
              <a:cs typeface="Times New Roman" panose="02020603050405020304"/>
            </a:endParaRPr>
          </a:p>
          <a:p>
            <a:pPr marL="212725" indent="-200025">
              <a:lnSpc>
                <a:spcPct val="100000"/>
              </a:lnSpc>
              <a:buAutoNum type="arabicPeriod" startAt="4"/>
              <a:tabLst>
                <a:tab pos="212725" algn="l"/>
              </a:tabLst>
            </a:pPr>
            <a:r>
              <a:rPr dirty="0"/>
              <a:t>Email: for receiving </a:t>
            </a:r>
            <a:r>
              <a:rPr spc="-5" dirty="0"/>
              <a:t>"NETWORK"</a:t>
            </a:r>
            <a:r>
              <a:rPr spc="-10" dirty="0"/>
              <a:t> </a:t>
            </a:r>
            <a:r>
              <a:rPr dirty="0"/>
              <a:t>files.</a:t>
            </a:r>
            <a:endParaRPr dirty="0"/>
          </a:p>
          <a:p>
            <a:pPr>
              <a:lnSpc>
                <a:spcPct val="100000"/>
              </a:lnSpc>
              <a:spcBef>
                <a:spcPts val="15"/>
              </a:spcBef>
              <a:buFont typeface="΢"/>
              <a:buAutoNum type="arabicPeriod" startAt="4"/>
            </a:pPr>
            <a:endParaRPr sz="1750" dirty="0">
              <a:latin typeface="Times New Roman" panose="02020603050405020304"/>
              <a:cs typeface="Times New Roman" panose="02020603050405020304"/>
            </a:endParaRPr>
          </a:p>
          <a:p>
            <a:pPr marL="212725" indent="-200025">
              <a:lnSpc>
                <a:spcPct val="100000"/>
              </a:lnSpc>
              <a:buAutoNum type="arabicPeriod" startAt="4"/>
              <a:tabLst>
                <a:tab pos="212725" algn="l"/>
              </a:tabLst>
            </a:pPr>
            <a:r>
              <a:rPr dirty="0"/>
              <a:t>Blank SD card: store </a:t>
            </a:r>
            <a:r>
              <a:rPr spc="-5" dirty="0"/>
              <a:t>"NETWORK"</a:t>
            </a:r>
            <a:r>
              <a:rPr spc="-15" dirty="0"/>
              <a:t> </a:t>
            </a:r>
            <a:r>
              <a:rPr dirty="0"/>
              <a:t>files.</a:t>
            </a:r>
            <a:endParaRPr dirty="0"/>
          </a:p>
          <a:p>
            <a:pPr marL="12700" marR="5080">
              <a:lnSpc>
                <a:spcPct val="110000"/>
              </a:lnSpc>
              <a:spcBef>
                <a:spcPts val="1855"/>
              </a:spcBef>
              <a:buAutoNum type="arabicPeriod" startAt="4"/>
              <a:tabLst>
                <a:tab pos="212725" algn="l"/>
              </a:tabLst>
            </a:pPr>
            <a:r>
              <a:rPr dirty="0"/>
              <a:t>Computer: it is used to edit the</a:t>
            </a:r>
            <a:r>
              <a:rPr spc="-25" dirty="0"/>
              <a:t> </a:t>
            </a:r>
            <a:r>
              <a:rPr spc="-5" dirty="0"/>
              <a:t>"NETWORK"  </a:t>
            </a:r>
            <a:r>
              <a:rPr dirty="0"/>
              <a:t>text file and store it on the SD</a:t>
            </a:r>
            <a:r>
              <a:rPr spc="-20" dirty="0"/>
              <a:t> </a:t>
            </a:r>
            <a:r>
              <a:rPr dirty="0"/>
              <a:t>card.</a:t>
            </a:r>
            <a:endParaRPr dirty="0"/>
          </a:p>
        </p:txBody>
      </p:sp>
      <p:sp>
        <p:nvSpPr>
          <p:cNvPr id="4" name="object 4"/>
          <p:cNvSpPr txBox="1"/>
          <p:nvPr/>
        </p:nvSpPr>
        <p:spPr>
          <a:xfrm>
            <a:off x="5879465" y="1121410"/>
            <a:ext cx="5728970" cy="1198245"/>
          </a:xfrm>
          <a:prstGeom prst="rect">
            <a:avLst/>
          </a:prstGeom>
        </p:spPr>
        <p:txBody>
          <a:bodyPr vert="horz" wrap="square" lIns="0" tIns="13335" rIns="0" bIns="0" rtlCol="0">
            <a:spAutoFit/>
          </a:bodyPr>
          <a:lstStyle/>
          <a:p>
            <a:pPr marL="12700">
              <a:lnSpc>
                <a:spcPct val="100000"/>
              </a:lnSpc>
              <a:spcBef>
                <a:spcPts val="105"/>
              </a:spcBef>
            </a:pPr>
            <a:r>
              <a:rPr sz="1400" spc="-5" dirty="0">
                <a:latin typeface="宋体" panose="02010600030101010101" pitchFamily="2" charset="-122"/>
                <a:ea typeface="宋体" panose="02010600030101010101" pitchFamily="2" charset="-122"/>
                <a:cs typeface="微软雅黑" panose="020B0503020204020204" charset="-122"/>
              </a:rPr>
              <a:t>※ </a:t>
            </a:r>
            <a:r>
              <a:rPr sz="1400" spc="-5" dirty="0">
                <a:latin typeface="微软雅黑" panose="020B0503020204020204" charset="-122"/>
                <a:cs typeface="微软雅黑" panose="020B0503020204020204" charset="-122"/>
              </a:rPr>
              <a:t>Move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latch </a:t>
            </a:r>
            <a:r>
              <a:rPr sz="1400" dirty="0">
                <a:latin typeface="微软雅黑" panose="020B0503020204020204" charset="-122"/>
                <a:cs typeface="微软雅黑" panose="020B0503020204020204" charset="-122"/>
              </a:rPr>
              <a:t>and </a:t>
            </a:r>
            <a:r>
              <a:rPr sz="1400" spc="-5" dirty="0">
                <a:latin typeface="微软雅黑" panose="020B0503020204020204" charset="-122"/>
                <a:cs typeface="微软雅黑" panose="020B0503020204020204" charset="-122"/>
              </a:rPr>
              <a:t>open the </a:t>
            </a:r>
            <a:r>
              <a:rPr lang="en-US" sz="1400" spc="-5" dirty="0">
                <a:latin typeface="微软雅黑" panose="020B0503020204020204" charset="-122"/>
                <a:cs typeface="微软雅黑" panose="020B0503020204020204" charset="-122"/>
              </a:rPr>
              <a:t>camera case</a:t>
            </a:r>
            <a:endParaRPr sz="1400" dirty="0">
              <a:latin typeface="微软雅黑" panose="020B0503020204020204" charset="-122"/>
              <a:cs typeface="微软雅黑" panose="020B0503020204020204" charset="-122"/>
            </a:endParaRPr>
          </a:p>
          <a:p>
            <a:pPr marL="12700" marR="5080">
              <a:lnSpc>
                <a:spcPts val="3620"/>
              </a:lnSpc>
              <a:spcBef>
                <a:spcPts val="160"/>
              </a:spcBef>
            </a:pPr>
            <a:r>
              <a:rPr sz="1400" spc="-5" dirty="0">
                <a:latin typeface="宋体" panose="02010600030101010101" pitchFamily="2" charset="-122"/>
                <a:ea typeface="宋体" panose="02010600030101010101" pitchFamily="2" charset="-122"/>
                <a:cs typeface="微软雅黑" panose="020B0503020204020204" charset="-122"/>
                <a:sym typeface="+mn-ea"/>
              </a:rPr>
              <a:t>※ </a:t>
            </a:r>
            <a:r>
              <a:rPr sz="1400" spc="-5" dirty="0">
                <a:latin typeface="微软雅黑" panose="020B0503020204020204" charset="-122"/>
                <a:cs typeface="微软雅黑" panose="020B0503020204020204" charset="-122"/>
              </a:rPr>
              <a:t>Load </a:t>
            </a:r>
            <a:r>
              <a:rPr sz="1400" dirty="0">
                <a:latin typeface="微软雅黑" panose="020B0503020204020204" charset="-122"/>
                <a:cs typeface="微软雅黑" panose="020B0503020204020204" charset="-122"/>
              </a:rPr>
              <a:t>12 </a:t>
            </a:r>
            <a:r>
              <a:rPr sz="1400" spc="-5" dirty="0">
                <a:latin typeface="微软雅黑" panose="020B0503020204020204" charset="-122"/>
                <a:cs typeface="微软雅黑" panose="020B0503020204020204" charset="-122"/>
              </a:rPr>
              <a:t>lithium </a:t>
            </a:r>
            <a:r>
              <a:rPr sz="1400" dirty="0">
                <a:latin typeface="微软雅黑" panose="020B0503020204020204" charset="-122"/>
                <a:cs typeface="微软雅黑" panose="020B0503020204020204" charset="-122"/>
              </a:rPr>
              <a:t>AA</a:t>
            </a:r>
            <a:r>
              <a:rPr lang="en-US" sz="1400" dirty="0">
                <a:latin typeface="微软雅黑" panose="020B0503020204020204" charset="-122"/>
                <a:cs typeface="微软雅黑" panose="020B0503020204020204" charset="-122"/>
              </a:rPr>
              <a:t>(non-rechargeable)</a:t>
            </a:r>
            <a:r>
              <a:rPr sz="140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or alkaline </a:t>
            </a:r>
            <a:r>
              <a:rPr sz="1400" dirty="0">
                <a:latin typeface="微软雅黑" panose="020B0503020204020204" charset="-122"/>
                <a:cs typeface="微软雅黑" panose="020B0503020204020204" charset="-122"/>
              </a:rPr>
              <a:t>AA </a:t>
            </a:r>
            <a:r>
              <a:rPr sz="1400" spc="-5" dirty="0">
                <a:latin typeface="微软雅黑" panose="020B0503020204020204" charset="-122"/>
                <a:cs typeface="微软雅黑" panose="020B0503020204020204" charset="-122"/>
              </a:rPr>
              <a:t>batteries  </a:t>
            </a:r>
            <a:endParaRPr lang="en-US" altLang="zh-CN" sz="1400" spc="-5" dirty="0">
              <a:latin typeface="微软雅黑" panose="020B0503020204020204" charset="-122"/>
              <a:cs typeface="微软雅黑" panose="020B0503020204020204" charset="-122"/>
            </a:endParaRPr>
          </a:p>
          <a:p>
            <a:pPr marL="12700" marR="5080">
              <a:lnSpc>
                <a:spcPts val="3620"/>
              </a:lnSpc>
              <a:spcBef>
                <a:spcPts val="160"/>
              </a:spcBef>
            </a:pPr>
            <a:r>
              <a:rPr sz="1400" spc="-5" dirty="0">
                <a:latin typeface="宋体" panose="02010600030101010101" pitchFamily="2" charset="-122"/>
                <a:ea typeface="宋体" panose="02010600030101010101" pitchFamily="2" charset="-122"/>
                <a:cs typeface="微软雅黑" panose="020B0503020204020204" charset="-122"/>
                <a:sym typeface="+mn-ea"/>
              </a:rPr>
              <a:t>※ </a:t>
            </a:r>
            <a:r>
              <a:rPr sz="1400" dirty="0">
                <a:latin typeface="微软雅黑" panose="020B0503020204020204" charset="-122"/>
                <a:cs typeface="微软雅黑" panose="020B0503020204020204" charset="-122"/>
              </a:rPr>
              <a:t>Set </a:t>
            </a:r>
            <a:r>
              <a:rPr sz="1400" spc="-5" dirty="0">
                <a:latin typeface="微软雅黑" panose="020B0503020204020204" charset="-122"/>
                <a:cs typeface="微软雅黑" panose="020B0503020204020204" charset="-122"/>
              </a:rPr>
              <a:t>"NETWORK" </a:t>
            </a:r>
            <a:r>
              <a:rPr lang="en-US" sz="1400" spc="-5" dirty="0">
                <a:latin typeface="微软雅黑" panose="020B0503020204020204" charset="-122"/>
                <a:cs typeface="微软雅黑" panose="020B0503020204020204" charset="-122"/>
              </a:rPr>
              <a:t>via APP/PC </a:t>
            </a:r>
            <a:r>
              <a:rPr sz="1400" dirty="0">
                <a:latin typeface="微软雅黑" panose="020B0503020204020204" charset="-122"/>
                <a:cs typeface="微软雅黑" panose="020B0503020204020204" charset="-122"/>
              </a:rPr>
              <a:t>and copy </a:t>
            </a:r>
            <a:r>
              <a:rPr sz="1400" spc="-5" dirty="0">
                <a:latin typeface="微软雅黑" panose="020B0503020204020204" charset="-122"/>
                <a:cs typeface="微软雅黑" panose="020B0503020204020204" charset="-122"/>
              </a:rPr>
              <a:t>it </a:t>
            </a:r>
            <a:r>
              <a:rPr sz="1400" dirty="0">
                <a:latin typeface="微软雅黑" panose="020B0503020204020204" charset="-122"/>
                <a:cs typeface="微软雅黑" panose="020B0503020204020204" charset="-122"/>
              </a:rPr>
              <a:t>to </a:t>
            </a:r>
            <a:r>
              <a:rPr sz="1400" spc="5" dirty="0">
                <a:latin typeface="微软雅黑" panose="020B0503020204020204" charset="-122"/>
                <a:cs typeface="微软雅黑" panose="020B0503020204020204" charset="-122"/>
              </a:rPr>
              <a:t>SD</a:t>
            </a:r>
            <a:r>
              <a:rPr sz="1400" spc="-100"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card</a:t>
            </a:r>
            <a:endParaRPr sz="1400" dirty="0">
              <a:latin typeface="微软雅黑" panose="020B0503020204020204" charset="-122"/>
              <a:cs typeface="微软雅黑" panose="020B0503020204020204" charset="-122"/>
            </a:endParaRPr>
          </a:p>
        </p:txBody>
      </p:sp>
      <p:sp>
        <p:nvSpPr>
          <p:cNvPr id="5" name="object 5"/>
          <p:cNvSpPr txBox="1"/>
          <p:nvPr/>
        </p:nvSpPr>
        <p:spPr>
          <a:xfrm>
            <a:off x="5879465" y="2498725"/>
            <a:ext cx="2026920" cy="228600"/>
          </a:xfrm>
          <a:prstGeom prst="rect">
            <a:avLst/>
          </a:prstGeom>
        </p:spPr>
        <p:txBody>
          <a:bodyPr vert="horz" wrap="square" lIns="0" tIns="13335" rIns="0" bIns="0" rtlCol="0">
            <a:spAutoFit/>
          </a:bodyPr>
          <a:lstStyle/>
          <a:p>
            <a:pPr marL="12700">
              <a:lnSpc>
                <a:spcPct val="100000"/>
              </a:lnSpc>
              <a:spcBef>
                <a:spcPts val="105"/>
              </a:spcBef>
            </a:pPr>
            <a:r>
              <a:rPr sz="1400" spc="-5" dirty="0">
                <a:latin typeface="宋体" panose="02010600030101010101" pitchFamily="2" charset="-122"/>
                <a:ea typeface="宋体" panose="02010600030101010101" pitchFamily="2" charset="-122"/>
                <a:cs typeface="微软雅黑" panose="020B0503020204020204" charset="-122"/>
                <a:sym typeface="+mn-ea"/>
              </a:rPr>
              <a:t>※ </a:t>
            </a:r>
            <a:r>
              <a:rPr sz="1400" spc="-5" dirty="0">
                <a:latin typeface="微软雅黑" panose="020B0503020204020204" charset="-122"/>
                <a:cs typeface="微软雅黑" panose="020B0503020204020204" charset="-122"/>
              </a:rPr>
              <a:t>Insert the </a:t>
            </a:r>
            <a:r>
              <a:rPr sz="1400" spc="5" dirty="0">
                <a:latin typeface="微软雅黑" panose="020B0503020204020204" charset="-122"/>
                <a:cs typeface="微软雅黑" panose="020B0503020204020204" charset="-122"/>
              </a:rPr>
              <a:t>SD</a:t>
            </a:r>
            <a:r>
              <a:rPr sz="1400" spc="-85"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card</a:t>
            </a:r>
            <a:endParaRPr sz="1400">
              <a:latin typeface="微软雅黑" panose="020B0503020204020204" charset="-122"/>
              <a:cs typeface="微软雅黑" panose="020B0503020204020204" charset="-122"/>
            </a:endParaRPr>
          </a:p>
        </p:txBody>
      </p:sp>
      <p:sp>
        <p:nvSpPr>
          <p:cNvPr id="6" name="object 6"/>
          <p:cNvSpPr txBox="1"/>
          <p:nvPr/>
        </p:nvSpPr>
        <p:spPr>
          <a:xfrm>
            <a:off x="5879465" y="2917825"/>
            <a:ext cx="2127885" cy="228600"/>
          </a:xfrm>
          <a:prstGeom prst="rect">
            <a:avLst/>
          </a:prstGeom>
        </p:spPr>
        <p:txBody>
          <a:bodyPr vert="horz" wrap="square" lIns="0" tIns="13335" rIns="0" bIns="0" rtlCol="0">
            <a:spAutoFit/>
          </a:bodyPr>
          <a:lstStyle/>
          <a:p>
            <a:pPr marL="12700">
              <a:lnSpc>
                <a:spcPct val="100000"/>
              </a:lnSpc>
              <a:spcBef>
                <a:spcPts val="105"/>
              </a:spcBef>
            </a:pPr>
            <a:r>
              <a:rPr sz="1400" spc="-5" dirty="0">
                <a:latin typeface="宋体" panose="02010600030101010101" pitchFamily="2" charset="-122"/>
                <a:ea typeface="宋体" panose="02010600030101010101" pitchFamily="2" charset="-122"/>
                <a:cs typeface="微软雅黑" panose="020B0503020204020204" charset="-122"/>
                <a:sym typeface="+mn-ea"/>
              </a:rPr>
              <a:t>※ </a:t>
            </a:r>
            <a:r>
              <a:rPr sz="1400" spc="-5" dirty="0">
                <a:latin typeface="微软雅黑" panose="020B0503020204020204" charset="-122"/>
                <a:cs typeface="微软雅黑" panose="020B0503020204020204" charset="-122"/>
              </a:rPr>
              <a:t>Insert the </a:t>
            </a:r>
            <a:r>
              <a:rPr sz="1400" dirty="0">
                <a:latin typeface="微软雅黑" panose="020B0503020204020204" charset="-122"/>
                <a:cs typeface="微软雅黑" panose="020B0503020204020204" charset="-122"/>
              </a:rPr>
              <a:t>SIM</a:t>
            </a:r>
            <a:r>
              <a:rPr sz="1400" spc="-70"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card</a:t>
            </a:r>
            <a:endParaRPr sz="1400">
              <a:latin typeface="微软雅黑" panose="020B0503020204020204" charset="-122"/>
              <a:cs typeface="微软雅黑" panose="020B0503020204020204" charset="-122"/>
            </a:endParaRPr>
          </a:p>
        </p:txBody>
      </p:sp>
      <p:sp>
        <p:nvSpPr>
          <p:cNvPr id="7" name="object 7"/>
          <p:cNvSpPr txBox="1"/>
          <p:nvPr/>
        </p:nvSpPr>
        <p:spPr>
          <a:xfrm>
            <a:off x="5879465" y="3378200"/>
            <a:ext cx="5151120" cy="2293620"/>
          </a:xfrm>
          <a:prstGeom prst="rect">
            <a:avLst/>
          </a:prstGeom>
        </p:spPr>
        <p:txBody>
          <a:bodyPr vert="horz" wrap="square" lIns="0" tIns="13335" rIns="0" bIns="0" rtlCol="0">
            <a:spAutoFit/>
          </a:bodyPr>
          <a:lstStyle/>
          <a:p>
            <a:pPr marL="12700">
              <a:lnSpc>
                <a:spcPct val="100000"/>
              </a:lnSpc>
              <a:spcBef>
                <a:spcPts val="105"/>
              </a:spcBef>
            </a:pPr>
            <a:r>
              <a:rPr sz="1400" spc="-5" dirty="0">
                <a:latin typeface="宋体" panose="02010600030101010101" pitchFamily="2" charset="-122"/>
                <a:ea typeface="宋体" panose="02010600030101010101" pitchFamily="2" charset="-122"/>
                <a:cs typeface="微软雅黑" panose="020B0503020204020204" charset="-122"/>
                <a:sym typeface="+mn-ea"/>
              </a:rPr>
              <a:t>※ </a:t>
            </a:r>
            <a:r>
              <a:rPr sz="1400" spc="-5" dirty="0">
                <a:latin typeface="微软雅黑" panose="020B0503020204020204" charset="-122"/>
                <a:cs typeface="微软雅黑" panose="020B0503020204020204" charset="-122"/>
              </a:rPr>
              <a:t>Switch </a:t>
            </a:r>
            <a:r>
              <a:rPr sz="1400" dirty="0">
                <a:latin typeface="微软雅黑" panose="020B0503020204020204" charset="-122"/>
                <a:cs typeface="微软雅黑" panose="020B0503020204020204" charset="-122"/>
              </a:rPr>
              <a:t>to the </a:t>
            </a:r>
            <a:r>
              <a:rPr sz="1400" spc="-5" dirty="0">
                <a:latin typeface="微软雅黑" panose="020B0503020204020204" charset="-122"/>
                <a:cs typeface="微软雅黑" panose="020B0503020204020204" charset="-122"/>
              </a:rPr>
              <a:t>SETUP Mode,wait </a:t>
            </a:r>
            <a:r>
              <a:rPr sz="1400" dirty="0">
                <a:latin typeface="微软雅黑" panose="020B0503020204020204" charset="-122"/>
                <a:cs typeface="微软雅黑" panose="020B0503020204020204" charset="-122"/>
              </a:rPr>
              <a:t>about</a:t>
            </a:r>
            <a:r>
              <a:rPr sz="1400" spc="-30"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1Minute</a:t>
            </a:r>
            <a:endParaRPr sz="1400" dirty="0">
              <a:latin typeface="微软雅黑" panose="020B0503020204020204" charset="-122"/>
              <a:cs typeface="微软雅黑" panose="020B0503020204020204" charset="-122"/>
            </a:endParaRPr>
          </a:p>
          <a:p>
            <a:pPr marL="12700" marR="721995">
              <a:lnSpc>
                <a:spcPct val="159000"/>
              </a:lnSpc>
              <a:spcBef>
                <a:spcPts val="690"/>
              </a:spcBef>
            </a:pPr>
            <a:r>
              <a:rPr sz="1400" spc="-5" dirty="0">
                <a:latin typeface="宋体" panose="02010600030101010101" pitchFamily="2" charset="-122"/>
                <a:ea typeface="宋体" panose="02010600030101010101" pitchFamily="2" charset="-122"/>
                <a:cs typeface="微软雅黑" panose="020B0503020204020204" charset="-122"/>
                <a:sym typeface="+mn-ea"/>
              </a:rPr>
              <a:t>※ </a:t>
            </a:r>
            <a:r>
              <a:rPr sz="1400" spc="-5" dirty="0">
                <a:latin typeface="微软雅黑" panose="020B0503020204020204" charset="-122"/>
                <a:cs typeface="微软雅黑" panose="020B0503020204020204" charset="-122"/>
              </a:rPr>
              <a:t>Press </a:t>
            </a:r>
            <a:r>
              <a:rPr sz="1400" dirty="0">
                <a:latin typeface="微软雅黑" panose="020B0503020204020204" charset="-122"/>
                <a:cs typeface="微软雅黑" panose="020B0503020204020204" charset="-122"/>
              </a:rPr>
              <a:t>" UP " </a:t>
            </a:r>
            <a:r>
              <a:rPr sz="1400" spc="-5" dirty="0">
                <a:latin typeface="微软雅黑" panose="020B0503020204020204" charset="-122"/>
                <a:cs typeface="微软雅黑" panose="020B0503020204020204" charset="-122"/>
              </a:rPr>
              <a:t>key </a:t>
            </a:r>
            <a:r>
              <a:rPr sz="1400" dirty="0">
                <a:latin typeface="微软雅黑" panose="020B0503020204020204" charset="-122"/>
                <a:cs typeface="微软雅黑" panose="020B0503020204020204" charset="-122"/>
              </a:rPr>
              <a:t>to </a:t>
            </a:r>
            <a:r>
              <a:rPr sz="1400" spc="-5" dirty="0">
                <a:latin typeface="微软雅黑" panose="020B0503020204020204" charset="-122"/>
                <a:cs typeface="微软雅黑" panose="020B0503020204020204" charset="-122"/>
              </a:rPr>
              <a:t>select Camera or Video Mode</a:t>
            </a:r>
            <a:endParaRPr sz="1400" spc="-5" dirty="0">
              <a:latin typeface="微软雅黑" panose="020B0503020204020204" charset="-122"/>
              <a:cs typeface="微软雅黑" panose="020B0503020204020204" charset="-122"/>
            </a:endParaRPr>
          </a:p>
          <a:p>
            <a:pPr marL="12700" marR="721995">
              <a:lnSpc>
                <a:spcPct val="159000"/>
              </a:lnSpc>
              <a:spcBef>
                <a:spcPts val="690"/>
              </a:spcBef>
            </a:pPr>
            <a:r>
              <a:rPr sz="1400" spc="-5" dirty="0">
                <a:latin typeface="宋体" panose="02010600030101010101" pitchFamily="2" charset="-122"/>
                <a:ea typeface="宋体" panose="02010600030101010101" pitchFamily="2" charset="-122"/>
                <a:cs typeface="微软雅黑" panose="020B0503020204020204" charset="-122"/>
                <a:sym typeface="+mn-ea"/>
              </a:rPr>
              <a:t>※ </a:t>
            </a:r>
            <a:r>
              <a:rPr sz="1400" spc="-5" dirty="0">
                <a:latin typeface="微软雅黑" panose="020B0503020204020204" charset="-122"/>
                <a:cs typeface="微软雅黑" panose="020B0503020204020204" charset="-122"/>
              </a:rPr>
              <a:t>Press </a:t>
            </a:r>
            <a:r>
              <a:rPr sz="1400" dirty="0">
                <a:latin typeface="微软雅黑" panose="020B0503020204020204" charset="-122"/>
                <a:cs typeface="微软雅黑" panose="020B0503020204020204" charset="-122"/>
              </a:rPr>
              <a:t>" MENU " </a:t>
            </a:r>
            <a:r>
              <a:rPr sz="1400" spc="-5" dirty="0">
                <a:latin typeface="微软雅黑" panose="020B0503020204020204" charset="-122"/>
                <a:cs typeface="微软雅黑" panose="020B0503020204020204" charset="-122"/>
              </a:rPr>
              <a:t>key </a:t>
            </a:r>
            <a:r>
              <a:rPr sz="1400" dirty="0">
                <a:latin typeface="微软雅黑" panose="020B0503020204020204" charset="-122"/>
                <a:cs typeface="微软雅黑" panose="020B0503020204020204" charset="-122"/>
              </a:rPr>
              <a:t>to setting camera</a:t>
            </a:r>
            <a:r>
              <a:rPr sz="1400" spc="-35"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function</a:t>
            </a:r>
            <a:endParaRPr sz="1400" dirty="0">
              <a:latin typeface="微软雅黑" panose="020B0503020204020204" charset="-122"/>
              <a:cs typeface="微软雅黑" panose="020B0503020204020204" charset="-122"/>
            </a:endParaRPr>
          </a:p>
          <a:p>
            <a:pPr marL="12700">
              <a:lnSpc>
                <a:spcPct val="100000"/>
              </a:lnSpc>
              <a:spcBef>
                <a:spcPts val="995"/>
              </a:spcBef>
            </a:pPr>
            <a:r>
              <a:rPr sz="1400" spc="-5" dirty="0">
                <a:latin typeface="宋体" panose="02010600030101010101" pitchFamily="2" charset="-122"/>
                <a:ea typeface="宋体" panose="02010600030101010101" pitchFamily="2" charset="-122"/>
                <a:cs typeface="微软雅黑" panose="020B0503020204020204" charset="-122"/>
                <a:sym typeface="+mn-ea"/>
              </a:rPr>
              <a:t>※ </a:t>
            </a:r>
            <a:r>
              <a:rPr sz="1400" spc="-5" dirty="0">
                <a:latin typeface="微软雅黑" panose="020B0503020204020204" charset="-122"/>
                <a:cs typeface="微软雅黑" panose="020B0503020204020204" charset="-122"/>
              </a:rPr>
              <a:t>Press </a:t>
            </a:r>
            <a:r>
              <a:rPr sz="1400" dirty="0">
                <a:latin typeface="微软雅黑" panose="020B0503020204020204" charset="-122"/>
                <a:cs typeface="微软雅黑" panose="020B0503020204020204" charset="-122"/>
              </a:rPr>
              <a:t>" LEFT" </a:t>
            </a:r>
            <a:r>
              <a:rPr sz="1400" spc="-5" dirty="0">
                <a:latin typeface="微软雅黑" panose="020B0503020204020204" charset="-122"/>
                <a:cs typeface="微软雅黑" panose="020B0503020204020204" charset="-122"/>
              </a:rPr>
              <a:t>key </a:t>
            </a:r>
            <a:r>
              <a:rPr sz="1400" dirty="0">
                <a:latin typeface="微软雅黑" panose="020B0503020204020204" charset="-122"/>
                <a:cs typeface="微软雅黑" panose="020B0503020204020204" charset="-122"/>
              </a:rPr>
              <a:t>to take a photo and send it to your</a:t>
            </a:r>
            <a:r>
              <a:rPr sz="1400" spc="-40"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APP</a:t>
            </a:r>
            <a:endParaRPr sz="1400" dirty="0">
              <a:latin typeface="微软雅黑" panose="020B0503020204020204" charset="-122"/>
              <a:cs typeface="微软雅黑" panose="020B0503020204020204" charset="-122"/>
            </a:endParaRPr>
          </a:p>
          <a:p>
            <a:pPr marL="12700">
              <a:lnSpc>
                <a:spcPct val="100000"/>
              </a:lnSpc>
              <a:spcBef>
                <a:spcPts val="1675"/>
              </a:spcBef>
            </a:pPr>
            <a:r>
              <a:rPr sz="1400" spc="-5" dirty="0">
                <a:latin typeface="宋体" panose="02010600030101010101" pitchFamily="2" charset="-122"/>
                <a:ea typeface="宋体" panose="02010600030101010101" pitchFamily="2" charset="-122"/>
                <a:cs typeface="微软雅黑" panose="020B0503020204020204" charset="-122"/>
                <a:sym typeface="+mn-ea"/>
              </a:rPr>
              <a:t>※ </a:t>
            </a:r>
            <a:r>
              <a:rPr sz="1400" spc="-5" dirty="0">
                <a:latin typeface="微软雅黑" panose="020B0503020204020204" charset="-122"/>
                <a:cs typeface="微软雅黑" panose="020B0503020204020204" charset="-122"/>
              </a:rPr>
              <a:t>Switch </a:t>
            </a:r>
            <a:r>
              <a:rPr sz="1400" dirty="0">
                <a:latin typeface="微软雅黑" panose="020B0503020204020204" charset="-122"/>
                <a:cs typeface="微软雅黑" panose="020B0503020204020204" charset="-122"/>
              </a:rPr>
              <a:t>to the ON </a:t>
            </a:r>
            <a:r>
              <a:rPr sz="1400" spc="-5" dirty="0">
                <a:latin typeface="微软雅黑" panose="020B0503020204020204" charset="-122"/>
                <a:cs typeface="微软雅黑" panose="020B0503020204020204" charset="-122"/>
              </a:rPr>
              <a:t>Mode </a:t>
            </a:r>
            <a:endParaRPr lang="en-US" altLang="zh-CN" sz="1400" spc="-5" dirty="0">
              <a:latin typeface="微软雅黑" panose="020B0503020204020204" charset="-122"/>
              <a:cs typeface="微软雅黑" panose="020B0503020204020204" charset="-122"/>
            </a:endParaRPr>
          </a:p>
          <a:p>
            <a:pPr marL="12700">
              <a:lnSpc>
                <a:spcPct val="100000"/>
              </a:lnSpc>
              <a:spcBef>
                <a:spcPts val="1675"/>
              </a:spcBef>
            </a:pPr>
            <a:r>
              <a:rPr sz="1400" spc="-5" dirty="0">
                <a:latin typeface="宋体" panose="02010600030101010101" pitchFamily="2" charset="-122"/>
                <a:ea typeface="宋体" panose="02010600030101010101" pitchFamily="2" charset="-122"/>
                <a:cs typeface="微软雅黑" panose="020B0503020204020204" charset="-122"/>
                <a:sym typeface="+mn-ea"/>
              </a:rPr>
              <a:t>※ </a:t>
            </a:r>
            <a:r>
              <a:rPr lang="en-US" sz="1400" spc="-5" dirty="0">
                <a:latin typeface="微软雅黑" panose="020B0503020204020204" charset="-122"/>
                <a:cs typeface="微软雅黑" panose="020B0503020204020204" charset="-122"/>
              </a:rPr>
              <a:t>Close the case and position the camera for use</a:t>
            </a:r>
            <a:endParaRPr sz="1400" dirty="0">
              <a:latin typeface="微软雅黑" panose="020B0503020204020204" charset="-122"/>
              <a:cs typeface="微软雅黑" panose="020B0503020204020204" charset="-122"/>
            </a:endParaRPr>
          </a:p>
        </p:txBody>
      </p:sp>
      <p:sp>
        <p:nvSpPr>
          <p:cNvPr id="8" name="object 8"/>
          <p:cNvSpPr txBox="1">
            <a:spLocks noGrp="1"/>
          </p:cNvSpPr>
          <p:nvPr>
            <p:ph type="title"/>
          </p:nvPr>
        </p:nvSpPr>
        <p:spPr>
          <a:xfrm>
            <a:off x="711200" y="412170"/>
            <a:ext cx="3928745" cy="299720"/>
          </a:xfrm>
          <a:prstGeom prst="rect">
            <a:avLst/>
          </a:prstGeom>
        </p:spPr>
        <p:txBody>
          <a:bodyPr vert="horz" wrap="square" lIns="0" tIns="12700" rIns="0" bIns="0" rtlCol="0">
            <a:spAutoFit/>
          </a:bodyPr>
          <a:lstStyle/>
          <a:p>
            <a:pPr marL="12700">
              <a:lnSpc>
                <a:spcPct val="100000"/>
              </a:lnSpc>
              <a:spcBef>
                <a:spcPts val="100"/>
              </a:spcBef>
            </a:pPr>
            <a:r>
              <a:rPr u="none" dirty="0"/>
              <a:t>Prepar </a:t>
            </a:r>
            <a:r>
              <a:rPr u="none" spc="-5" dirty="0"/>
              <a:t>Before </a:t>
            </a:r>
            <a:r>
              <a:rPr u="none" dirty="0"/>
              <a:t>Start </a:t>
            </a:r>
            <a:r>
              <a:rPr u="none" spc="-10" dirty="0"/>
              <a:t>Wireless</a:t>
            </a:r>
            <a:r>
              <a:rPr u="none" spc="-35" dirty="0"/>
              <a:t> </a:t>
            </a:r>
            <a:r>
              <a:rPr u="none" spc="-5" dirty="0"/>
              <a:t>Setting</a:t>
            </a:r>
            <a:endParaRPr u="none" spc="-5"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0169" y="6414770"/>
            <a:ext cx="11976735" cy="0"/>
          </a:xfrm>
          <a:custGeom>
            <a:avLst/>
            <a:gdLst/>
            <a:ahLst/>
            <a:cxnLst/>
            <a:rect l="l" t="t" r="r" b="b"/>
            <a:pathLst>
              <a:path w="11976735">
                <a:moveTo>
                  <a:pt x="0" y="0"/>
                </a:moveTo>
                <a:lnTo>
                  <a:pt x="11976735" y="0"/>
                </a:lnTo>
              </a:path>
            </a:pathLst>
          </a:custGeom>
          <a:ln w="7620">
            <a:solidFill>
              <a:srgbClr val="000000"/>
            </a:solidFill>
          </a:ln>
        </p:spPr>
        <p:txBody>
          <a:bodyPr wrap="square" lIns="0" tIns="0" rIns="0" bIns="0" rtlCol="0"/>
          <a:lstStyle/>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22225">
              <a:lnSpc>
                <a:spcPct val="100000"/>
              </a:lnSpc>
              <a:spcBef>
                <a:spcPts val="100"/>
              </a:spcBef>
              <a:tabLst>
                <a:tab pos="10913745" algn="l"/>
              </a:tabLst>
            </a:pPr>
            <a:r>
              <a:rPr spc="-80" dirty="0">
                <a:latin typeface="Times New Roman" panose="02020603050405020304"/>
                <a:cs typeface="Times New Roman" panose="02020603050405020304"/>
              </a:rPr>
              <a:t> </a:t>
            </a:r>
            <a:r>
              <a:rPr spc="-5" dirty="0"/>
              <a:t>MOUNTING and</a:t>
            </a:r>
            <a:r>
              <a:rPr spc="-75" dirty="0"/>
              <a:t> </a:t>
            </a:r>
            <a:r>
              <a:rPr spc="-5" dirty="0"/>
              <a:t>POSITIONING	</a:t>
            </a:r>
            <a:endParaRPr spc="-5" dirty="0"/>
          </a:p>
        </p:txBody>
      </p:sp>
      <p:sp>
        <p:nvSpPr>
          <p:cNvPr id="5" name="object 5"/>
          <p:cNvSpPr txBox="1">
            <a:spLocks noGrp="1"/>
          </p:cNvSpPr>
          <p:nvPr>
            <p:ph type="sldNum" sz="quarter" idx="7"/>
          </p:nvPr>
        </p:nvSpPr>
        <p:spPr>
          <a:xfrm>
            <a:off x="11081498" y="6422538"/>
            <a:ext cx="230504" cy="204470"/>
          </a:xfrm>
          <a:prstGeom prst="rect">
            <a:avLst/>
          </a:prstGeom>
        </p:spPr>
        <p:txBody>
          <a:bodyPr vert="horz" wrap="square" lIns="0" tIns="35560" rIns="0" bIns="0" rtlCol="0">
            <a:spAutoFit/>
          </a:bodyPr>
          <a:lstStyle/>
          <a:p>
            <a:pPr marL="25400">
              <a:lnSpc>
                <a:spcPct val="100000"/>
              </a:lnSpc>
              <a:spcBef>
                <a:spcPts val="280"/>
              </a:spcBef>
            </a:pPr>
            <a:r>
              <a:rPr lang="en-US" dirty="0"/>
              <a:t>20</a:t>
            </a:r>
            <a:endParaRPr lang="en-US" dirty="0"/>
          </a:p>
        </p:txBody>
      </p:sp>
      <p:sp>
        <p:nvSpPr>
          <p:cNvPr id="4" name="object 4"/>
          <p:cNvSpPr txBox="1"/>
          <p:nvPr/>
        </p:nvSpPr>
        <p:spPr>
          <a:xfrm>
            <a:off x="775208" y="718626"/>
            <a:ext cx="10382885" cy="5275580"/>
          </a:xfrm>
          <a:prstGeom prst="rect">
            <a:avLst/>
          </a:prstGeom>
        </p:spPr>
        <p:txBody>
          <a:bodyPr vert="horz" wrap="square" lIns="0" tIns="118110" rIns="0" bIns="0" rtlCol="0">
            <a:spAutoFit/>
          </a:bodyPr>
          <a:lstStyle/>
          <a:p>
            <a:pPr marL="12700">
              <a:lnSpc>
                <a:spcPct val="100000"/>
              </a:lnSpc>
              <a:spcBef>
                <a:spcPts val="930"/>
              </a:spcBef>
            </a:pPr>
            <a:r>
              <a:rPr sz="1600" spc="-5" dirty="0">
                <a:latin typeface="微软雅黑" panose="020B0503020204020204" charset="-122"/>
                <a:cs typeface="微软雅黑" panose="020B0503020204020204" charset="-122"/>
              </a:rPr>
              <a:t>Mounting</a:t>
            </a:r>
            <a:endParaRPr sz="1600" dirty="0">
              <a:latin typeface="微软雅黑" panose="020B0503020204020204" charset="-122"/>
              <a:cs typeface="微软雅黑" panose="020B0503020204020204" charset="-122"/>
            </a:endParaRPr>
          </a:p>
          <a:p>
            <a:pPr marL="12700">
              <a:lnSpc>
                <a:spcPct val="100000"/>
              </a:lnSpc>
              <a:spcBef>
                <a:spcPts val="740"/>
              </a:spcBef>
            </a:pPr>
            <a:r>
              <a:rPr sz="1400" spc="-5" dirty="0">
                <a:latin typeface="Calibri" panose="020F0502020204030204"/>
                <a:cs typeface="Calibri" panose="020F0502020204030204"/>
              </a:rPr>
              <a:t>Optimum height</a:t>
            </a:r>
            <a:r>
              <a:rPr sz="1400" spc="-5" dirty="0">
                <a:latin typeface="微软雅黑" panose="020B0503020204020204" charset="-122"/>
                <a:cs typeface="微软雅黑" panose="020B0503020204020204" charset="-122"/>
              </a:rPr>
              <a:t>：</a:t>
            </a:r>
            <a:r>
              <a:rPr sz="1400" spc="-5" dirty="0">
                <a:latin typeface="Calibri" panose="020F0502020204030204"/>
                <a:cs typeface="Calibri" panose="020F0502020204030204"/>
              </a:rPr>
              <a:t>5-6.5 inch</a:t>
            </a:r>
            <a:r>
              <a:rPr sz="1400" spc="-5" dirty="0">
                <a:latin typeface="微软雅黑" panose="020B0503020204020204" charset="-122"/>
                <a:cs typeface="微软雅黑" panose="020B0503020204020204" charset="-122"/>
              </a:rPr>
              <a:t>（</a:t>
            </a:r>
            <a:r>
              <a:rPr sz="1400" spc="-5" dirty="0">
                <a:latin typeface="Calibri" panose="020F0502020204030204"/>
                <a:cs typeface="Calibri" panose="020F0502020204030204"/>
              </a:rPr>
              <a:t>1.5-2</a:t>
            </a:r>
            <a:r>
              <a:rPr sz="1400" dirty="0">
                <a:latin typeface="Calibri" panose="020F0502020204030204"/>
                <a:cs typeface="Calibri" panose="020F0502020204030204"/>
              </a:rPr>
              <a:t> </a:t>
            </a:r>
            <a:r>
              <a:rPr sz="1400" spc="-5" dirty="0">
                <a:latin typeface="Calibri" panose="020F0502020204030204"/>
                <a:cs typeface="Calibri" panose="020F0502020204030204"/>
              </a:rPr>
              <a:t>m</a:t>
            </a:r>
            <a:r>
              <a:rPr sz="1400" spc="-5" dirty="0">
                <a:latin typeface="微软雅黑" panose="020B0503020204020204" charset="-122"/>
                <a:cs typeface="微软雅黑" panose="020B0503020204020204" charset="-122"/>
              </a:rPr>
              <a:t>）</a:t>
            </a:r>
            <a:endParaRPr sz="1400" dirty="0">
              <a:latin typeface="微软雅黑" panose="020B0503020204020204" charset="-122"/>
              <a:cs typeface="微软雅黑" panose="020B0503020204020204" charset="-122"/>
            </a:endParaRPr>
          </a:p>
          <a:p>
            <a:pPr marL="12700">
              <a:lnSpc>
                <a:spcPct val="100000"/>
              </a:lnSpc>
              <a:spcBef>
                <a:spcPts val="645"/>
              </a:spcBef>
            </a:pPr>
            <a:r>
              <a:rPr sz="1400" spc="-5" dirty="0">
                <a:latin typeface="Calibri" panose="020F0502020204030204"/>
                <a:cs typeface="Calibri" panose="020F0502020204030204"/>
              </a:rPr>
              <a:t>Optimum distance</a:t>
            </a:r>
            <a:r>
              <a:rPr sz="1400" spc="-5" dirty="0">
                <a:latin typeface="微软雅黑" panose="020B0503020204020204" charset="-122"/>
                <a:cs typeface="微软雅黑" panose="020B0503020204020204" charset="-122"/>
              </a:rPr>
              <a:t>：</a:t>
            </a:r>
            <a:r>
              <a:rPr sz="1400" spc="-5" dirty="0">
                <a:latin typeface="Calibri" panose="020F0502020204030204"/>
                <a:cs typeface="Calibri" panose="020F0502020204030204"/>
              </a:rPr>
              <a:t>60inch</a:t>
            </a:r>
            <a:r>
              <a:rPr sz="1400" spc="-5" dirty="0">
                <a:latin typeface="微软雅黑" panose="020B0503020204020204" charset="-122"/>
                <a:cs typeface="微软雅黑" panose="020B0503020204020204" charset="-122"/>
              </a:rPr>
              <a:t>（</a:t>
            </a:r>
            <a:r>
              <a:rPr sz="1400" spc="-5" dirty="0">
                <a:latin typeface="Calibri" panose="020F0502020204030204"/>
                <a:cs typeface="Calibri" panose="020F0502020204030204"/>
              </a:rPr>
              <a:t>9m</a:t>
            </a:r>
            <a:r>
              <a:rPr sz="1400" spc="-5" dirty="0">
                <a:latin typeface="微软雅黑" panose="020B0503020204020204" charset="-122"/>
                <a:cs typeface="微软雅黑" panose="020B0503020204020204" charset="-122"/>
              </a:rPr>
              <a:t>）</a:t>
            </a:r>
            <a:r>
              <a:rPr sz="1400" spc="-5" dirty="0">
                <a:latin typeface="Calibri" panose="020F0502020204030204"/>
                <a:cs typeface="Calibri" panose="020F0502020204030204"/>
              </a:rPr>
              <a:t>-</a:t>
            </a:r>
            <a:r>
              <a:rPr sz="1400" spc="15" dirty="0">
                <a:latin typeface="Calibri" panose="020F0502020204030204"/>
                <a:cs typeface="Calibri" panose="020F0502020204030204"/>
              </a:rPr>
              <a:t> </a:t>
            </a:r>
            <a:r>
              <a:rPr sz="1400" spc="-5" dirty="0">
                <a:latin typeface="Calibri" panose="020F0502020204030204"/>
                <a:cs typeface="Calibri" panose="020F0502020204030204"/>
              </a:rPr>
              <a:t>10inch</a:t>
            </a:r>
            <a:r>
              <a:rPr sz="1400" spc="-5" dirty="0">
                <a:latin typeface="微软雅黑" panose="020B0503020204020204" charset="-122"/>
                <a:cs typeface="微软雅黑" panose="020B0503020204020204" charset="-122"/>
              </a:rPr>
              <a:t>（</a:t>
            </a:r>
            <a:r>
              <a:rPr sz="1400" spc="-5" dirty="0">
                <a:latin typeface="Calibri" panose="020F0502020204030204"/>
                <a:cs typeface="Calibri" panose="020F0502020204030204"/>
              </a:rPr>
              <a:t>3m</a:t>
            </a:r>
            <a:r>
              <a:rPr sz="1400" spc="-5" dirty="0">
                <a:latin typeface="微软雅黑" panose="020B0503020204020204" charset="-122"/>
                <a:cs typeface="微软雅黑" panose="020B0503020204020204" charset="-122"/>
              </a:rPr>
              <a:t>）</a:t>
            </a:r>
            <a:endParaRPr sz="1400" dirty="0">
              <a:latin typeface="微软雅黑" panose="020B0503020204020204" charset="-122"/>
              <a:cs typeface="微软雅黑" panose="020B0503020204020204" charset="-122"/>
            </a:endParaRPr>
          </a:p>
          <a:p>
            <a:pPr marL="12700">
              <a:lnSpc>
                <a:spcPct val="100000"/>
              </a:lnSpc>
              <a:spcBef>
                <a:spcPts val="1070"/>
              </a:spcBef>
            </a:pPr>
            <a:r>
              <a:rPr sz="1400" spc="-5" dirty="0">
                <a:latin typeface="Calibri" panose="020F0502020204030204"/>
                <a:cs typeface="Calibri" panose="020F0502020204030204"/>
              </a:rPr>
              <a:t>There </a:t>
            </a:r>
            <a:r>
              <a:rPr sz="1400" dirty="0">
                <a:latin typeface="Calibri" panose="020F0502020204030204"/>
                <a:cs typeface="Calibri" panose="020F0502020204030204"/>
              </a:rPr>
              <a:t>are two ways </a:t>
            </a:r>
            <a:r>
              <a:rPr sz="1400" spc="-5" dirty="0">
                <a:latin typeface="Calibri" panose="020F0502020204030204"/>
                <a:cs typeface="Calibri" panose="020F0502020204030204"/>
              </a:rPr>
              <a:t>to mount cam: using the provided adjustable </a:t>
            </a:r>
            <a:r>
              <a:rPr sz="1400" dirty="0">
                <a:latin typeface="Calibri" panose="020F0502020204030204"/>
                <a:cs typeface="Calibri" panose="020F0502020204030204"/>
              </a:rPr>
              <a:t>web </a:t>
            </a:r>
            <a:r>
              <a:rPr sz="1400" spc="-5" dirty="0">
                <a:latin typeface="Calibri" panose="020F0502020204030204"/>
                <a:cs typeface="Calibri" panose="020F0502020204030204"/>
              </a:rPr>
              <a:t>belt, </a:t>
            </a:r>
            <a:r>
              <a:rPr sz="1400" dirty="0">
                <a:latin typeface="Calibri" panose="020F0502020204030204"/>
                <a:cs typeface="Calibri" panose="020F0502020204030204"/>
              </a:rPr>
              <a:t>or </a:t>
            </a:r>
            <a:r>
              <a:rPr sz="1400" spc="-5" dirty="0">
                <a:latin typeface="Calibri" panose="020F0502020204030204"/>
                <a:cs typeface="Calibri" panose="020F0502020204030204"/>
              </a:rPr>
              <a:t>the tripod</a:t>
            </a:r>
            <a:r>
              <a:rPr sz="1400" spc="-40" dirty="0">
                <a:latin typeface="Calibri" panose="020F0502020204030204"/>
                <a:cs typeface="Calibri" panose="020F0502020204030204"/>
              </a:rPr>
              <a:t> </a:t>
            </a:r>
            <a:r>
              <a:rPr sz="1400" spc="-5" dirty="0">
                <a:latin typeface="Calibri" panose="020F0502020204030204"/>
                <a:cs typeface="Calibri" panose="020F0502020204030204"/>
              </a:rPr>
              <a:t>socket.</a:t>
            </a:r>
            <a:endParaRPr sz="1400" dirty="0">
              <a:latin typeface="Calibri" panose="020F0502020204030204"/>
              <a:cs typeface="Calibri" panose="020F0502020204030204"/>
            </a:endParaRPr>
          </a:p>
          <a:p>
            <a:pPr marL="12700" marR="5080">
              <a:lnSpc>
                <a:spcPct val="149000"/>
              </a:lnSpc>
              <a:spcBef>
                <a:spcPts val="25"/>
              </a:spcBef>
              <a:buSzPct val="93000"/>
              <a:buChar char="•"/>
              <a:tabLst>
                <a:tab pos="102235" algn="l"/>
              </a:tabLst>
            </a:pPr>
            <a:r>
              <a:rPr sz="1400" spc="-5" dirty="0">
                <a:latin typeface="Calibri" panose="020F0502020204030204"/>
                <a:cs typeface="Calibri" panose="020F0502020204030204"/>
              </a:rPr>
              <a:t>Using the adjustable web belt: Push one end </a:t>
            </a:r>
            <a:r>
              <a:rPr sz="1400" dirty="0">
                <a:latin typeface="Calibri" panose="020F0502020204030204"/>
                <a:cs typeface="Calibri" panose="020F0502020204030204"/>
              </a:rPr>
              <a:t>of </a:t>
            </a:r>
            <a:r>
              <a:rPr sz="1400" spc="-5" dirty="0">
                <a:latin typeface="Calibri" panose="020F0502020204030204"/>
                <a:cs typeface="Calibri" panose="020F0502020204030204"/>
              </a:rPr>
              <a:t>the belt through the </a:t>
            </a:r>
            <a:r>
              <a:rPr sz="1400" dirty="0">
                <a:latin typeface="Calibri" panose="020F0502020204030204"/>
                <a:cs typeface="Calibri" panose="020F0502020204030204"/>
              </a:rPr>
              <a:t>two </a:t>
            </a:r>
            <a:r>
              <a:rPr sz="1400" spc="-5" dirty="0">
                <a:latin typeface="Calibri" panose="020F0502020204030204"/>
                <a:cs typeface="Calibri" panose="020F0502020204030204"/>
              </a:rPr>
              <a:t>brackets </a:t>
            </a:r>
            <a:r>
              <a:rPr sz="1400" dirty="0">
                <a:latin typeface="Calibri" panose="020F0502020204030204"/>
                <a:cs typeface="Calibri" panose="020F0502020204030204"/>
              </a:rPr>
              <a:t>on </a:t>
            </a:r>
            <a:r>
              <a:rPr sz="1400" spc="-5" dirty="0">
                <a:latin typeface="Calibri" panose="020F0502020204030204"/>
                <a:cs typeface="Calibri" panose="020F0502020204030204"/>
              </a:rPr>
              <a:t>the back </a:t>
            </a:r>
            <a:r>
              <a:rPr sz="1400" dirty="0">
                <a:latin typeface="Calibri" panose="020F0502020204030204"/>
                <a:cs typeface="Calibri" panose="020F0502020204030204"/>
              </a:rPr>
              <a:t>of </a:t>
            </a:r>
            <a:r>
              <a:rPr sz="1400" spc="-5" dirty="0">
                <a:latin typeface="Calibri" panose="020F0502020204030204"/>
                <a:cs typeface="Calibri" panose="020F0502020204030204"/>
              </a:rPr>
              <a:t>cam. Thread the end </a:t>
            </a:r>
            <a:r>
              <a:rPr sz="1400" dirty="0">
                <a:latin typeface="Calibri" panose="020F0502020204030204"/>
                <a:cs typeface="Calibri" panose="020F0502020204030204"/>
              </a:rPr>
              <a:t>of </a:t>
            </a:r>
            <a:r>
              <a:rPr sz="1400" spc="-5" dirty="0">
                <a:latin typeface="Calibri" panose="020F0502020204030204"/>
                <a:cs typeface="Calibri" panose="020F0502020204030204"/>
              </a:rPr>
              <a:t>the strap through the  buckle. Fasten the belt securely around the tree trunk by pulling the end </a:t>
            </a:r>
            <a:r>
              <a:rPr sz="1400" dirty="0">
                <a:latin typeface="Calibri" panose="020F0502020204030204"/>
                <a:cs typeface="Calibri" panose="020F0502020204030204"/>
              </a:rPr>
              <a:t>of </a:t>
            </a:r>
            <a:r>
              <a:rPr sz="1400" spc="-5" dirty="0">
                <a:latin typeface="Calibri" panose="020F0502020204030204"/>
                <a:cs typeface="Calibri" panose="020F0502020204030204"/>
              </a:rPr>
              <a:t>the </a:t>
            </a:r>
            <a:r>
              <a:rPr sz="1400" dirty="0">
                <a:latin typeface="Calibri" panose="020F0502020204030204"/>
                <a:cs typeface="Calibri" panose="020F0502020204030204"/>
              </a:rPr>
              <a:t>strap firmly so </a:t>
            </a:r>
            <a:r>
              <a:rPr sz="1400" spc="-5" dirty="0">
                <a:latin typeface="Calibri" panose="020F0502020204030204"/>
                <a:cs typeface="Calibri" panose="020F0502020204030204"/>
              </a:rPr>
              <a:t>there </a:t>
            </a:r>
            <a:r>
              <a:rPr sz="1400" dirty="0">
                <a:latin typeface="Calibri" panose="020F0502020204030204"/>
                <a:cs typeface="Calibri" panose="020F0502020204030204"/>
              </a:rPr>
              <a:t>is </a:t>
            </a:r>
            <a:r>
              <a:rPr sz="1400" spc="-5" dirty="0">
                <a:latin typeface="Calibri" panose="020F0502020204030204"/>
                <a:cs typeface="Calibri" panose="020F0502020204030204"/>
              </a:rPr>
              <a:t>no slack</a:t>
            </a:r>
            <a:r>
              <a:rPr sz="1400" spc="15" dirty="0">
                <a:latin typeface="Calibri" panose="020F0502020204030204"/>
                <a:cs typeface="Calibri" panose="020F0502020204030204"/>
              </a:rPr>
              <a:t> </a:t>
            </a:r>
            <a:r>
              <a:rPr sz="1400" spc="-5" dirty="0">
                <a:latin typeface="Calibri" panose="020F0502020204030204"/>
                <a:cs typeface="Calibri" panose="020F0502020204030204"/>
              </a:rPr>
              <a:t>left.</a:t>
            </a:r>
            <a:endParaRPr sz="1400" dirty="0">
              <a:latin typeface="Calibri" panose="020F0502020204030204"/>
              <a:cs typeface="Calibri" panose="020F0502020204030204"/>
            </a:endParaRPr>
          </a:p>
          <a:p>
            <a:pPr marL="101600" indent="-89535">
              <a:lnSpc>
                <a:spcPct val="100000"/>
              </a:lnSpc>
              <a:spcBef>
                <a:spcPts val="825"/>
              </a:spcBef>
              <a:buSzPct val="93000"/>
              <a:buChar char="•"/>
              <a:tabLst>
                <a:tab pos="102235" algn="l"/>
              </a:tabLst>
            </a:pPr>
            <a:r>
              <a:rPr sz="1400" spc="-5" dirty="0">
                <a:latin typeface="Calibri" panose="020F0502020204030204"/>
                <a:cs typeface="Calibri" panose="020F0502020204030204"/>
              </a:rPr>
              <a:t>Using the tripod socket:The camera </a:t>
            </a:r>
            <a:r>
              <a:rPr sz="1400" dirty="0">
                <a:latin typeface="Calibri" panose="020F0502020204030204"/>
                <a:cs typeface="Calibri" panose="020F0502020204030204"/>
              </a:rPr>
              <a:t>is </a:t>
            </a:r>
            <a:r>
              <a:rPr sz="1400" spc="-5" dirty="0">
                <a:latin typeface="Calibri" panose="020F0502020204030204"/>
                <a:cs typeface="Calibri" panose="020F0502020204030204"/>
              </a:rPr>
              <a:t>equipped </a:t>
            </a:r>
            <a:r>
              <a:rPr sz="1400" dirty="0">
                <a:latin typeface="Calibri" panose="020F0502020204030204"/>
                <a:cs typeface="Calibri" panose="020F0502020204030204"/>
              </a:rPr>
              <a:t>with a </a:t>
            </a:r>
            <a:r>
              <a:rPr sz="1400" spc="-5" dirty="0">
                <a:latin typeface="Calibri" panose="020F0502020204030204"/>
                <a:cs typeface="Calibri" panose="020F0502020204030204"/>
              </a:rPr>
              <a:t>socket at the bottom</a:t>
            </a:r>
            <a:r>
              <a:rPr sz="1400" spc="-30" dirty="0">
                <a:latin typeface="Calibri" panose="020F0502020204030204"/>
                <a:cs typeface="Calibri" panose="020F0502020204030204"/>
              </a:rPr>
              <a:t> </a:t>
            </a:r>
            <a:r>
              <a:rPr sz="1400" spc="-5" dirty="0">
                <a:latin typeface="Calibri" panose="020F0502020204030204"/>
                <a:cs typeface="Calibri" panose="020F0502020204030204"/>
              </a:rPr>
              <a:t>end.</a:t>
            </a:r>
            <a:endParaRPr sz="1400" dirty="0">
              <a:latin typeface="Calibri" panose="020F0502020204030204"/>
              <a:cs typeface="Calibri" panose="020F0502020204030204"/>
            </a:endParaRPr>
          </a:p>
          <a:p>
            <a:pPr>
              <a:lnSpc>
                <a:spcPct val="100000"/>
              </a:lnSpc>
              <a:spcBef>
                <a:spcPts val="55"/>
              </a:spcBef>
              <a:buFont typeface="Calibri" panose="020F0502020204030204"/>
              <a:buChar char="•"/>
            </a:pPr>
            <a:endParaRPr sz="1200" dirty="0">
              <a:latin typeface="Times New Roman" panose="02020603050405020304"/>
              <a:cs typeface="Times New Roman" panose="02020603050405020304"/>
            </a:endParaRPr>
          </a:p>
          <a:p>
            <a:pPr marL="12700">
              <a:lnSpc>
                <a:spcPct val="100000"/>
              </a:lnSpc>
            </a:pPr>
            <a:r>
              <a:rPr sz="1600" spc="-5" dirty="0">
                <a:latin typeface="微软雅黑" panose="020B0503020204020204" charset="-122"/>
                <a:cs typeface="微软雅黑" panose="020B0503020204020204" charset="-122"/>
              </a:rPr>
              <a:t>Sensing Angle and Distance</a:t>
            </a:r>
            <a:r>
              <a:rPr sz="1600" spc="30" dirty="0">
                <a:latin typeface="微软雅黑" panose="020B0503020204020204" charset="-122"/>
                <a:cs typeface="微软雅黑" panose="020B0503020204020204" charset="-122"/>
              </a:rPr>
              <a:t> </a:t>
            </a:r>
            <a:r>
              <a:rPr sz="1600" spc="-5" dirty="0">
                <a:latin typeface="微软雅黑" panose="020B0503020204020204" charset="-122"/>
                <a:cs typeface="微软雅黑" panose="020B0503020204020204" charset="-122"/>
              </a:rPr>
              <a:t>Test</a:t>
            </a:r>
            <a:endParaRPr sz="1600" dirty="0">
              <a:latin typeface="微软雅黑" panose="020B0503020204020204" charset="-122"/>
              <a:cs typeface="微软雅黑" panose="020B0503020204020204" charset="-122"/>
            </a:endParaRPr>
          </a:p>
          <a:p>
            <a:pPr marL="12700" marR="62865">
              <a:lnSpc>
                <a:spcPct val="149000"/>
              </a:lnSpc>
              <a:spcBef>
                <a:spcPts val="125"/>
              </a:spcBef>
            </a:pPr>
            <a:r>
              <a:rPr sz="1400" spc="10" dirty="0">
                <a:latin typeface="Calibri" panose="020F0502020204030204"/>
                <a:cs typeface="Calibri" panose="020F0502020204030204"/>
              </a:rPr>
              <a:t>Totest </a:t>
            </a:r>
            <a:r>
              <a:rPr sz="1400" spc="-5" dirty="0">
                <a:latin typeface="Calibri" panose="020F0502020204030204"/>
                <a:cs typeface="Calibri" panose="020F0502020204030204"/>
              </a:rPr>
              <a:t>whether cam can </a:t>
            </a:r>
            <a:r>
              <a:rPr sz="1400" spc="-15" dirty="0">
                <a:latin typeface="Calibri" panose="020F0502020204030204"/>
                <a:cs typeface="Calibri" panose="020F0502020204030204"/>
              </a:rPr>
              <a:t>effectively </a:t>
            </a:r>
            <a:r>
              <a:rPr sz="1400" spc="-5" dirty="0">
                <a:latin typeface="Calibri" panose="020F0502020204030204"/>
                <a:cs typeface="Calibri" panose="020F0502020204030204"/>
              </a:rPr>
              <a:t>monitor the area </a:t>
            </a:r>
            <a:r>
              <a:rPr sz="1400" dirty="0">
                <a:latin typeface="Calibri" panose="020F0502020204030204"/>
                <a:cs typeface="Calibri" panose="020F0502020204030204"/>
              </a:rPr>
              <a:t>you </a:t>
            </a:r>
            <a:r>
              <a:rPr sz="1400" spc="-5" dirty="0">
                <a:latin typeface="Calibri" panose="020F0502020204030204"/>
                <a:cs typeface="Calibri" panose="020F0502020204030204"/>
              </a:rPr>
              <a:t>choose, this </a:t>
            </a:r>
            <a:r>
              <a:rPr sz="1400" spc="-10" dirty="0">
                <a:latin typeface="Calibri" panose="020F0502020204030204"/>
                <a:cs typeface="Calibri" panose="020F0502020204030204"/>
              </a:rPr>
              <a:t>test </a:t>
            </a:r>
            <a:r>
              <a:rPr sz="1400" dirty="0">
                <a:latin typeface="Calibri" panose="020F0502020204030204"/>
                <a:cs typeface="Calibri" panose="020F0502020204030204"/>
              </a:rPr>
              <a:t>is </a:t>
            </a:r>
            <a:r>
              <a:rPr sz="1400" spc="-5" dirty="0">
                <a:latin typeface="Calibri" panose="020F0502020204030204"/>
                <a:cs typeface="Calibri" panose="020F0502020204030204"/>
              </a:rPr>
              <a:t>recommended to check the sensing angle and monitoring distance  </a:t>
            </a:r>
            <a:r>
              <a:rPr sz="1400" dirty="0">
                <a:latin typeface="Calibri" panose="020F0502020204030204"/>
                <a:cs typeface="Calibri" panose="020F0502020204030204"/>
              </a:rPr>
              <a:t>of </a:t>
            </a:r>
            <a:r>
              <a:rPr sz="1400" spc="-5" dirty="0">
                <a:latin typeface="Calibri" panose="020F0502020204030204"/>
                <a:cs typeface="Calibri" panose="020F0502020204030204"/>
              </a:rPr>
              <a:t>cam. </a:t>
            </a:r>
            <a:r>
              <a:rPr sz="1400" spc="10" dirty="0">
                <a:latin typeface="Calibri" panose="020F0502020204030204"/>
                <a:cs typeface="Calibri" panose="020F0502020204030204"/>
              </a:rPr>
              <a:t>Toperform </a:t>
            </a:r>
            <a:r>
              <a:rPr sz="1400" spc="-5" dirty="0">
                <a:latin typeface="Calibri" panose="020F0502020204030204"/>
                <a:cs typeface="Calibri" panose="020F0502020204030204"/>
              </a:rPr>
              <a:t>the</a:t>
            </a:r>
            <a:r>
              <a:rPr sz="1400" spc="-15" dirty="0">
                <a:latin typeface="Calibri" panose="020F0502020204030204"/>
                <a:cs typeface="Calibri" panose="020F0502020204030204"/>
              </a:rPr>
              <a:t> </a:t>
            </a:r>
            <a:r>
              <a:rPr sz="1400" spc="-5" dirty="0">
                <a:latin typeface="Calibri" panose="020F0502020204030204"/>
                <a:cs typeface="Calibri" panose="020F0502020204030204"/>
              </a:rPr>
              <a:t>test:</a:t>
            </a:r>
            <a:endParaRPr sz="1400" dirty="0">
              <a:latin typeface="Calibri" panose="020F0502020204030204"/>
              <a:cs typeface="Calibri" panose="020F0502020204030204"/>
            </a:endParaRPr>
          </a:p>
          <a:p>
            <a:pPr marL="101600" indent="-89535">
              <a:lnSpc>
                <a:spcPct val="100000"/>
              </a:lnSpc>
              <a:spcBef>
                <a:spcPts val="830"/>
              </a:spcBef>
              <a:buSzPct val="93000"/>
              <a:buChar char="•"/>
              <a:tabLst>
                <a:tab pos="102235" algn="l"/>
              </a:tabLst>
            </a:pPr>
            <a:r>
              <a:rPr sz="1400" spc="-5" dirty="0">
                <a:latin typeface="Calibri" panose="020F0502020204030204"/>
                <a:cs typeface="Calibri" panose="020F0502020204030204"/>
              </a:rPr>
              <a:t>Switch cam to SETUP</a:t>
            </a:r>
            <a:r>
              <a:rPr sz="1400" spc="-10" dirty="0">
                <a:latin typeface="Calibri" panose="020F0502020204030204"/>
                <a:cs typeface="Calibri" panose="020F0502020204030204"/>
              </a:rPr>
              <a:t> </a:t>
            </a:r>
            <a:r>
              <a:rPr sz="1400" spc="-5" dirty="0">
                <a:latin typeface="Calibri" panose="020F0502020204030204"/>
                <a:cs typeface="Calibri" panose="020F0502020204030204"/>
              </a:rPr>
              <a:t>mode.</a:t>
            </a:r>
            <a:endParaRPr sz="1400" dirty="0">
              <a:latin typeface="Calibri" panose="020F0502020204030204"/>
              <a:cs typeface="Calibri" panose="020F0502020204030204"/>
            </a:endParaRPr>
          </a:p>
          <a:p>
            <a:pPr marL="142240" indent="-129540">
              <a:lnSpc>
                <a:spcPct val="100000"/>
              </a:lnSpc>
              <a:spcBef>
                <a:spcPts val="840"/>
              </a:spcBef>
              <a:buSzPct val="93000"/>
              <a:buChar char="•"/>
              <a:tabLst>
                <a:tab pos="142240" algn="l"/>
              </a:tabLst>
            </a:pPr>
            <a:r>
              <a:rPr sz="1400" spc="-15" dirty="0">
                <a:latin typeface="Calibri" panose="020F0502020204030204"/>
                <a:cs typeface="Calibri" panose="020F0502020204030204"/>
              </a:rPr>
              <a:t>Make</a:t>
            </a:r>
            <a:r>
              <a:rPr sz="1400" spc="-70" dirty="0">
                <a:latin typeface="Calibri" panose="020F0502020204030204"/>
                <a:cs typeface="Calibri" panose="020F0502020204030204"/>
              </a:rPr>
              <a:t> </a:t>
            </a:r>
            <a:r>
              <a:rPr sz="1400" spc="-5" dirty="0">
                <a:latin typeface="Calibri" panose="020F0502020204030204"/>
                <a:cs typeface="Calibri" panose="020F0502020204030204"/>
              </a:rPr>
              <a:t>movements</a:t>
            </a:r>
            <a:r>
              <a:rPr sz="1400" dirty="0">
                <a:latin typeface="Calibri" panose="020F0502020204030204"/>
                <a:cs typeface="Calibri" panose="020F0502020204030204"/>
              </a:rPr>
              <a:t> in </a:t>
            </a:r>
            <a:r>
              <a:rPr sz="1400" spc="-15" dirty="0">
                <a:latin typeface="Calibri" panose="020F0502020204030204"/>
                <a:cs typeface="Calibri" panose="020F0502020204030204"/>
              </a:rPr>
              <a:t>front</a:t>
            </a:r>
            <a:r>
              <a:rPr sz="1400" spc="-40" dirty="0">
                <a:latin typeface="Calibri" panose="020F0502020204030204"/>
                <a:cs typeface="Calibri" panose="020F0502020204030204"/>
              </a:rPr>
              <a:t> </a:t>
            </a:r>
            <a:r>
              <a:rPr sz="1400" dirty="0">
                <a:latin typeface="Calibri" panose="020F0502020204030204"/>
                <a:cs typeface="Calibri" panose="020F0502020204030204"/>
              </a:rPr>
              <a:t>of</a:t>
            </a:r>
            <a:r>
              <a:rPr sz="1400" spc="-10" dirty="0">
                <a:latin typeface="Calibri" panose="020F0502020204030204"/>
                <a:cs typeface="Calibri" panose="020F0502020204030204"/>
              </a:rPr>
              <a:t> </a:t>
            </a:r>
            <a:r>
              <a:rPr sz="1400" spc="-5" dirty="0">
                <a:latin typeface="Calibri" panose="020F0502020204030204"/>
                <a:cs typeface="Calibri" panose="020F0502020204030204"/>
              </a:rPr>
              <a:t>the</a:t>
            </a:r>
            <a:r>
              <a:rPr sz="1400" dirty="0">
                <a:latin typeface="Calibri" panose="020F0502020204030204"/>
                <a:cs typeface="Calibri" panose="020F0502020204030204"/>
              </a:rPr>
              <a:t> </a:t>
            </a:r>
            <a:r>
              <a:rPr sz="1400" spc="-15" dirty="0">
                <a:latin typeface="Calibri" panose="020F0502020204030204"/>
                <a:cs typeface="Calibri" panose="020F0502020204030204"/>
              </a:rPr>
              <a:t>camera</a:t>
            </a:r>
            <a:r>
              <a:rPr sz="1400" spc="-40" dirty="0">
                <a:latin typeface="Calibri" panose="020F0502020204030204"/>
                <a:cs typeface="Calibri" panose="020F0502020204030204"/>
              </a:rPr>
              <a:t> </a:t>
            </a:r>
            <a:r>
              <a:rPr sz="1400" spc="-5" dirty="0">
                <a:latin typeface="Calibri" panose="020F0502020204030204"/>
                <a:cs typeface="Calibri" panose="020F0502020204030204"/>
              </a:rPr>
              <a:t>at</a:t>
            </a:r>
            <a:r>
              <a:rPr sz="1400" spc="-10" dirty="0">
                <a:latin typeface="Calibri" panose="020F0502020204030204"/>
                <a:cs typeface="Calibri" panose="020F0502020204030204"/>
              </a:rPr>
              <a:t> </a:t>
            </a:r>
            <a:r>
              <a:rPr sz="1400" spc="-15" dirty="0">
                <a:latin typeface="Calibri" panose="020F0502020204030204"/>
                <a:cs typeface="Calibri" panose="020F0502020204030204"/>
              </a:rPr>
              <a:t>several</a:t>
            </a:r>
            <a:r>
              <a:rPr sz="1400" spc="-50" dirty="0">
                <a:latin typeface="Calibri" panose="020F0502020204030204"/>
                <a:cs typeface="Calibri" panose="020F0502020204030204"/>
              </a:rPr>
              <a:t> </a:t>
            </a:r>
            <a:r>
              <a:rPr sz="1400" spc="-5" dirty="0">
                <a:latin typeface="Calibri" panose="020F0502020204030204"/>
                <a:cs typeface="Calibri" panose="020F0502020204030204"/>
              </a:rPr>
              <a:t>positions</a:t>
            </a:r>
            <a:r>
              <a:rPr sz="1400" dirty="0">
                <a:latin typeface="Calibri" panose="020F0502020204030204"/>
                <a:cs typeface="Calibri" panose="020F0502020204030204"/>
              </a:rPr>
              <a:t> </a:t>
            </a:r>
            <a:r>
              <a:rPr sz="1400" spc="-5" dirty="0">
                <a:latin typeface="Calibri" panose="020F0502020204030204"/>
                <a:cs typeface="Calibri" panose="020F0502020204030204"/>
              </a:rPr>
              <a:t>within</a:t>
            </a:r>
            <a:r>
              <a:rPr sz="1400" spc="-15" dirty="0">
                <a:latin typeface="Calibri" panose="020F0502020204030204"/>
                <a:cs typeface="Calibri" panose="020F0502020204030204"/>
              </a:rPr>
              <a:t> </a:t>
            </a:r>
            <a:r>
              <a:rPr sz="1400" spc="-5" dirty="0">
                <a:latin typeface="Calibri" panose="020F0502020204030204"/>
                <a:cs typeface="Calibri" panose="020F0502020204030204"/>
              </a:rPr>
              <a:t>the</a:t>
            </a:r>
            <a:r>
              <a:rPr sz="1400" spc="5" dirty="0">
                <a:latin typeface="Calibri" panose="020F0502020204030204"/>
                <a:cs typeface="Calibri" panose="020F0502020204030204"/>
              </a:rPr>
              <a:t> </a:t>
            </a:r>
            <a:r>
              <a:rPr sz="1400" spc="-5" dirty="0">
                <a:latin typeface="Calibri" panose="020F0502020204030204"/>
                <a:cs typeface="Calibri" panose="020F0502020204030204"/>
              </a:rPr>
              <a:t>area.</a:t>
            </a:r>
            <a:r>
              <a:rPr sz="1400" spc="-10" dirty="0">
                <a:latin typeface="Calibri" panose="020F0502020204030204"/>
                <a:cs typeface="Calibri" panose="020F0502020204030204"/>
              </a:rPr>
              <a:t> </a:t>
            </a:r>
            <a:r>
              <a:rPr sz="1400" spc="-15" dirty="0">
                <a:latin typeface="Calibri" panose="020F0502020204030204"/>
                <a:cs typeface="Calibri" panose="020F0502020204030204"/>
              </a:rPr>
              <a:t>Try</a:t>
            </a:r>
            <a:r>
              <a:rPr sz="1400" spc="-80" dirty="0">
                <a:latin typeface="Calibri" panose="020F0502020204030204"/>
                <a:cs typeface="Calibri" panose="020F0502020204030204"/>
              </a:rPr>
              <a:t> </a:t>
            </a:r>
            <a:r>
              <a:rPr sz="1400" spc="-15" dirty="0">
                <a:latin typeface="Calibri" panose="020F0502020204030204"/>
                <a:cs typeface="Calibri" panose="020F0502020204030204"/>
              </a:rPr>
              <a:t>different</a:t>
            </a:r>
            <a:r>
              <a:rPr sz="1400" spc="-50" dirty="0">
                <a:latin typeface="Calibri" panose="020F0502020204030204"/>
                <a:cs typeface="Calibri" panose="020F0502020204030204"/>
              </a:rPr>
              <a:t> </a:t>
            </a:r>
            <a:r>
              <a:rPr sz="1400" spc="-5" dirty="0">
                <a:latin typeface="Calibri" panose="020F0502020204030204"/>
                <a:cs typeface="Calibri" panose="020F0502020204030204"/>
              </a:rPr>
              <a:t>distances</a:t>
            </a:r>
            <a:r>
              <a:rPr sz="1400" spc="10" dirty="0">
                <a:latin typeface="Calibri" panose="020F0502020204030204"/>
                <a:cs typeface="Calibri" panose="020F0502020204030204"/>
              </a:rPr>
              <a:t> </a:t>
            </a:r>
            <a:r>
              <a:rPr sz="1400" spc="-5" dirty="0">
                <a:latin typeface="Calibri" panose="020F0502020204030204"/>
                <a:cs typeface="Calibri" panose="020F0502020204030204"/>
              </a:rPr>
              <a:t>and</a:t>
            </a:r>
            <a:r>
              <a:rPr sz="1400" spc="5" dirty="0">
                <a:latin typeface="Calibri" panose="020F0502020204030204"/>
                <a:cs typeface="Calibri" panose="020F0502020204030204"/>
              </a:rPr>
              <a:t> </a:t>
            </a:r>
            <a:r>
              <a:rPr sz="1400" spc="-5" dirty="0">
                <a:latin typeface="Calibri" panose="020F0502020204030204"/>
                <a:cs typeface="Calibri" panose="020F0502020204030204"/>
              </a:rPr>
              <a:t>angles</a:t>
            </a:r>
            <a:r>
              <a:rPr sz="1400" spc="-10" dirty="0">
                <a:latin typeface="Calibri" panose="020F0502020204030204"/>
                <a:cs typeface="Calibri" panose="020F0502020204030204"/>
              </a:rPr>
              <a:t> </a:t>
            </a:r>
            <a:r>
              <a:rPr sz="1400" dirty="0">
                <a:latin typeface="Calibri" panose="020F0502020204030204"/>
                <a:cs typeface="Calibri" panose="020F0502020204030204"/>
              </a:rPr>
              <a:t>from</a:t>
            </a:r>
            <a:r>
              <a:rPr sz="1400" spc="-135" dirty="0">
                <a:latin typeface="Calibri" panose="020F0502020204030204"/>
                <a:cs typeface="Calibri" panose="020F0502020204030204"/>
              </a:rPr>
              <a:t> </a:t>
            </a:r>
            <a:r>
              <a:rPr sz="1400" spc="-5" dirty="0">
                <a:latin typeface="Calibri" panose="020F0502020204030204"/>
                <a:cs typeface="Calibri" panose="020F0502020204030204"/>
              </a:rPr>
              <a:t>camera.</a:t>
            </a:r>
            <a:endParaRPr sz="1400" dirty="0">
              <a:latin typeface="Calibri" panose="020F0502020204030204"/>
              <a:cs typeface="Calibri" panose="020F0502020204030204"/>
            </a:endParaRPr>
          </a:p>
          <a:p>
            <a:pPr marL="142240" indent="-129540">
              <a:lnSpc>
                <a:spcPct val="100000"/>
              </a:lnSpc>
              <a:spcBef>
                <a:spcPts val="840"/>
              </a:spcBef>
              <a:buSzPct val="93000"/>
              <a:buChar char="•"/>
              <a:tabLst>
                <a:tab pos="142240" algn="l"/>
              </a:tabLst>
            </a:pPr>
            <a:r>
              <a:rPr sz="1400" spc="-5" dirty="0">
                <a:latin typeface="Calibri" panose="020F0502020204030204"/>
                <a:cs typeface="Calibri" panose="020F0502020204030204"/>
              </a:rPr>
              <a:t>If</a:t>
            </a:r>
            <a:r>
              <a:rPr sz="1400" spc="-40" dirty="0">
                <a:latin typeface="Calibri" panose="020F0502020204030204"/>
                <a:cs typeface="Calibri" panose="020F0502020204030204"/>
              </a:rPr>
              <a:t> </a:t>
            </a:r>
            <a:r>
              <a:rPr sz="1400" spc="-5" dirty="0">
                <a:latin typeface="Calibri" panose="020F0502020204030204"/>
                <a:cs typeface="Calibri" panose="020F0502020204030204"/>
              </a:rPr>
              <a:t>indicator</a:t>
            </a:r>
            <a:r>
              <a:rPr sz="1400" spc="-30" dirty="0">
                <a:latin typeface="Calibri" panose="020F0502020204030204"/>
                <a:cs typeface="Calibri" panose="020F0502020204030204"/>
              </a:rPr>
              <a:t> </a:t>
            </a:r>
            <a:r>
              <a:rPr sz="1400" spc="-5" dirty="0">
                <a:latin typeface="Calibri" panose="020F0502020204030204"/>
                <a:cs typeface="Calibri" panose="020F0502020204030204"/>
              </a:rPr>
              <a:t>LED</a:t>
            </a:r>
            <a:r>
              <a:rPr sz="1400" spc="-45" dirty="0">
                <a:latin typeface="Calibri" panose="020F0502020204030204"/>
                <a:cs typeface="Calibri" panose="020F0502020204030204"/>
              </a:rPr>
              <a:t> </a:t>
            </a:r>
            <a:r>
              <a:rPr sz="1400" spc="-5" dirty="0">
                <a:latin typeface="Calibri" panose="020F0502020204030204"/>
                <a:cs typeface="Calibri" panose="020F0502020204030204"/>
              </a:rPr>
              <a:t>light</a:t>
            </a:r>
            <a:r>
              <a:rPr sz="1400" spc="-35" dirty="0">
                <a:latin typeface="Calibri" panose="020F0502020204030204"/>
                <a:cs typeface="Calibri" panose="020F0502020204030204"/>
              </a:rPr>
              <a:t> </a:t>
            </a:r>
            <a:r>
              <a:rPr sz="1400" spc="-5" dirty="0">
                <a:latin typeface="Calibri" panose="020F0502020204030204"/>
                <a:cs typeface="Calibri" panose="020F0502020204030204"/>
              </a:rPr>
              <a:t>flash,</a:t>
            </a:r>
            <a:r>
              <a:rPr sz="1400" spc="-35" dirty="0">
                <a:latin typeface="Calibri" panose="020F0502020204030204"/>
                <a:cs typeface="Calibri" panose="020F0502020204030204"/>
              </a:rPr>
              <a:t> </a:t>
            </a:r>
            <a:r>
              <a:rPr sz="1400" dirty="0">
                <a:latin typeface="Calibri" panose="020F0502020204030204"/>
                <a:cs typeface="Calibri" panose="020F0502020204030204"/>
              </a:rPr>
              <a:t>it</a:t>
            </a:r>
            <a:r>
              <a:rPr sz="1400" spc="-35" dirty="0">
                <a:latin typeface="Calibri" panose="020F0502020204030204"/>
                <a:cs typeface="Calibri" panose="020F0502020204030204"/>
              </a:rPr>
              <a:t> </a:t>
            </a:r>
            <a:r>
              <a:rPr sz="1400" spc="-5" dirty="0">
                <a:latin typeface="Calibri" panose="020F0502020204030204"/>
                <a:cs typeface="Calibri" panose="020F0502020204030204"/>
              </a:rPr>
              <a:t>indicates</a:t>
            </a:r>
            <a:r>
              <a:rPr sz="1400" spc="-30" dirty="0">
                <a:latin typeface="Calibri" panose="020F0502020204030204"/>
                <a:cs typeface="Calibri" panose="020F0502020204030204"/>
              </a:rPr>
              <a:t> </a:t>
            </a:r>
            <a:r>
              <a:rPr sz="1400" spc="-5" dirty="0">
                <a:latin typeface="Calibri" panose="020F0502020204030204"/>
                <a:cs typeface="Calibri" panose="020F0502020204030204"/>
              </a:rPr>
              <a:t>that</a:t>
            </a:r>
            <a:r>
              <a:rPr sz="1400" spc="-35" dirty="0">
                <a:latin typeface="Calibri" panose="020F0502020204030204"/>
                <a:cs typeface="Calibri" panose="020F0502020204030204"/>
              </a:rPr>
              <a:t> </a:t>
            </a:r>
            <a:r>
              <a:rPr sz="1400" spc="-5" dirty="0">
                <a:latin typeface="Calibri" panose="020F0502020204030204"/>
                <a:cs typeface="Calibri" panose="020F0502020204030204"/>
              </a:rPr>
              <a:t>position</a:t>
            </a:r>
            <a:r>
              <a:rPr sz="1400" spc="-35" dirty="0">
                <a:latin typeface="Calibri" panose="020F0502020204030204"/>
                <a:cs typeface="Calibri" panose="020F0502020204030204"/>
              </a:rPr>
              <a:t> </a:t>
            </a:r>
            <a:r>
              <a:rPr sz="1400" spc="-5" dirty="0">
                <a:latin typeface="Calibri" panose="020F0502020204030204"/>
                <a:cs typeface="Calibri" panose="020F0502020204030204"/>
              </a:rPr>
              <a:t>can</a:t>
            </a:r>
            <a:r>
              <a:rPr sz="1400" spc="-35" dirty="0">
                <a:latin typeface="Calibri" panose="020F0502020204030204"/>
                <a:cs typeface="Calibri" panose="020F0502020204030204"/>
              </a:rPr>
              <a:t> </a:t>
            </a:r>
            <a:r>
              <a:rPr sz="1400" spc="-5" dirty="0">
                <a:latin typeface="Calibri" panose="020F0502020204030204"/>
                <a:cs typeface="Calibri" panose="020F0502020204030204"/>
              </a:rPr>
              <a:t>be</a:t>
            </a:r>
            <a:r>
              <a:rPr sz="1400" spc="-35" dirty="0">
                <a:latin typeface="Calibri" panose="020F0502020204030204"/>
                <a:cs typeface="Calibri" panose="020F0502020204030204"/>
              </a:rPr>
              <a:t> </a:t>
            </a:r>
            <a:r>
              <a:rPr sz="1400" spc="-5" dirty="0">
                <a:latin typeface="Calibri" panose="020F0502020204030204"/>
                <a:cs typeface="Calibri" panose="020F0502020204030204"/>
              </a:rPr>
              <a:t>sensed.</a:t>
            </a:r>
            <a:endParaRPr sz="1400" dirty="0">
              <a:latin typeface="Calibri" panose="020F0502020204030204"/>
              <a:cs typeface="Calibri" panose="020F0502020204030204"/>
            </a:endParaRPr>
          </a:p>
          <a:p>
            <a:pPr marL="12700" marR="199390">
              <a:lnSpc>
                <a:spcPct val="149000"/>
              </a:lnSpc>
              <a:spcBef>
                <a:spcPts val="20"/>
              </a:spcBef>
            </a:pPr>
            <a:r>
              <a:rPr sz="1400" spc="-5" dirty="0">
                <a:latin typeface="Calibri" panose="020F0502020204030204"/>
                <a:cs typeface="Calibri" panose="020F0502020204030204"/>
              </a:rPr>
              <a:t>The results </a:t>
            </a:r>
            <a:r>
              <a:rPr sz="1400" dirty="0">
                <a:latin typeface="Calibri" panose="020F0502020204030204"/>
                <a:cs typeface="Calibri" panose="020F0502020204030204"/>
              </a:rPr>
              <a:t>of </a:t>
            </a:r>
            <a:r>
              <a:rPr sz="1400" spc="-5" dirty="0">
                <a:latin typeface="Calibri" panose="020F0502020204030204"/>
                <a:cs typeface="Calibri" panose="020F0502020204030204"/>
              </a:rPr>
              <a:t>your testing will help you find the best place where mounting and aiming the cam. The height </a:t>
            </a:r>
            <a:r>
              <a:rPr sz="1400" dirty="0">
                <a:latin typeface="Calibri" panose="020F0502020204030204"/>
                <a:cs typeface="Calibri" panose="020F0502020204030204"/>
              </a:rPr>
              <a:t>from </a:t>
            </a:r>
            <a:r>
              <a:rPr sz="1400" spc="-5" dirty="0">
                <a:latin typeface="Calibri" panose="020F0502020204030204"/>
                <a:cs typeface="Calibri" panose="020F0502020204030204"/>
              </a:rPr>
              <a:t>the ground for placing the  device should </a:t>
            </a:r>
            <a:r>
              <a:rPr sz="1400" dirty="0">
                <a:latin typeface="Calibri" panose="020F0502020204030204"/>
                <a:cs typeface="Calibri" panose="020F0502020204030204"/>
              </a:rPr>
              <a:t>vary with </a:t>
            </a:r>
            <a:r>
              <a:rPr sz="1400" spc="-5" dirty="0">
                <a:latin typeface="Calibri" panose="020F0502020204030204"/>
                <a:cs typeface="Calibri" panose="020F0502020204030204"/>
              </a:rPr>
              <a:t>animal </a:t>
            </a:r>
            <a:r>
              <a:rPr sz="1400" dirty="0">
                <a:latin typeface="Calibri" panose="020F0502020204030204"/>
                <a:cs typeface="Calibri" panose="020F0502020204030204"/>
              </a:rPr>
              <a:t>size </a:t>
            </a:r>
            <a:r>
              <a:rPr sz="1400" spc="-20" dirty="0">
                <a:latin typeface="Calibri" panose="020F0502020204030204"/>
                <a:cs typeface="Calibri" panose="020F0502020204030204"/>
              </a:rPr>
              <a:t>appropriately. </a:t>
            </a:r>
            <a:r>
              <a:rPr sz="1400" spc="-5" dirty="0">
                <a:latin typeface="Calibri" panose="020F0502020204030204"/>
                <a:cs typeface="Calibri" panose="020F0502020204030204"/>
              </a:rPr>
              <a:t>In general,3 to </a:t>
            </a:r>
            <a:r>
              <a:rPr sz="1400" dirty="0">
                <a:latin typeface="Calibri" panose="020F0502020204030204"/>
                <a:cs typeface="Calibri" panose="020F0502020204030204"/>
              </a:rPr>
              <a:t>6 </a:t>
            </a:r>
            <a:r>
              <a:rPr sz="1400" spc="-15" dirty="0">
                <a:latin typeface="Calibri" panose="020F0502020204030204"/>
                <a:cs typeface="Calibri" panose="020F0502020204030204"/>
              </a:rPr>
              <a:t>feet </a:t>
            </a:r>
            <a:r>
              <a:rPr sz="1400" dirty="0">
                <a:latin typeface="Calibri" panose="020F0502020204030204"/>
                <a:cs typeface="Calibri" panose="020F0502020204030204"/>
              </a:rPr>
              <a:t>is </a:t>
            </a:r>
            <a:r>
              <a:rPr sz="1400" spc="-15" dirty="0">
                <a:latin typeface="Calibri" panose="020F0502020204030204"/>
                <a:cs typeface="Calibri" panose="020F0502020204030204"/>
              </a:rPr>
              <a:t>preferred. </a:t>
            </a:r>
            <a:r>
              <a:rPr sz="1400" spc="-25" dirty="0">
                <a:latin typeface="Calibri" panose="020F0502020204030204"/>
                <a:cs typeface="Calibri" panose="020F0502020204030204"/>
              </a:rPr>
              <a:t>You </a:t>
            </a:r>
            <a:r>
              <a:rPr sz="1400" spc="-5" dirty="0">
                <a:latin typeface="Calibri" panose="020F0502020204030204"/>
                <a:cs typeface="Calibri" panose="020F0502020204030204"/>
              </a:rPr>
              <a:t>can </a:t>
            </a:r>
            <a:r>
              <a:rPr sz="1400" spc="-15" dirty="0">
                <a:latin typeface="Calibri" panose="020F0502020204030204"/>
                <a:cs typeface="Calibri" panose="020F0502020204030204"/>
              </a:rPr>
              <a:t>avoid </a:t>
            </a:r>
            <a:r>
              <a:rPr sz="1400" spc="-5" dirty="0">
                <a:latin typeface="Calibri" panose="020F0502020204030204"/>
                <a:cs typeface="Calibri" panose="020F0502020204030204"/>
              </a:rPr>
              <a:t>potential false triggers due to </a:t>
            </a:r>
            <a:r>
              <a:rPr sz="1400" spc="-15" dirty="0">
                <a:latin typeface="Calibri" panose="020F0502020204030204"/>
                <a:cs typeface="Calibri" panose="020F0502020204030204"/>
              </a:rPr>
              <a:t>temperature  </a:t>
            </a:r>
            <a:r>
              <a:rPr sz="1400" spc="-5" dirty="0">
                <a:latin typeface="Calibri" panose="020F0502020204030204"/>
                <a:cs typeface="Calibri" panose="020F0502020204030204"/>
              </a:rPr>
              <a:t>and </a:t>
            </a:r>
            <a:r>
              <a:rPr sz="1400" dirty="0">
                <a:latin typeface="Calibri" panose="020F0502020204030204"/>
                <a:cs typeface="Calibri" panose="020F0502020204030204"/>
              </a:rPr>
              <a:t>motion </a:t>
            </a:r>
            <a:r>
              <a:rPr sz="1400" spc="-5" dirty="0">
                <a:latin typeface="Calibri" panose="020F0502020204030204"/>
                <a:cs typeface="Calibri" panose="020F0502020204030204"/>
              </a:rPr>
              <a:t>disturbances </a:t>
            </a:r>
            <a:r>
              <a:rPr sz="1400" dirty="0">
                <a:latin typeface="Calibri" panose="020F0502020204030204"/>
                <a:cs typeface="Calibri" panose="020F0502020204030204"/>
              </a:rPr>
              <a:t>in </a:t>
            </a:r>
            <a:r>
              <a:rPr sz="1400" spc="-10" dirty="0">
                <a:latin typeface="Calibri" panose="020F0502020204030204"/>
                <a:cs typeface="Calibri" panose="020F0502020204030204"/>
              </a:rPr>
              <a:t>front </a:t>
            </a:r>
            <a:r>
              <a:rPr sz="1400" dirty="0">
                <a:latin typeface="Calibri" panose="020F0502020204030204"/>
                <a:cs typeface="Calibri" panose="020F0502020204030204"/>
              </a:rPr>
              <a:t>of </a:t>
            </a:r>
            <a:r>
              <a:rPr sz="1400" spc="-5" dirty="0">
                <a:latin typeface="Calibri" panose="020F0502020204030204"/>
                <a:cs typeface="Calibri" panose="020F0502020204030204"/>
              </a:rPr>
              <a:t>the </a:t>
            </a:r>
            <a:r>
              <a:rPr sz="1400" spc="-15" dirty="0">
                <a:latin typeface="Calibri" panose="020F0502020204030204"/>
                <a:cs typeface="Calibri" panose="020F0502020204030204"/>
              </a:rPr>
              <a:t>camera </a:t>
            </a:r>
            <a:r>
              <a:rPr sz="1400" spc="-5" dirty="0">
                <a:latin typeface="Calibri" panose="020F0502020204030204"/>
                <a:cs typeface="Calibri" panose="020F0502020204030204"/>
              </a:rPr>
              <a:t>by not aiming </a:t>
            </a:r>
            <a:r>
              <a:rPr sz="1400" dirty="0">
                <a:latin typeface="Calibri" panose="020F0502020204030204"/>
                <a:cs typeface="Calibri" panose="020F0502020204030204"/>
              </a:rPr>
              <a:t>it </a:t>
            </a:r>
            <a:r>
              <a:rPr sz="1400" spc="-5" dirty="0">
                <a:latin typeface="Calibri" panose="020F0502020204030204"/>
                <a:cs typeface="Calibri" panose="020F0502020204030204"/>
              </a:rPr>
              <a:t>at </a:t>
            </a:r>
            <a:r>
              <a:rPr sz="1400" dirty="0">
                <a:latin typeface="Calibri" panose="020F0502020204030204"/>
                <a:cs typeface="Calibri" panose="020F0502020204030204"/>
              </a:rPr>
              <a:t>a </a:t>
            </a:r>
            <a:r>
              <a:rPr sz="1400" spc="-5" dirty="0">
                <a:latin typeface="Calibri" panose="020F0502020204030204"/>
                <a:cs typeface="Calibri" panose="020F0502020204030204"/>
              </a:rPr>
              <a:t>heat source </a:t>
            </a:r>
            <a:r>
              <a:rPr sz="1400" dirty="0">
                <a:latin typeface="Calibri" panose="020F0502020204030204"/>
                <a:cs typeface="Calibri" panose="020F0502020204030204"/>
              </a:rPr>
              <a:t>or </a:t>
            </a:r>
            <a:r>
              <a:rPr sz="1400" spc="-5" dirty="0">
                <a:latin typeface="Calibri" panose="020F0502020204030204"/>
                <a:cs typeface="Calibri" panose="020F0502020204030204"/>
              </a:rPr>
              <a:t>nearby tree branches </a:t>
            </a:r>
            <a:r>
              <a:rPr sz="1400" dirty="0">
                <a:latin typeface="Calibri" panose="020F0502020204030204"/>
                <a:cs typeface="Calibri" panose="020F0502020204030204"/>
              </a:rPr>
              <a:t>or </a:t>
            </a:r>
            <a:r>
              <a:rPr sz="1400" spc="-5" dirty="0">
                <a:latin typeface="Calibri" panose="020F0502020204030204"/>
                <a:cs typeface="Calibri" panose="020F0502020204030204"/>
              </a:rPr>
              <a:t>brush (especially </a:t>
            </a:r>
            <a:r>
              <a:rPr sz="1400" dirty="0">
                <a:latin typeface="Calibri" panose="020F0502020204030204"/>
                <a:cs typeface="Calibri" panose="020F0502020204030204"/>
              </a:rPr>
              <a:t>on </a:t>
            </a:r>
            <a:r>
              <a:rPr sz="1400" spc="-5" dirty="0">
                <a:latin typeface="Calibri" panose="020F0502020204030204"/>
                <a:cs typeface="Calibri" panose="020F0502020204030204"/>
              </a:rPr>
              <a:t>windy</a:t>
            </a:r>
            <a:r>
              <a:rPr sz="1400" spc="40" dirty="0">
                <a:latin typeface="Calibri" panose="020F0502020204030204"/>
                <a:cs typeface="Calibri" panose="020F0502020204030204"/>
              </a:rPr>
              <a:t> </a:t>
            </a:r>
            <a:r>
              <a:rPr sz="1400" spc="-5" dirty="0">
                <a:latin typeface="Calibri" panose="020F0502020204030204"/>
                <a:cs typeface="Calibri" panose="020F0502020204030204"/>
              </a:rPr>
              <a:t>days).</a:t>
            </a:r>
            <a:endParaRPr sz="1400" dirty="0">
              <a:latin typeface="Calibri" panose="020F0502020204030204"/>
              <a:cs typeface="Calibri" panose="020F05020202040302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0059" y="394842"/>
            <a:ext cx="14224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微软雅黑" panose="020B0503020204020204" charset="-122"/>
                <a:cs typeface="微软雅黑" panose="020B0503020204020204" charset="-122"/>
              </a:rPr>
              <a:t>Specification</a:t>
            </a:r>
            <a:endParaRPr sz="1800">
              <a:latin typeface="微软雅黑" panose="020B0503020204020204" charset="-122"/>
              <a:cs typeface="微软雅黑" panose="020B0503020204020204" charset="-122"/>
            </a:endParaRPr>
          </a:p>
        </p:txBody>
      </p:sp>
      <p:sp>
        <p:nvSpPr>
          <p:cNvPr id="3" name="object 3"/>
          <p:cNvSpPr/>
          <p:nvPr/>
        </p:nvSpPr>
        <p:spPr>
          <a:xfrm>
            <a:off x="90169" y="6414770"/>
            <a:ext cx="11976735" cy="0"/>
          </a:xfrm>
          <a:custGeom>
            <a:avLst/>
            <a:gdLst/>
            <a:ahLst/>
            <a:cxnLst/>
            <a:rect l="l" t="t" r="r" b="b"/>
            <a:pathLst>
              <a:path w="11976735">
                <a:moveTo>
                  <a:pt x="0" y="0"/>
                </a:moveTo>
                <a:lnTo>
                  <a:pt x="11976735" y="0"/>
                </a:lnTo>
              </a:path>
            </a:pathLst>
          </a:custGeom>
          <a:ln w="7620">
            <a:solidFill>
              <a:srgbClr val="000000"/>
            </a:solidFill>
          </a:ln>
        </p:spPr>
        <p:txBody>
          <a:bodyPr wrap="square" lIns="0" tIns="0" rIns="0" bIns="0" rtlCol="0"/>
          <a:lstStyle/>
          <a:p/>
        </p:txBody>
      </p:sp>
      <p:graphicFrame>
        <p:nvGraphicFramePr>
          <p:cNvPr id="4" name="object 4"/>
          <p:cNvGraphicFramePr>
            <a:graphicFrameLocks noGrp="1"/>
          </p:cNvGraphicFramePr>
          <p:nvPr>
            <p:custDataLst>
              <p:tags r:id="rId1"/>
            </p:custDataLst>
          </p:nvPr>
        </p:nvGraphicFramePr>
        <p:xfrm>
          <a:off x="803529" y="762000"/>
          <a:ext cx="10544175" cy="5607679"/>
        </p:xfrm>
        <a:graphic>
          <a:graphicData uri="http://schemas.openxmlformats.org/drawingml/2006/table">
            <a:tbl>
              <a:tblPr firstRow="1" bandRow="1">
                <a:tableStyleId>{2D5ABB26-0587-4C30-8999-92F81FD0307C}</a:tableStyleId>
              </a:tblPr>
              <a:tblGrid>
                <a:gridCol w="1864360"/>
                <a:gridCol w="8679815"/>
              </a:tblGrid>
              <a:tr h="311785">
                <a:tc>
                  <a:txBody>
                    <a:bodyPr/>
                    <a:lstStyle/>
                    <a:p>
                      <a:pPr marL="43815">
                        <a:lnSpc>
                          <a:spcPct val="100000"/>
                        </a:lnSpc>
                        <a:spcBef>
                          <a:spcPts val="470"/>
                        </a:spcBef>
                      </a:pPr>
                      <a:r>
                        <a:rPr sz="1200" spc="-5" dirty="0">
                          <a:latin typeface="微软雅黑" panose="020B0503020204020204" charset="-122"/>
                          <a:cs typeface="微软雅黑" panose="020B0503020204020204" charset="-122"/>
                        </a:rPr>
                        <a:t>Lens</a:t>
                      </a:r>
                      <a:endParaRPr sz="1200">
                        <a:latin typeface="微软雅黑" panose="020B0503020204020204" charset="-122"/>
                        <a:cs typeface="微软雅黑" panose="020B0503020204020204" charset="-122"/>
                      </a:endParaRPr>
                    </a:p>
                  </a:txBody>
                  <a:tcPr marL="0" marR="0" marT="59690"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470"/>
                        </a:spcBef>
                      </a:pPr>
                      <a:r>
                        <a:rPr sz="1200" spc="-5" dirty="0">
                          <a:latin typeface="微软雅黑" panose="020B0503020204020204" charset="-122"/>
                          <a:cs typeface="微软雅黑" panose="020B0503020204020204" charset="-122"/>
                        </a:rPr>
                        <a:t>f=7.36mm F/NO:2.8 FOV=</a:t>
                      </a:r>
                      <a:r>
                        <a:rPr lang="en-US" sz="1200" spc="-5" dirty="0">
                          <a:latin typeface="微软雅黑" panose="020B0503020204020204" charset="-122"/>
                          <a:cs typeface="微软雅黑" panose="020B0503020204020204" charset="-122"/>
                        </a:rPr>
                        <a:t>55</a:t>
                      </a:r>
                      <a:r>
                        <a:rPr sz="1200" spc="-5" dirty="0">
                          <a:latin typeface="微软雅黑" panose="020B0503020204020204" charset="-122"/>
                          <a:cs typeface="微软雅黑" panose="020B0503020204020204" charset="-122"/>
                        </a:rPr>
                        <a:t>°; Auto IR-Cut-Remove (at night)；Support micro lens:</a:t>
                      </a:r>
                      <a:r>
                        <a:rPr sz="1200" spc="4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450mm</a:t>
                      </a:r>
                      <a:endParaRPr sz="1200">
                        <a:latin typeface="微软雅黑" panose="020B0503020204020204" charset="-122"/>
                        <a:cs typeface="微软雅黑" panose="020B0503020204020204" charset="-122"/>
                      </a:endParaRPr>
                    </a:p>
                  </a:txBody>
                  <a:tcPr marL="0" marR="0" marT="59690"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11785">
                <a:tc>
                  <a:txBody>
                    <a:bodyPr/>
                    <a:lstStyle/>
                    <a:p>
                      <a:pPr marL="43815">
                        <a:lnSpc>
                          <a:spcPct val="100000"/>
                        </a:lnSpc>
                        <a:spcBef>
                          <a:spcPts val="365"/>
                        </a:spcBef>
                      </a:pPr>
                      <a:r>
                        <a:rPr sz="1200" spc="-5" dirty="0">
                          <a:latin typeface="微软雅黑" panose="020B0503020204020204" charset="-122"/>
                          <a:cs typeface="微软雅黑" panose="020B0503020204020204" charset="-122"/>
                        </a:rPr>
                        <a:t>Trigger Time</a:t>
                      </a:r>
                      <a:endParaRPr sz="1200">
                        <a:latin typeface="微软雅黑" panose="020B0503020204020204" charset="-122"/>
                        <a:cs typeface="微软雅黑" panose="020B0503020204020204" charset="-122"/>
                      </a:endParaRPr>
                    </a:p>
                  </a:txBody>
                  <a:tcPr marL="0" marR="0" marT="46355"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65"/>
                        </a:spcBef>
                      </a:pPr>
                      <a:r>
                        <a:rPr sz="1200" spc="-5" dirty="0">
                          <a:latin typeface="微软雅黑" panose="020B0503020204020204" charset="-122"/>
                          <a:cs typeface="微软雅黑" panose="020B0503020204020204" charset="-122"/>
                        </a:rPr>
                        <a:t>&lt;0.2s</a:t>
                      </a:r>
                      <a:endParaRPr sz="1200">
                        <a:latin typeface="微软雅黑" panose="020B0503020204020204" charset="-122"/>
                        <a:cs typeface="微软雅黑" panose="020B0503020204020204" charset="-122"/>
                      </a:endParaRPr>
                    </a:p>
                  </a:txBody>
                  <a:tcPr marL="0" marR="0" marT="46355"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09245">
                <a:tc>
                  <a:txBody>
                    <a:bodyPr/>
                    <a:lstStyle/>
                    <a:p>
                      <a:pPr marL="43815">
                        <a:lnSpc>
                          <a:spcPct val="100000"/>
                        </a:lnSpc>
                        <a:spcBef>
                          <a:spcPts val="360"/>
                        </a:spcBef>
                      </a:pPr>
                      <a:r>
                        <a:rPr sz="1200" dirty="0">
                          <a:latin typeface="微软雅黑" panose="020B0503020204020204" charset="-122"/>
                          <a:cs typeface="微软雅黑" panose="020B0503020204020204" charset="-122"/>
                        </a:rPr>
                        <a:t>Mode</a:t>
                      </a:r>
                      <a:endParaRPr sz="1200">
                        <a:latin typeface="微软雅黑" panose="020B0503020204020204" charset="-122"/>
                        <a:cs typeface="微软雅黑" panose="020B0503020204020204" charset="-122"/>
                      </a:endParaRPr>
                    </a:p>
                  </a:txBody>
                  <a:tcPr marL="0" marR="0" marT="45719"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60"/>
                        </a:spcBef>
                      </a:pPr>
                      <a:r>
                        <a:rPr lang="en-US" sz="1200" spc="-5" dirty="0">
                          <a:latin typeface="微软雅黑" panose="020B0503020204020204" charset="-122"/>
                          <a:cs typeface="微软雅黑" panose="020B0503020204020204" charset="-122"/>
                        </a:rPr>
                        <a:t>Photo</a:t>
                      </a:r>
                      <a:r>
                        <a:rPr sz="1200" spc="-5" dirty="0">
                          <a:latin typeface="微软雅黑" panose="020B0503020204020204" charset="-122"/>
                          <a:cs typeface="微软雅黑" panose="020B0503020204020204" charset="-122"/>
                        </a:rPr>
                        <a:t>; Video;</a:t>
                      </a:r>
                      <a:r>
                        <a:rPr sz="1200" spc="-10" dirty="0">
                          <a:latin typeface="微软雅黑" panose="020B0503020204020204" charset="-122"/>
                          <a:cs typeface="微软雅黑" panose="020B0503020204020204" charset="-122"/>
                        </a:rPr>
                        <a:t> </a:t>
                      </a:r>
                      <a:r>
                        <a:rPr lang="en-US" sz="1200" spc="-10" dirty="0">
                          <a:latin typeface="微软雅黑" panose="020B0503020204020204" charset="-122"/>
                          <a:cs typeface="微软雅黑" panose="020B0503020204020204" charset="-122"/>
                        </a:rPr>
                        <a:t>P</a:t>
                      </a:r>
                      <a:r>
                        <a:rPr lang="en-US" sz="1200" spc="-10" dirty="0">
                          <a:latin typeface="微软雅黑" panose="020B0503020204020204" charset="-122"/>
                          <a:cs typeface="微软雅黑" panose="020B0503020204020204" charset="-122"/>
                        </a:rPr>
                        <a:t>hoto+Video</a:t>
                      </a:r>
                      <a:endParaRPr lang="en-US" sz="1200" spc="-10" dirty="0">
                        <a:latin typeface="微软雅黑" panose="020B0503020204020204" charset="-122"/>
                        <a:cs typeface="微软雅黑" panose="020B0503020204020204" charset="-122"/>
                      </a:endParaRPr>
                    </a:p>
                  </a:txBody>
                  <a:tcPr marL="0" marR="0" marT="45719"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10515">
                <a:tc>
                  <a:txBody>
                    <a:bodyPr/>
                    <a:lstStyle/>
                    <a:p>
                      <a:pPr marL="43815">
                        <a:lnSpc>
                          <a:spcPct val="100000"/>
                        </a:lnSpc>
                        <a:spcBef>
                          <a:spcPts val="360"/>
                        </a:spcBef>
                      </a:pPr>
                      <a:r>
                        <a:rPr sz="1200" spc="-5" dirty="0">
                          <a:latin typeface="微软雅黑" panose="020B0503020204020204" charset="-122"/>
                          <a:cs typeface="微软雅黑" panose="020B0503020204020204" charset="-122"/>
                        </a:rPr>
                        <a:t>Image</a:t>
                      </a:r>
                      <a:r>
                        <a:rPr sz="120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Size</a:t>
                      </a:r>
                      <a:endParaRPr sz="1200">
                        <a:latin typeface="微软雅黑" panose="020B0503020204020204" charset="-122"/>
                        <a:cs typeface="微软雅黑" panose="020B0503020204020204" charset="-122"/>
                      </a:endParaRPr>
                    </a:p>
                  </a:txBody>
                  <a:tcPr marL="0" marR="0" marT="45719"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60"/>
                        </a:spcBef>
                      </a:pPr>
                      <a:r>
                        <a:rPr lang="en-US" sz="1200" spc="-5" dirty="0">
                          <a:latin typeface="微软雅黑" panose="020B0503020204020204" charset="-122"/>
                          <a:cs typeface="微软雅黑" panose="020B0503020204020204" charset="-122"/>
                        </a:rPr>
                        <a:t>5</a:t>
                      </a:r>
                      <a:r>
                        <a:rPr sz="1200" spc="-5" dirty="0">
                          <a:latin typeface="微软雅黑" panose="020B0503020204020204" charset="-122"/>
                          <a:cs typeface="微软雅黑" panose="020B0503020204020204" charset="-122"/>
                        </a:rPr>
                        <a:t>MP;</a:t>
                      </a:r>
                      <a:r>
                        <a:rPr lang="en-US" sz="1200" spc="-5" dirty="0">
                          <a:latin typeface="微软雅黑" panose="020B0503020204020204" charset="-122"/>
                          <a:cs typeface="微软雅黑" panose="020B0503020204020204" charset="-122"/>
                        </a:rPr>
                        <a:t>20</a:t>
                      </a:r>
                      <a:r>
                        <a:rPr sz="1200" spc="-5" dirty="0">
                          <a:latin typeface="微软雅黑" panose="020B0503020204020204" charset="-122"/>
                          <a:cs typeface="微软雅黑" panose="020B0503020204020204" charset="-122"/>
                        </a:rPr>
                        <a:t>MP;</a:t>
                      </a:r>
                      <a:r>
                        <a:rPr lang="en-US" sz="1200" spc="-5" dirty="0">
                          <a:latin typeface="微软雅黑" panose="020B0503020204020204" charset="-122"/>
                          <a:cs typeface="微软雅黑" panose="020B0503020204020204" charset="-122"/>
                        </a:rPr>
                        <a:t>36MP</a:t>
                      </a:r>
                      <a:endParaRPr sz="1200">
                        <a:latin typeface="微软雅黑" panose="020B0503020204020204" charset="-122"/>
                        <a:cs typeface="微软雅黑" panose="020B0503020204020204" charset="-122"/>
                      </a:endParaRPr>
                    </a:p>
                  </a:txBody>
                  <a:tcPr marL="0" marR="0" marT="45719"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11150">
                <a:tc>
                  <a:txBody>
                    <a:bodyPr/>
                    <a:lstStyle/>
                    <a:p>
                      <a:pPr marL="43815">
                        <a:lnSpc>
                          <a:spcPct val="100000"/>
                        </a:lnSpc>
                        <a:spcBef>
                          <a:spcPts val="360"/>
                        </a:spcBef>
                      </a:pPr>
                      <a:r>
                        <a:rPr sz="1200" spc="-5" dirty="0">
                          <a:latin typeface="微软雅黑" panose="020B0503020204020204" charset="-122"/>
                          <a:cs typeface="微软雅黑" panose="020B0503020204020204" charset="-122"/>
                        </a:rPr>
                        <a:t>Capture</a:t>
                      </a:r>
                      <a:r>
                        <a:rPr sz="120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Number</a:t>
                      </a:r>
                      <a:endParaRPr sz="1200">
                        <a:latin typeface="微软雅黑" panose="020B0503020204020204" charset="-122"/>
                        <a:cs typeface="微软雅黑" panose="020B0503020204020204" charset="-122"/>
                      </a:endParaRPr>
                    </a:p>
                  </a:txBody>
                  <a:tcPr marL="0" marR="0"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60"/>
                        </a:spcBef>
                      </a:pPr>
                      <a:r>
                        <a:rPr sz="1200" spc="-5" dirty="0">
                          <a:latin typeface="微软雅黑" panose="020B0503020204020204" charset="-122"/>
                          <a:cs typeface="微软雅黑" panose="020B0503020204020204" charset="-122"/>
                        </a:rPr>
                        <a:t>1-9</a:t>
                      </a:r>
                      <a:endParaRPr sz="1200">
                        <a:latin typeface="微软雅黑" panose="020B0503020204020204" charset="-122"/>
                        <a:cs typeface="微软雅黑" panose="020B0503020204020204" charset="-122"/>
                      </a:endParaRPr>
                    </a:p>
                  </a:txBody>
                  <a:tcPr marL="0" marR="0"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10515">
                <a:tc>
                  <a:txBody>
                    <a:bodyPr/>
                    <a:lstStyle/>
                    <a:p>
                      <a:pPr marL="43815">
                        <a:lnSpc>
                          <a:spcPct val="100000"/>
                        </a:lnSpc>
                        <a:spcBef>
                          <a:spcPts val="360"/>
                        </a:spcBef>
                      </a:pPr>
                      <a:r>
                        <a:rPr sz="1200" spc="-5" dirty="0">
                          <a:latin typeface="微软雅黑" panose="020B0503020204020204" charset="-122"/>
                          <a:cs typeface="微软雅黑" panose="020B0503020204020204" charset="-122"/>
                        </a:rPr>
                        <a:t>Video</a:t>
                      </a:r>
                      <a:r>
                        <a:rPr sz="1200" spc="-1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Size</a:t>
                      </a:r>
                      <a:endParaRPr sz="1200">
                        <a:latin typeface="微软雅黑" panose="020B0503020204020204" charset="-122"/>
                        <a:cs typeface="微软雅黑" panose="020B0503020204020204" charset="-122"/>
                      </a:endParaRPr>
                    </a:p>
                  </a:txBody>
                  <a:tcPr marL="0" marR="0"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60"/>
                        </a:spcBef>
                      </a:pPr>
                      <a:r>
                        <a:rPr lang="en-US" sz="1200" spc="-5" dirty="0">
                          <a:solidFill>
                            <a:schemeClr val="tx1"/>
                          </a:solidFill>
                          <a:latin typeface="微软雅黑" panose="020B0503020204020204" charset="-122"/>
                          <a:cs typeface="微软雅黑" panose="020B0503020204020204" charset="-122"/>
                        </a:rPr>
                        <a:t>2560*1440;</a:t>
                      </a:r>
                      <a:r>
                        <a:rPr sz="1200" spc="-5" dirty="0">
                          <a:solidFill>
                            <a:schemeClr val="tx1"/>
                          </a:solidFill>
                          <a:latin typeface="微软雅黑" panose="020B0503020204020204" charset="-122"/>
                          <a:cs typeface="微软雅黑" panose="020B0503020204020204" charset="-122"/>
                          <a:sym typeface="+mn-ea"/>
                        </a:rPr>
                        <a:t>1</a:t>
                      </a:r>
                      <a:r>
                        <a:rPr lang="en-US" sz="1200" spc="-5" dirty="0">
                          <a:solidFill>
                            <a:schemeClr val="tx1"/>
                          </a:solidFill>
                          <a:latin typeface="微软雅黑" panose="020B0503020204020204" charset="-122"/>
                          <a:cs typeface="微软雅黑" panose="020B0503020204020204" charset="-122"/>
                          <a:sym typeface="+mn-ea"/>
                        </a:rPr>
                        <a:t>92</a:t>
                      </a:r>
                      <a:r>
                        <a:rPr sz="1200" spc="-5" dirty="0">
                          <a:solidFill>
                            <a:schemeClr val="tx1"/>
                          </a:solidFill>
                          <a:latin typeface="微软雅黑" panose="020B0503020204020204" charset="-122"/>
                          <a:cs typeface="微软雅黑" panose="020B0503020204020204" charset="-122"/>
                          <a:sym typeface="+mn-ea"/>
                        </a:rPr>
                        <a:t>0*</a:t>
                      </a:r>
                      <a:r>
                        <a:rPr lang="en-US" sz="1200" spc="-5" dirty="0">
                          <a:solidFill>
                            <a:schemeClr val="tx1"/>
                          </a:solidFill>
                          <a:latin typeface="微软雅黑" panose="020B0503020204020204" charset="-122"/>
                          <a:cs typeface="微软雅黑" panose="020B0503020204020204" charset="-122"/>
                          <a:sym typeface="+mn-ea"/>
                        </a:rPr>
                        <a:t>108</a:t>
                      </a:r>
                      <a:r>
                        <a:rPr sz="1200" spc="-5" dirty="0">
                          <a:solidFill>
                            <a:schemeClr val="tx1"/>
                          </a:solidFill>
                          <a:latin typeface="微软雅黑" panose="020B0503020204020204" charset="-122"/>
                          <a:cs typeface="微软雅黑" panose="020B0503020204020204" charset="-122"/>
                          <a:sym typeface="+mn-ea"/>
                        </a:rPr>
                        <a:t>0</a:t>
                      </a:r>
                      <a:r>
                        <a:rPr lang="zh-CN" sz="1200" spc="-5" dirty="0">
                          <a:solidFill>
                            <a:schemeClr val="tx1"/>
                          </a:solidFill>
                          <a:latin typeface="微软雅黑" panose="020B0503020204020204" charset="-122"/>
                          <a:cs typeface="微软雅黑" panose="020B0503020204020204" charset="-122"/>
                          <a:sym typeface="+mn-ea"/>
                        </a:rPr>
                        <a:t>；</a:t>
                      </a:r>
                      <a:r>
                        <a:rPr sz="1200" spc="-5" dirty="0">
                          <a:latin typeface="微软雅黑" panose="020B0503020204020204" charset="-122"/>
                          <a:cs typeface="微软雅黑" panose="020B0503020204020204" charset="-122"/>
                          <a:sym typeface="+mn-ea"/>
                        </a:rPr>
                        <a:t>1280</a:t>
                      </a:r>
                      <a:r>
                        <a:rPr sz="1200" spc="-5" dirty="0">
                          <a:latin typeface="微软雅黑" panose="020B0503020204020204" charset="-122"/>
                          <a:cs typeface="微软雅黑" panose="020B0503020204020204" charset="-122"/>
                          <a:sym typeface="+mn-ea"/>
                        </a:rPr>
                        <a:t>*</a:t>
                      </a:r>
                      <a:r>
                        <a:rPr sz="1200" spc="-5" dirty="0">
                          <a:latin typeface="微软雅黑" panose="020B0503020204020204" charset="-122"/>
                          <a:cs typeface="微软雅黑" panose="020B0503020204020204" charset="-122"/>
                          <a:sym typeface="+mn-ea"/>
                        </a:rPr>
                        <a:t>720</a:t>
                      </a:r>
                      <a:endParaRPr lang="zh-CN" sz="1200" spc="-5" dirty="0">
                        <a:solidFill>
                          <a:schemeClr val="tx1"/>
                        </a:solidFill>
                        <a:latin typeface="微软雅黑" panose="020B0503020204020204" charset="-122"/>
                        <a:cs typeface="微软雅黑" panose="020B0503020204020204" charset="-122"/>
                        <a:sym typeface="+mn-ea"/>
                      </a:endParaRPr>
                    </a:p>
                  </a:txBody>
                  <a:tcPr marL="0" marR="0"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11150">
                <a:tc>
                  <a:txBody>
                    <a:bodyPr/>
                    <a:lstStyle/>
                    <a:p>
                      <a:pPr marL="43815">
                        <a:lnSpc>
                          <a:spcPct val="100000"/>
                        </a:lnSpc>
                        <a:spcBef>
                          <a:spcPts val="360"/>
                        </a:spcBef>
                      </a:pPr>
                      <a:r>
                        <a:rPr sz="1200" spc="-5" dirty="0">
                          <a:latin typeface="微软雅黑" panose="020B0503020204020204" charset="-122"/>
                          <a:cs typeface="微软雅黑" panose="020B0503020204020204" charset="-122"/>
                        </a:rPr>
                        <a:t>Video</a:t>
                      </a:r>
                      <a:r>
                        <a:rPr sz="1200" spc="-1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Length</a:t>
                      </a:r>
                      <a:endParaRPr sz="1200">
                        <a:latin typeface="微软雅黑" panose="020B0503020204020204" charset="-122"/>
                        <a:cs typeface="微软雅黑" panose="020B0503020204020204" charset="-122"/>
                      </a:endParaRPr>
                    </a:p>
                  </a:txBody>
                  <a:tcPr marL="0" marR="0"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60"/>
                        </a:spcBef>
                      </a:pPr>
                      <a:r>
                        <a:rPr sz="1200" spc="-5" dirty="0">
                          <a:latin typeface="微软雅黑" panose="020B0503020204020204" charset="-122"/>
                          <a:cs typeface="微软雅黑" panose="020B0503020204020204" charset="-122"/>
                        </a:rPr>
                        <a:t>5s-60s</a:t>
                      </a:r>
                      <a:endParaRPr sz="1200">
                        <a:latin typeface="微软雅黑" panose="020B0503020204020204" charset="-122"/>
                        <a:cs typeface="微软雅黑" panose="020B0503020204020204" charset="-122"/>
                      </a:endParaRPr>
                    </a:p>
                  </a:txBody>
                  <a:tcPr marL="0" marR="0"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10514">
                <a:tc>
                  <a:txBody>
                    <a:bodyPr/>
                    <a:lstStyle/>
                    <a:p>
                      <a:pPr marL="43815">
                        <a:lnSpc>
                          <a:spcPct val="100000"/>
                        </a:lnSpc>
                        <a:spcBef>
                          <a:spcPts val="360"/>
                        </a:spcBef>
                      </a:pPr>
                      <a:r>
                        <a:rPr sz="1200" spc="-5" dirty="0">
                          <a:latin typeface="微软雅黑" panose="020B0503020204020204" charset="-122"/>
                          <a:cs typeface="微软雅黑" panose="020B0503020204020204" charset="-122"/>
                        </a:rPr>
                        <a:t>Camera Name</a:t>
                      </a:r>
                      <a:endParaRPr sz="1200">
                        <a:latin typeface="微软雅黑" panose="020B0503020204020204" charset="-122"/>
                        <a:cs typeface="微软雅黑" panose="020B0503020204020204" charset="-122"/>
                      </a:endParaRPr>
                    </a:p>
                  </a:txBody>
                  <a:tcPr marL="0" marR="0"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60"/>
                        </a:spcBef>
                      </a:pPr>
                      <a:r>
                        <a:rPr sz="1200" spc="-5" dirty="0">
                          <a:latin typeface="微软雅黑" panose="020B0503020204020204" charset="-122"/>
                          <a:cs typeface="微软雅黑" panose="020B0503020204020204" charset="-122"/>
                        </a:rPr>
                        <a:t>Input</a:t>
                      </a:r>
                      <a:endParaRPr sz="1200">
                        <a:latin typeface="微软雅黑" panose="020B0503020204020204" charset="-122"/>
                        <a:cs typeface="微软雅黑" panose="020B0503020204020204" charset="-122"/>
                      </a:endParaRPr>
                    </a:p>
                  </a:txBody>
                  <a:tcPr marL="0" marR="0"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09245">
                <a:tc>
                  <a:txBody>
                    <a:bodyPr/>
                    <a:lstStyle/>
                    <a:p>
                      <a:pPr marL="43815">
                        <a:lnSpc>
                          <a:spcPct val="100000"/>
                        </a:lnSpc>
                        <a:spcBef>
                          <a:spcPts val="350"/>
                        </a:spcBef>
                      </a:pPr>
                      <a:r>
                        <a:rPr sz="1200" spc="-5" dirty="0">
                          <a:latin typeface="微软雅黑" panose="020B0503020204020204" charset="-122"/>
                          <a:cs typeface="微软雅黑" panose="020B0503020204020204" charset="-122"/>
                        </a:rPr>
                        <a:t>Interval</a:t>
                      </a:r>
                      <a:endParaRPr sz="1200">
                        <a:latin typeface="微软雅黑" panose="020B0503020204020204" charset="-122"/>
                        <a:cs typeface="微软雅黑" panose="020B0503020204020204" charset="-122"/>
                      </a:endParaRPr>
                    </a:p>
                  </a:txBody>
                  <a:tcPr marL="0" marR="0" marT="44450"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50"/>
                        </a:spcBef>
                      </a:pPr>
                      <a:r>
                        <a:rPr sz="1200" spc="-5" dirty="0">
                          <a:latin typeface="微软雅黑" panose="020B0503020204020204" charset="-122"/>
                          <a:cs typeface="微软雅黑" panose="020B0503020204020204" charset="-122"/>
                        </a:rPr>
                        <a:t>1s-60m</a:t>
                      </a:r>
                      <a:endParaRPr sz="1200">
                        <a:latin typeface="微软雅黑" panose="020B0503020204020204" charset="-122"/>
                        <a:cs typeface="微软雅黑" panose="020B0503020204020204" charset="-122"/>
                      </a:endParaRPr>
                    </a:p>
                  </a:txBody>
                  <a:tcPr marL="0" marR="0" marT="44450"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11785">
                <a:tc>
                  <a:txBody>
                    <a:bodyPr/>
                    <a:lstStyle/>
                    <a:p>
                      <a:pPr>
                        <a:lnSpc>
                          <a:spcPct val="100000"/>
                        </a:lnSpc>
                        <a:spcBef>
                          <a:spcPts val="365"/>
                        </a:spcBef>
                      </a:pPr>
                      <a:r>
                        <a:rPr sz="1200" spc="-5" dirty="0">
                          <a:latin typeface="微软雅黑" panose="020B0503020204020204" charset="-122"/>
                          <a:cs typeface="微软雅黑" panose="020B0503020204020204" charset="-122"/>
                        </a:rPr>
                        <a:t>Coordinate</a:t>
                      </a:r>
                      <a:r>
                        <a:rPr sz="1200" spc="-1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Input</a:t>
                      </a:r>
                      <a:endParaRPr sz="1200">
                        <a:latin typeface="微软雅黑" panose="020B0503020204020204" charset="-122"/>
                        <a:cs typeface="微软雅黑" panose="020B0503020204020204" charset="-122"/>
                      </a:endParaRPr>
                    </a:p>
                  </a:txBody>
                  <a:tcPr marL="0" marR="0" marT="46355"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65"/>
                        </a:spcBef>
                      </a:pPr>
                      <a:r>
                        <a:rPr lang="en-US" sz="1200" dirty="0">
                          <a:latin typeface="微软雅黑" panose="020B0503020204020204" charset="-122"/>
                          <a:cs typeface="微软雅黑" panose="020B0503020204020204" charset="-122"/>
                          <a:sym typeface="+mn-ea"/>
                        </a:rPr>
                        <a:t>S</a:t>
                      </a:r>
                      <a:r>
                        <a:rPr sz="1200" dirty="0">
                          <a:latin typeface="微软雅黑" panose="020B0503020204020204" charset="-122"/>
                          <a:cs typeface="微软雅黑" panose="020B0503020204020204" charset="-122"/>
                          <a:sym typeface="+mn-ea"/>
                        </a:rPr>
                        <a:t>et </a:t>
                      </a:r>
                      <a:r>
                        <a:rPr lang="en-US" sz="1200" dirty="0">
                          <a:latin typeface="微软雅黑" panose="020B0503020204020204" charset="-122"/>
                          <a:cs typeface="微软雅黑" panose="020B0503020204020204" charset="-122"/>
                          <a:sym typeface="+mn-ea"/>
                        </a:rPr>
                        <a:t>it </a:t>
                      </a:r>
                      <a:r>
                        <a:rPr sz="1200" dirty="0">
                          <a:latin typeface="微软雅黑" panose="020B0503020204020204" charset="-122"/>
                          <a:cs typeface="微软雅黑" panose="020B0503020204020204" charset="-122"/>
                          <a:sym typeface="+mn-ea"/>
                        </a:rPr>
                        <a:t>in mobile</a:t>
                      </a:r>
                      <a:r>
                        <a:rPr lang="en-US" sz="1200" dirty="0">
                          <a:latin typeface="微软雅黑" panose="020B0503020204020204" charset="-122"/>
                          <a:cs typeface="微软雅黑" panose="020B0503020204020204" charset="-122"/>
                          <a:sym typeface="+mn-ea"/>
                        </a:rPr>
                        <a:t>'s</a:t>
                      </a:r>
                      <a:r>
                        <a:rPr sz="1200" dirty="0">
                          <a:latin typeface="微软雅黑" panose="020B0503020204020204" charset="-122"/>
                          <a:cs typeface="微软雅黑" panose="020B0503020204020204" charset="-122"/>
                          <a:sym typeface="+mn-ea"/>
                        </a:rPr>
                        <a:t> APP</a:t>
                      </a:r>
                      <a:endParaRPr sz="1200">
                        <a:latin typeface="微软雅黑" panose="020B0503020204020204" charset="-122"/>
                        <a:cs typeface="微软雅黑" panose="020B0503020204020204" charset="-122"/>
                      </a:endParaRPr>
                    </a:p>
                  </a:txBody>
                  <a:tcPr marL="0" marR="0" marT="46355"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299085">
                <a:tc>
                  <a:txBody>
                    <a:bodyPr/>
                    <a:lstStyle/>
                    <a:p>
                      <a:pPr marL="43815">
                        <a:lnSpc>
                          <a:spcPct val="100000"/>
                        </a:lnSpc>
                        <a:spcBef>
                          <a:spcPts val="320"/>
                        </a:spcBef>
                      </a:pPr>
                      <a:r>
                        <a:rPr sz="1200" spc="-5" dirty="0">
                          <a:latin typeface="微软雅黑" panose="020B0503020204020204" charset="-122"/>
                          <a:cs typeface="微软雅黑" panose="020B0503020204020204" charset="-122"/>
                        </a:rPr>
                        <a:t>Time</a:t>
                      </a:r>
                      <a:r>
                        <a:rPr sz="1200" spc="-1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Stamp</a:t>
                      </a:r>
                      <a:endParaRPr sz="1200">
                        <a:latin typeface="微软雅黑" panose="020B0503020204020204" charset="-122"/>
                        <a:cs typeface="微软雅黑" panose="020B0503020204020204" charset="-122"/>
                      </a:endParaRPr>
                    </a:p>
                  </a:txBody>
                  <a:tcPr marL="0" marR="0" marT="40640"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20"/>
                        </a:spcBef>
                      </a:pPr>
                      <a:r>
                        <a:rPr sz="1200" spc="-5" dirty="0">
                          <a:latin typeface="微软雅黑" panose="020B0503020204020204" charset="-122"/>
                          <a:cs typeface="微软雅黑" panose="020B0503020204020204" charset="-122"/>
                        </a:rPr>
                        <a:t>On</a:t>
                      </a:r>
                      <a:endParaRPr sz="1200">
                        <a:latin typeface="微软雅黑" panose="020B0503020204020204" charset="-122"/>
                        <a:cs typeface="微软雅黑" panose="020B0503020204020204" charset="-122"/>
                      </a:endParaRPr>
                    </a:p>
                  </a:txBody>
                  <a:tcPr marL="0" marR="0" marT="40640"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10514">
                <a:tc>
                  <a:txBody>
                    <a:bodyPr/>
                    <a:lstStyle/>
                    <a:p>
                      <a:pPr marL="43815">
                        <a:lnSpc>
                          <a:spcPct val="100000"/>
                        </a:lnSpc>
                        <a:spcBef>
                          <a:spcPts val="355"/>
                        </a:spcBef>
                      </a:pPr>
                      <a:r>
                        <a:rPr lang="en-US" sz="1200" dirty="0">
                          <a:latin typeface="微软雅黑" panose="020B0503020204020204" charset="-122"/>
                          <a:cs typeface="微软雅黑" panose="020B0503020204020204" charset="-122"/>
                          <a:sym typeface="+mn-ea"/>
                        </a:rPr>
                        <a:t>Work </a:t>
                      </a:r>
                      <a:r>
                        <a:rPr sz="1200" spc="-10" dirty="0">
                          <a:latin typeface="微软雅黑" panose="020B0503020204020204" charset="-122"/>
                          <a:cs typeface="微软雅黑" panose="020B0503020204020204" charset="-122"/>
                          <a:sym typeface="+mn-ea"/>
                        </a:rPr>
                        <a:t>Period</a:t>
                      </a:r>
                      <a:r>
                        <a:rPr sz="1200" spc="-155" dirty="0">
                          <a:latin typeface="微软雅黑" panose="020B0503020204020204" charset="-122"/>
                          <a:cs typeface="微软雅黑" panose="020B0503020204020204" charset="-122"/>
                          <a:sym typeface="+mn-ea"/>
                        </a:rPr>
                        <a:t> </a:t>
                      </a:r>
                      <a:r>
                        <a:rPr sz="1200" dirty="0">
                          <a:latin typeface="微软雅黑" panose="020B0503020204020204" charset="-122"/>
                          <a:cs typeface="微软雅黑" panose="020B0503020204020204" charset="-122"/>
                          <a:sym typeface="+mn-ea"/>
                        </a:rPr>
                        <a:t>Set</a:t>
                      </a:r>
                      <a:endParaRPr sz="1200">
                        <a:latin typeface="微软雅黑" panose="020B0503020204020204" charset="-122"/>
                        <a:cs typeface="微软雅黑" panose="020B0503020204020204" charset="-122"/>
                      </a:endParaRPr>
                    </a:p>
                  </a:txBody>
                  <a:tcPr marL="0" marR="0" marT="45085"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55"/>
                        </a:spcBef>
                      </a:pPr>
                      <a:r>
                        <a:rPr sz="1200" spc="-5" dirty="0">
                          <a:latin typeface="微软雅黑" panose="020B0503020204020204" charset="-122"/>
                          <a:cs typeface="微软雅黑" panose="020B0503020204020204" charset="-122"/>
                        </a:rPr>
                        <a:t>ON; OFF</a:t>
                      </a:r>
                      <a:endParaRPr sz="1200">
                        <a:latin typeface="微软雅黑" panose="020B0503020204020204" charset="-122"/>
                        <a:cs typeface="微软雅黑" panose="020B0503020204020204" charset="-122"/>
                      </a:endParaRPr>
                    </a:p>
                  </a:txBody>
                  <a:tcPr marL="0" marR="0" marT="45085"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11150">
                <a:tc>
                  <a:txBody>
                    <a:bodyPr/>
                    <a:lstStyle/>
                    <a:p>
                      <a:pPr marL="43815">
                        <a:lnSpc>
                          <a:spcPct val="100000"/>
                        </a:lnSpc>
                        <a:spcBef>
                          <a:spcPts val="370"/>
                        </a:spcBef>
                      </a:pPr>
                      <a:r>
                        <a:rPr sz="1200" spc="-5" dirty="0">
                          <a:latin typeface="微软雅黑" panose="020B0503020204020204" charset="-122"/>
                          <a:cs typeface="微软雅黑" panose="020B0503020204020204" charset="-122"/>
                        </a:rPr>
                        <a:t>Timed</a:t>
                      </a:r>
                      <a:r>
                        <a:rPr sz="1200" spc="-15"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Scan</a:t>
                      </a:r>
                      <a:endParaRPr sz="1200">
                        <a:latin typeface="微软雅黑" panose="020B0503020204020204" charset="-122"/>
                        <a:cs typeface="微软雅黑" panose="020B0503020204020204" charset="-122"/>
                      </a:endParaRPr>
                    </a:p>
                  </a:txBody>
                  <a:tcPr marL="0" marR="0" marT="46990"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13970">
                        <a:lnSpc>
                          <a:spcPct val="100000"/>
                        </a:lnSpc>
                        <a:spcBef>
                          <a:spcPts val="255"/>
                        </a:spcBef>
                      </a:pPr>
                      <a:r>
                        <a:rPr sz="1200" dirty="0">
                          <a:latin typeface="微软雅黑" panose="020B0503020204020204" charset="-122"/>
                          <a:cs typeface="微软雅黑" panose="020B0503020204020204" charset="-122"/>
                        </a:rPr>
                        <a:t>2X</a:t>
                      </a:r>
                      <a:r>
                        <a:rPr lang="en-US" sz="1200" dirty="0">
                          <a:latin typeface="微软雅黑" panose="020B0503020204020204" charset="-122"/>
                          <a:cs typeface="微软雅黑" panose="020B0503020204020204" charset="-122"/>
                        </a:rPr>
                        <a:t>;</a:t>
                      </a:r>
                      <a:r>
                        <a:rPr lang="en-US" sz="1200" spc="-5" dirty="0">
                          <a:latin typeface="微软雅黑" panose="020B0503020204020204" charset="-122"/>
                          <a:cs typeface="微软雅黑" panose="020B0503020204020204" charset="-122"/>
                          <a:sym typeface="+mn-ea"/>
                        </a:rPr>
                        <a:t>Interval: 1m~59m or 1h~6h</a:t>
                      </a:r>
                      <a:endParaRPr lang="en-US" sz="1200" dirty="0">
                        <a:latin typeface="微软雅黑" panose="020B0503020204020204" charset="-122"/>
                        <a:cs typeface="微软雅黑" panose="020B0503020204020204" charset="-122"/>
                      </a:endParaRPr>
                    </a:p>
                  </a:txBody>
                  <a:tcPr marL="0" marR="0" marT="46990"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10514">
                <a:tc>
                  <a:txBody>
                    <a:bodyPr/>
                    <a:lstStyle/>
                    <a:p>
                      <a:pPr marL="43815">
                        <a:lnSpc>
                          <a:spcPct val="100000"/>
                        </a:lnSpc>
                        <a:spcBef>
                          <a:spcPts val="355"/>
                        </a:spcBef>
                      </a:pPr>
                      <a:r>
                        <a:rPr sz="1200" spc="-5" dirty="0">
                          <a:latin typeface="微软雅黑" panose="020B0503020204020204" charset="-122"/>
                          <a:cs typeface="微软雅黑" panose="020B0503020204020204" charset="-122"/>
                        </a:rPr>
                        <a:t>Video</a:t>
                      </a:r>
                      <a:r>
                        <a:rPr sz="1200" spc="-1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Sound</a:t>
                      </a:r>
                      <a:endParaRPr sz="1200">
                        <a:latin typeface="微软雅黑" panose="020B0503020204020204" charset="-122"/>
                        <a:cs typeface="微软雅黑" panose="020B0503020204020204" charset="-122"/>
                      </a:endParaRPr>
                    </a:p>
                  </a:txBody>
                  <a:tcPr marL="0" marR="0" marT="45085"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55"/>
                        </a:spcBef>
                      </a:pPr>
                      <a:r>
                        <a:rPr sz="1200" spc="-5" dirty="0">
                          <a:latin typeface="微软雅黑" panose="020B0503020204020204" charset="-122"/>
                          <a:cs typeface="微软雅黑" panose="020B0503020204020204" charset="-122"/>
                        </a:rPr>
                        <a:t>On</a:t>
                      </a:r>
                      <a:endParaRPr sz="1200">
                        <a:latin typeface="微软雅黑" panose="020B0503020204020204" charset="-122"/>
                        <a:cs typeface="微软雅黑" panose="020B0503020204020204" charset="-122"/>
                      </a:endParaRPr>
                    </a:p>
                  </a:txBody>
                  <a:tcPr marL="0" marR="0" marT="45085"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09880">
                <a:tc>
                  <a:txBody>
                    <a:bodyPr/>
                    <a:lstStyle/>
                    <a:p>
                      <a:pPr marL="43815">
                        <a:lnSpc>
                          <a:spcPct val="100000"/>
                        </a:lnSpc>
                        <a:spcBef>
                          <a:spcPts val="360"/>
                        </a:spcBef>
                      </a:pPr>
                      <a:r>
                        <a:rPr sz="1200" spc="-5" dirty="0">
                          <a:latin typeface="微软雅黑" panose="020B0503020204020204" charset="-122"/>
                          <a:cs typeface="微软雅黑" panose="020B0503020204020204" charset="-122"/>
                        </a:rPr>
                        <a:t>Format</a:t>
                      </a:r>
                      <a:endParaRPr sz="1200">
                        <a:latin typeface="微软雅黑" panose="020B0503020204020204" charset="-122"/>
                        <a:cs typeface="微软雅黑" panose="020B0503020204020204" charset="-122"/>
                      </a:endParaRPr>
                    </a:p>
                  </a:txBody>
                  <a:tcPr marL="0" marR="0" marT="45719"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60"/>
                        </a:spcBef>
                      </a:pPr>
                      <a:r>
                        <a:rPr sz="1200" spc="-5" dirty="0">
                          <a:latin typeface="微软雅黑" panose="020B0503020204020204" charset="-122"/>
                          <a:cs typeface="微软雅黑" panose="020B0503020204020204" charset="-122"/>
                        </a:rPr>
                        <a:t>Execute</a:t>
                      </a:r>
                      <a:endParaRPr sz="1200">
                        <a:latin typeface="微软雅黑" panose="020B0503020204020204" charset="-122"/>
                        <a:cs typeface="微软雅黑" panose="020B0503020204020204" charset="-122"/>
                      </a:endParaRPr>
                    </a:p>
                  </a:txBody>
                  <a:tcPr marL="0" marR="0" marT="45719"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11150">
                <a:tc>
                  <a:txBody>
                    <a:bodyPr/>
                    <a:lstStyle/>
                    <a:p>
                      <a:pPr marL="43815">
                        <a:lnSpc>
                          <a:spcPct val="100000"/>
                        </a:lnSpc>
                        <a:spcBef>
                          <a:spcPts val="365"/>
                        </a:spcBef>
                      </a:pPr>
                      <a:r>
                        <a:rPr sz="1200" spc="-5" dirty="0">
                          <a:latin typeface="微软雅黑" panose="020B0503020204020204" charset="-122"/>
                          <a:cs typeface="微软雅黑" panose="020B0503020204020204" charset="-122"/>
                        </a:rPr>
                        <a:t>Default</a:t>
                      </a:r>
                      <a:r>
                        <a:rPr sz="1200" spc="-20" dirty="0">
                          <a:latin typeface="微软雅黑" panose="020B0503020204020204" charset="-122"/>
                          <a:cs typeface="微软雅黑" panose="020B0503020204020204" charset="-122"/>
                        </a:rPr>
                        <a:t> </a:t>
                      </a:r>
                      <a:r>
                        <a:rPr sz="1200" dirty="0">
                          <a:latin typeface="微软雅黑" panose="020B0503020204020204" charset="-122"/>
                          <a:cs typeface="微软雅黑" panose="020B0503020204020204" charset="-122"/>
                        </a:rPr>
                        <a:t>Set</a:t>
                      </a:r>
                      <a:endParaRPr sz="1200">
                        <a:latin typeface="微软雅黑" panose="020B0503020204020204" charset="-122"/>
                        <a:cs typeface="微软雅黑" panose="020B0503020204020204" charset="-122"/>
                      </a:endParaRPr>
                    </a:p>
                  </a:txBody>
                  <a:tcPr marL="0" marR="0" marT="46355"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65"/>
                        </a:spcBef>
                      </a:pPr>
                      <a:r>
                        <a:rPr sz="1200" spc="-5" dirty="0">
                          <a:latin typeface="微软雅黑" panose="020B0503020204020204" charset="-122"/>
                          <a:cs typeface="微软雅黑" panose="020B0503020204020204" charset="-122"/>
                        </a:rPr>
                        <a:t>Execute</a:t>
                      </a:r>
                      <a:endParaRPr sz="1200">
                        <a:latin typeface="微软雅黑" panose="020B0503020204020204" charset="-122"/>
                        <a:cs typeface="微软雅黑" panose="020B0503020204020204" charset="-122"/>
                      </a:endParaRPr>
                    </a:p>
                  </a:txBody>
                  <a:tcPr marL="0" marR="0" marT="46355"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37819">
                <a:tc>
                  <a:txBody>
                    <a:bodyPr/>
                    <a:lstStyle/>
                    <a:p>
                      <a:pPr marL="43815">
                        <a:lnSpc>
                          <a:spcPct val="100000"/>
                        </a:lnSpc>
                        <a:spcBef>
                          <a:spcPts val="450"/>
                        </a:spcBef>
                      </a:pPr>
                      <a:r>
                        <a:rPr sz="1200" spc="-5" dirty="0">
                          <a:latin typeface="微软雅黑" panose="020B0503020204020204" charset="-122"/>
                          <a:cs typeface="微软雅黑" panose="020B0503020204020204" charset="-122"/>
                        </a:rPr>
                        <a:t>Language</a:t>
                      </a:r>
                      <a:endParaRPr sz="1200">
                        <a:latin typeface="微软雅黑" panose="020B0503020204020204" charset="-122"/>
                        <a:cs typeface="微软雅黑" panose="020B0503020204020204" charset="-122"/>
                      </a:endParaRPr>
                    </a:p>
                  </a:txBody>
                  <a:tcPr marL="0" marR="0" marT="57150"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450"/>
                        </a:spcBef>
                      </a:pPr>
                      <a:r>
                        <a:rPr sz="1200" spc="-5" dirty="0">
                          <a:latin typeface="微软雅黑" panose="020B0503020204020204" charset="-122"/>
                          <a:cs typeface="微软雅黑" panose="020B0503020204020204" charset="-122"/>
                        </a:rPr>
                        <a:t>English,</a:t>
                      </a:r>
                      <a:r>
                        <a:rPr sz="1200" spc="-1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Français,</a:t>
                      </a:r>
                      <a:r>
                        <a:rPr sz="1200" spc="2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Español,</a:t>
                      </a:r>
                      <a:r>
                        <a:rPr sz="1200" spc="-10" dirty="0">
                          <a:latin typeface="微软雅黑" panose="020B0503020204020204" charset="-122"/>
                          <a:cs typeface="微软雅黑" panose="020B0503020204020204" charset="-122"/>
                        </a:rPr>
                        <a:t> </a:t>
                      </a:r>
                      <a:r>
                        <a:rPr lang="en-US" sz="1200" spc="-10" dirty="0">
                          <a:latin typeface="微软雅黑" panose="020B0503020204020204" charset="-122"/>
                          <a:cs typeface="微软雅黑" panose="020B0503020204020204" charset="-122"/>
                        </a:rPr>
                        <a:t>Portugues, </a:t>
                      </a:r>
                      <a:r>
                        <a:rPr sz="1200" spc="-5" dirty="0">
                          <a:latin typeface="微软雅黑" panose="020B0503020204020204" charset="-122"/>
                          <a:cs typeface="微软雅黑" panose="020B0503020204020204" charset="-122"/>
                        </a:rPr>
                        <a:t>Deutsch,</a:t>
                      </a:r>
                      <a:r>
                        <a:rPr sz="1200" spc="5"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Italiano,Pусский,</a:t>
                      </a:r>
                      <a:r>
                        <a:rPr lang="en-US" sz="1200" spc="-5" dirty="0">
                          <a:latin typeface="微软雅黑" panose="020B0503020204020204" charset="-122"/>
                          <a:cs typeface="微软雅黑" panose="020B0503020204020204" charset="-122"/>
                        </a:rPr>
                        <a:t> 日本語</a:t>
                      </a:r>
                      <a:r>
                        <a:rPr sz="1200" spc="-5" dirty="0">
                          <a:solidFill>
                            <a:schemeClr val="tx1"/>
                          </a:solidFill>
                          <a:latin typeface="微软雅黑" panose="020B0503020204020204" charset="-122"/>
                          <a:cs typeface="微软雅黑" panose="020B0503020204020204" charset="-122"/>
                        </a:rPr>
                        <a:t>,</a:t>
                      </a:r>
                      <a:r>
                        <a:rPr lang="en-US" sz="1200" spc="-5" dirty="0">
                          <a:solidFill>
                            <a:schemeClr val="tx1"/>
                          </a:solidFill>
                          <a:latin typeface="微软雅黑" panose="020B0503020204020204" charset="-122"/>
                          <a:cs typeface="微软雅黑" panose="020B0503020204020204" charset="-122"/>
                        </a:rPr>
                        <a:t> </a:t>
                      </a:r>
                      <a:r>
                        <a:rPr sz="1200" dirty="0">
                          <a:latin typeface="微软雅黑" panose="020B0503020204020204" charset="-122"/>
                          <a:cs typeface="微软雅黑" panose="020B0503020204020204" charset="-122"/>
                        </a:rPr>
                        <a:t>繁體中文,</a:t>
                      </a:r>
                      <a:r>
                        <a:rPr sz="1200" spc="5" dirty="0">
                          <a:latin typeface="微软雅黑" panose="020B0503020204020204" charset="-122"/>
                          <a:cs typeface="微软雅黑" panose="020B0503020204020204" charset="-122"/>
                        </a:rPr>
                        <a:t> </a:t>
                      </a:r>
                      <a:r>
                        <a:rPr sz="1200" dirty="0">
                          <a:latin typeface="微软雅黑" panose="020B0503020204020204" charset="-122"/>
                          <a:cs typeface="微软雅黑" panose="020B0503020204020204" charset="-122"/>
                        </a:rPr>
                        <a:t>简体中文</a:t>
                      </a:r>
                      <a:endParaRPr sz="1200">
                        <a:latin typeface="微软雅黑" panose="020B0503020204020204" charset="-122"/>
                        <a:cs typeface="微软雅黑" panose="020B0503020204020204" charset="-122"/>
                      </a:endParaRPr>
                    </a:p>
                  </a:txBody>
                  <a:tcPr marL="0" marR="0" marT="57150"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bl>
          </a:graphicData>
        </a:graphic>
      </p:graphicFrame>
      <p:sp>
        <p:nvSpPr>
          <p:cNvPr id="5" name="object 5"/>
          <p:cNvSpPr txBox="1">
            <a:spLocks noGrp="1"/>
          </p:cNvSpPr>
          <p:nvPr>
            <p:ph type="sldNum" sz="quarter" idx="7"/>
          </p:nvPr>
        </p:nvSpPr>
        <p:spPr>
          <a:xfrm>
            <a:off x="11081498" y="6422538"/>
            <a:ext cx="230504" cy="204470"/>
          </a:xfrm>
          <a:prstGeom prst="rect">
            <a:avLst/>
          </a:prstGeom>
        </p:spPr>
        <p:txBody>
          <a:bodyPr vert="horz" wrap="square" lIns="0" tIns="35560" rIns="0" bIns="0" rtlCol="0">
            <a:spAutoFit/>
          </a:bodyPr>
          <a:lstStyle/>
          <a:p>
            <a:pPr marL="25400">
              <a:lnSpc>
                <a:spcPct val="100000"/>
              </a:lnSpc>
              <a:spcBef>
                <a:spcPts val="280"/>
              </a:spcBef>
            </a:pPr>
            <a:r>
              <a:rPr dirty="0"/>
              <a:t>2</a:t>
            </a:r>
            <a:r>
              <a:rPr lang="en-US" dirty="0"/>
              <a:t>1</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2459" y="424052"/>
            <a:ext cx="10927080" cy="276860"/>
          </a:xfrm>
          <a:prstGeom prst="rect">
            <a:avLst/>
          </a:prstGeom>
        </p:spPr>
        <p:txBody>
          <a:bodyPr/>
          <a:lstStyle/>
          <a:p>
            <a:r>
              <a:t> Warranty	</a:t>
            </a:r>
            <a:r>
              <a:t>Card	</a:t>
            </a:r>
          </a:p>
        </p:txBody>
      </p:sp>
      <p:sp>
        <p:nvSpPr>
          <p:cNvPr id="3" name="object 3"/>
          <p:cNvSpPr/>
          <p:nvPr/>
        </p:nvSpPr>
        <p:spPr>
          <a:xfrm>
            <a:off x="90169" y="6414770"/>
            <a:ext cx="11976735" cy="0"/>
          </a:xfrm>
          <a:custGeom>
            <a:avLst/>
            <a:gdLst/>
            <a:ahLst/>
            <a:cxnLst/>
            <a:rect l="l" t="t" r="r" b="b"/>
            <a:pathLst>
              <a:path w="11976735">
                <a:moveTo>
                  <a:pt x="0" y="0"/>
                </a:moveTo>
                <a:lnTo>
                  <a:pt x="11976735" y="0"/>
                </a:lnTo>
              </a:path>
            </a:pathLst>
          </a:custGeom>
          <a:ln w="7620">
            <a:solidFill>
              <a:srgbClr val="000000"/>
            </a:solidFill>
          </a:ln>
        </p:spPr>
        <p:txBody>
          <a:bodyPr wrap="square" lIns="0" tIns="0" rIns="0" bIns="0" rtlCol="0"/>
          <a:lstStyle/>
          <a:p/>
        </p:txBody>
      </p:sp>
      <p:sp>
        <p:nvSpPr>
          <p:cNvPr id="4" name="object 4"/>
          <p:cNvSpPr txBox="1"/>
          <p:nvPr/>
        </p:nvSpPr>
        <p:spPr>
          <a:xfrm>
            <a:off x="8514080" y="1879345"/>
            <a:ext cx="1475740" cy="268605"/>
          </a:xfrm>
          <a:prstGeom prst="rect">
            <a:avLst/>
          </a:prstGeom>
        </p:spPr>
        <p:txBody>
          <a:bodyPr vert="horz" wrap="square" lIns="0" tIns="12065" rIns="0" bIns="0" rtlCol="0">
            <a:spAutoFit/>
          </a:bodyPr>
          <a:lstStyle/>
          <a:p>
            <a:pPr marL="12700">
              <a:lnSpc>
                <a:spcPct val="100000"/>
              </a:lnSpc>
              <a:spcBef>
                <a:spcPts val="95"/>
              </a:spcBef>
            </a:pPr>
            <a:r>
              <a:rPr sz="1600" spc="-5" dirty="0">
                <a:latin typeface="微软雅黑" panose="020B0503020204020204" charset="-122"/>
                <a:cs typeface="微软雅黑" panose="020B0503020204020204" charset="-122"/>
              </a:rPr>
              <a:t>Warranty</a:t>
            </a:r>
            <a:r>
              <a:rPr sz="1600" spc="-60" dirty="0">
                <a:latin typeface="微软雅黑" panose="020B0503020204020204" charset="-122"/>
                <a:cs typeface="微软雅黑" panose="020B0503020204020204" charset="-122"/>
              </a:rPr>
              <a:t> </a:t>
            </a:r>
            <a:r>
              <a:rPr sz="1600" spc="-5" dirty="0">
                <a:latin typeface="微软雅黑" panose="020B0503020204020204" charset="-122"/>
                <a:cs typeface="微软雅黑" panose="020B0503020204020204" charset="-122"/>
              </a:rPr>
              <a:t>State</a:t>
            </a:r>
            <a:endParaRPr sz="1600">
              <a:latin typeface="微软雅黑" panose="020B0503020204020204" charset="-122"/>
              <a:cs typeface="微软雅黑" panose="020B0503020204020204" charset="-122"/>
            </a:endParaRPr>
          </a:p>
        </p:txBody>
      </p:sp>
      <p:sp>
        <p:nvSpPr>
          <p:cNvPr id="5" name="object 5"/>
          <p:cNvSpPr txBox="1"/>
          <p:nvPr/>
        </p:nvSpPr>
        <p:spPr>
          <a:xfrm>
            <a:off x="7011416" y="2364461"/>
            <a:ext cx="4485005" cy="1688464"/>
          </a:xfrm>
          <a:prstGeom prst="rect">
            <a:avLst/>
          </a:prstGeom>
        </p:spPr>
        <p:txBody>
          <a:bodyPr vert="horz" wrap="square" lIns="0" tIns="12700" rIns="0" bIns="0" rtlCol="0">
            <a:spAutoFit/>
          </a:bodyPr>
          <a:lstStyle/>
          <a:p>
            <a:pPr marL="12700" marR="5080">
              <a:lnSpc>
                <a:spcPct val="130000"/>
              </a:lnSpc>
              <a:spcBef>
                <a:spcPts val="100"/>
              </a:spcBef>
            </a:pPr>
            <a:r>
              <a:rPr sz="1400" spc="-5" dirty="0">
                <a:latin typeface="微软雅黑" panose="020B0503020204020204" charset="-122"/>
                <a:cs typeface="微软雅黑" panose="020B0503020204020204" charset="-122"/>
              </a:rPr>
              <a:t>During warranty, hardware failure occurring, which  caused </a:t>
            </a:r>
            <a:r>
              <a:rPr sz="1400" dirty="0">
                <a:latin typeface="微软雅黑" panose="020B0503020204020204" charset="-122"/>
                <a:cs typeface="微软雅黑" panose="020B0503020204020204" charset="-122"/>
              </a:rPr>
              <a:t>by </a:t>
            </a:r>
            <a:r>
              <a:rPr sz="1400" spc="-5" dirty="0">
                <a:latin typeface="微软雅黑" panose="020B0503020204020204" charset="-122"/>
                <a:cs typeface="微软雅黑" panose="020B0503020204020204" charset="-122"/>
              </a:rPr>
              <a:t>product itself, we will provide free  maintenance service for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customer. Free warranty  is for the first year. If there is </a:t>
            </a:r>
            <a:r>
              <a:rPr sz="1400" dirty="0">
                <a:latin typeface="微软雅黑" panose="020B0503020204020204" charset="-122"/>
                <a:cs typeface="微软雅黑" panose="020B0503020204020204" charset="-122"/>
              </a:rPr>
              <a:t>a </a:t>
            </a:r>
            <a:r>
              <a:rPr sz="1400" spc="-5" dirty="0">
                <a:latin typeface="微软雅黑" panose="020B0503020204020204" charset="-122"/>
                <a:cs typeface="微软雅黑" panose="020B0503020204020204" charset="-122"/>
              </a:rPr>
              <a:t>need for repair, you  should offer this warranty </a:t>
            </a:r>
            <a:r>
              <a:rPr sz="1400" dirty="0">
                <a:latin typeface="微软雅黑" panose="020B0503020204020204" charset="-122"/>
                <a:cs typeface="微软雅黑" panose="020B0503020204020204" charset="-122"/>
              </a:rPr>
              <a:t>card, </a:t>
            </a:r>
            <a:r>
              <a:rPr sz="1400" spc="-5" dirty="0">
                <a:latin typeface="微软雅黑" panose="020B0503020204020204" charset="-122"/>
                <a:cs typeface="微软雅黑" panose="020B0503020204020204" charset="-122"/>
              </a:rPr>
              <a:t>please </a:t>
            </a:r>
            <a:r>
              <a:rPr sz="1400" dirty="0">
                <a:latin typeface="微软雅黑" panose="020B0503020204020204" charset="-122"/>
                <a:cs typeface="微软雅黑" panose="020B0503020204020204" charset="-122"/>
              </a:rPr>
              <a:t>take care </a:t>
            </a:r>
            <a:r>
              <a:rPr sz="1400" spc="-5" dirty="0">
                <a:latin typeface="微软雅黑" panose="020B0503020204020204" charset="-122"/>
                <a:cs typeface="微软雅黑" panose="020B0503020204020204" charset="-122"/>
              </a:rPr>
              <a:t>of  this</a:t>
            </a:r>
            <a:r>
              <a:rPr sz="1400" spc="-30"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card.</a:t>
            </a:r>
            <a:endParaRPr sz="1400">
              <a:latin typeface="微软雅黑" panose="020B0503020204020204" charset="-122"/>
              <a:cs typeface="微软雅黑" panose="020B0503020204020204" charset="-122"/>
            </a:endParaRPr>
          </a:p>
        </p:txBody>
      </p:sp>
      <p:sp>
        <p:nvSpPr>
          <p:cNvPr id="6" name="object 6"/>
          <p:cNvSpPr/>
          <p:nvPr/>
        </p:nvSpPr>
        <p:spPr>
          <a:xfrm>
            <a:off x="784859" y="1132332"/>
            <a:ext cx="5876925" cy="4883150"/>
          </a:xfrm>
          <a:custGeom>
            <a:avLst/>
            <a:gdLst/>
            <a:ahLst/>
            <a:cxnLst/>
            <a:rect l="l" t="t" r="r" b="b"/>
            <a:pathLst>
              <a:path w="5876925" h="4883150">
                <a:moveTo>
                  <a:pt x="5876544" y="4882896"/>
                </a:moveTo>
                <a:lnTo>
                  <a:pt x="0" y="4882896"/>
                </a:lnTo>
                <a:lnTo>
                  <a:pt x="0" y="0"/>
                </a:lnTo>
                <a:lnTo>
                  <a:pt x="5876544" y="0"/>
                </a:lnTo>
                <a:lnTo>
                  <a:pt x="5876544" y="7620"/>
                </a:lnTo>
                <a:lnTo>
                  <a:pt x="12192" y="7620"/>
                </a:lnTo>
                <a:lnTo>
                  <a:pt x="6096" y="13716"/>
                </a:lnTo>
                <a:lnTo>
                  <a:pt x="12192" y="13716"/>
                </a:lnTo>
                <a:lnTo>
                  <a:pt x="12192" y="4870704"/>
                </a:lnTo>
                <a:lnTo>
                  <a:pt x="6096" y="4870704"/>
                </a:lnTo>
                <a:lnTo>
                  <a:pt x="12192" y="4876800"/>
                </a:lnTo>
                <a:lnTo>
                  <a:pt x="5876544" y="4876800"/>
                </a:lnTo>
                <a:lnTo>
                  <a:pt x="5876544" y="4882896"/>
                </a:lnTo>
                <a:close/>
              </a:path>
              <a:path w="5876925" h="4883150">
                <a:moveTo>
                  <a:pt x="12192" y="13716"/>
                </a:moveTo>
                <a:lnTo>
                  <a:pt x="6096" y="13716"/>
                </a:lnTo>
                <a:lnTo>
                  <a:pt x="12192" y="7620"/>
                </a:lnTo>
                <a:lnTo>
                  <a:pt x="12192" y="13716"/>
                </a:lnTo>
                <a:close/>
              </a:path>
              <a:path w="5876925" h="4883150">
                <a:moveTo>
                  <a:pt x="5864351" y="13716"/>
                </a:moveTo>
                <a:lnTo>
                  <a:pt x="12192" y="13716"/>
                </a:lnTo>
                <a:lnTo>
                  <a:pt x="12192" y="7620"/>
                </a:lnTo>
                <a:lnTo>
                  <a:pt x="5864351" y="7620"/>
                </a:lnTo>
                <a:lnTo>
                  <a:pt x="5864351" y="13716"/>
                </a:lnTo>
                <a:close/>
              </a:path>
              <a:path w="5876925" h="4883150">
                <a:moveTo>
                  <a:pt x="5864351" y="4876800"/>
                </a:moveTo>
                <a:lnTo>
                  <a:pt x="5864351" y="7620"/>
                </a:lnTo>
                <a:lnTo>
                  <a:pt x="5870447" y="13716"/>
                </a:lnTo>
                <a:lnTo>
                  <a:pt x="5876544" y="13716"/>
                </a:lnTo>
                <a:lnTo>
                  <a:pt x="5876544" y="4870704"/>
                </a:lnTo>
                <a:lnTo>
                  <a:pt x="5870447" y="4870704"/>
                </a:lnTo>
                <a:lnTo>
                  <a:pt x="5864351" y="4876800"/>
                </a:lnTo>
                <a:close/>
              </a:path>
              <a:path w="5876925" h="4883150">
                <a:moveTo>
                  <a:pt x="5876544" y="13716"/>
                </a:moveTo>
                <a:lnTo>
                  <a:pt x="5870447" y="13716"/>
                </a:lnTo>
                <a:lnTo>
                  <a:pt x="5864351" y="7620"/>
                </a:lnTo>
                <a:lnTo>
                  <a:pt x="5876544" y="7620"/>
                </a:lnTo>
                <a:lnTo>
                  <a:pt x="5876544" y="13716"/>
                </a:lnTo>
                <a:close/>
              </a:path>
              <a:path w="5876925" h="4883150">
                <a:moveTo>
                  <a:pt x="12192" y="4876800"/>
                </a:moveTo>
                <a:lnTo>
                  <a:pt x="6096" y="4870704"/>
                </a:lnTo>
                <a:lnTo>
                  <a:pt x="12192" y="4870704"/>
                </a:lnTo>
                <a:lnTo>
                  <a:pt x="12192" y="4876800"/>
                </a:lnTo>
                <a:close/>
              </a:path>
              <a:path w="5876925" h="4883150">
                <a:moveTo>
                  <a:pt x="5864351" y="4876800"/>
                </a:moveTo>
                <a:lnTo>
                  <a:pt x="12192" y="4876800"/>
                </a:lnTo>
                <a:lnTo>
                  <a:pt x="12192" y="4870704"/>
                </a:lnTo>
                <a:lnTo>
                  <a:pt x="5864351" y="4870704"/>
                </a:lnTo>
                <a:lnTo>
                  <a:pt x="5864351" y="4876800"/>
                </a:lnTo>
                <a:close/>
              </a:path>
              <a:path w="5876925" h="4883150">
                <a:moveTo>
                  <a:pt x="5876544" y="4876800"/>
                </a:moveTo>
                <a:lnTo>
                  <a:pt x="5864351" y="4876800"/>
                </a:lnTo>
                <a:lnTo>
                  <a:pt x="5870447" y="4870704"/>
                </a:lnTo>
                <a:lnTo>
                  <a:pt x="5876544" y="4870704"/>
                </a:lnTo>
                <a:lnTo>
                  <a:pt x="5876544" y="4876800"/>
                </a:lnTo>
                <a:close/>
              </a:path>
            </a:pathLst>
          </a:custGeom>
          <a:solidFill>
            <a:srgbClr val="000000"/>
          </a:solidFill>
        </p:spPr>
        <p:txBody>
          <a:bodyPr wrap="square" lIns="0" tIns="0" rIns="0" bIns="0" rtlCol="0"/>
          <a:lstStyle/>
          <a:p/>
        </p:txBody>
      </p:sp>
      <p:sp>
        <p:nvSpPr>
          <p:cNvPr id="7" name="object 7"/>
          <p:cNvSpPr/>
          <p:nvPr/>
        </p:nvSpPr>
        <p:spPr>
          <a:xfrm>
            <a:off x="1797050" y="2162810"/>
            <a:ext cx="4316095" cy="0"/>
          </a:xfrm>
          <a:custGeom>
            <a:avLst/>
            <a:gdLst/>
            <a:ahLst/>
            <a:cxnLst/>
            <a:rect l="l" t="t" r="r" b="b"/>
            <a:pathLst>
              <a:path w="4316095">
                <a:moveTo>
                  <a:pt x="0" y="0"/>
                </a:moveTo>
                <a:lnTo>
                  <a:pt x="4316095" y="0"/>
                </a:lnTo>
              </a:path>
            </a:pathLst>
          </a:custGeom>
          <a:ln w="7620">
            <a:solidFill>
              <a:srgbClr val="000000"/>
            </a:solidFill>
          </a:ln>
        </p:spPr>
        <p:txBody>
          <a:bodyPr wrap="square" lIns="0" tIns="0" rIns="0" bIns="0" rtlCol="0"/>
          <a:lstStyle/>
          <a:p/>
        </p:txBody>
      </p:sp>
      <p:sp>
        <p:nvSpPr>
          <p:cNvPr id="8" name="object 8"/>
          <p:cNvSpPr/>
          <p:nvPr/>
        </p:nvSpPr>
        <p:spPr>
          <a:xfrm>
            <a:off x="2034539" y="2661285"/>
            <a:ext cx="4078604" cy="0"/>
          </a:xfrm>
          <a:custGeom>
            <a:avLst/>
            <a:gdLst/>
            <a:ahLst/>
            <a:cxnLst/>
            <a:rect l="l" t="t" r="r" b="b"/>
            <a:pathLst>
              <a:path w="4078604">
                <a:moveTo>
                  <a:pt x="0" y="0"/>
                </a:moveTo>
                <a:lnTo>
                  <a:pt x="4078605" y="0"/>
                </a:lnTo>
              </a:path>
            </a:pathLst>
          </a:custGeom>
          <a:ln w="7620">
            <a:solidFill>
              <a:srgbClr val="000000"/>
            </a:solidFill>
          </a:ln>
        </p:spPr>
        <p:txBody>
          <a:bodyPr wrap="square" lIns="0" tIns="0" rIns="0" bIns="0" rtlCol="0"/>
          <a:lstStyle/>
          <a:p/>
        </p:txBody>
      </p:sp>
      <p:sp>
        <p:nvSpPr>
          <p:cNvPr id="9" name="object 9"/>
          <p:cNvSpPr/>
          <p:nvPr/>
        </p:nvSpPr>
        <p:spPr>
          <a:xfrm>
            <a:off x="2825114" y="3168014"/>
            <a:ext cx="3288029" cy="0"/>
          </a:xfrm>
          <a:custGeom>
            <a:avLst/>
            <a:gdLst/>
            <a:ahLst/>
            <a:cxnLst/>
            <a:rect l="l" t="t" r="r" b="b"/>
            <a:pathLst>
              <a:path w="3288029">
                <a:moveTo>
                  <a:pt x="0" y="0"/>
                </a:moveTo>
                <a:lnTo>
                  <a:pt x="3288029" y="0"/>
                </a:lnTo>
              </a:path>
            </a:pathLst>
          </a:custGeom>
          <a:ln w="8889">
            <a:solidFill>
              <a:srgbClr val="000000"/>
            </a:solidFill>
          </a:ln>
        </p:spPr>
        <p:txBody>
          <a:bodyPr wrap="square" lIns="0" tIns="0" rIns="0" bIns="0" rtlCol="0"/>
          <a:lstStyle/>
          <a:p/>
        </p:txBody>
      </p:sp>
      <p:sp>
        <p:nvSpPr>
          <p:cNvPr id="10" name="object 10"/>
          <p:cNvSpPr/>
          <p:nvPr/>
        </p:nvSpPr>
        <p:spPr>
          <a:xfrm>
            <a:off x="2316479" y="3665854"/>
            <a:ext cx="3796665" cy="0"/>
          </a:xfrm>
          <a:custGeom>
            <a:avLst/>
            <a:gdLst/>
            <a:ahLst/>
            <a:cxnLst/>
            <a:rect l="l" t="t" r="r" b="b"/>
            <a:pathLst>
              <a:path w="3796665">
                <a:moveTo>
                  <a:pt x="0" y="0"/>
                </a:moveTo>
                <a:lnTo>
                  <a:pt x="3796665" y="0"/>
                </a:lnTo>
              </a:path>
            </a:pathLst>
          </a:custGeom>
          <a:ln w="7619">
            <a:solidFill>
              <a:srgbClr val="000000"/>
            </a:solidFill>
          </a:ln>
        </p:spPr>
        <p:txBody>
          <a:bodyPr wrap="square" lIns="0" tIns="0" rIns="0" bIns="0" rtlCol="0"/>
          <a:lstStyle/>
          <a:p/>
        </p:txBody>
      </p:sp>
      <p:sp>
        <p:nvSpPr>
          <p:cNvPr id="11" name="object 11"/>
          <p:cNvSpPr/>
          <p:nvPr/>
        </p:nvSpPr>
        <p:spPr>
          <a:xfrm>
            <a:off x="2068195" y="4217034"/>
            <a:ext cx="4044950" cy="0"/>
          </a:xfrm>
          <a:custGeom>
            <a:avLst/>
            <a:gdLst/>
            <a:ahLst/>
            <a:cxnLst/>
            <a:rect l="l" t="t" r="r" b="b"/>
            <a:pathLst>
              <a:path w="4044950">
                <a:moveTo>
                  <a:pt x="0" y="0"/>
                </a:moveTo>
                <a:lnTo>
                  <a:pt x="4044950" y="0"/>
                </a:lnTo>
              </a:path>
            </a:pathLst>
          </a:custGeom>
          <a:ln w="7620">
            <a:solidFill>
              <a:srgbClr val="000000"/>
            </a:solidFill>
          </a:ln>
        </p:spPr>
        <p:txBody>
          <a:bodyPr wrap="square" lIns="0" tIns="0" rIns="0" bIns="0" rtlCol="0"/>
          <a:lstStyle/>
          <a:p/>
        </p:txBody>
      </p:sp>
      <p:sp>
        <p:nvSpPr>
          <p:cNvPr id="12" name="object 12"/>
          <p:cNvSpPr/>
          <p:nvPr/>
        </p:nvSpPr>
        <p:spPr>
          <a:xfrm>
            <a:off x="1965960" y="4785359"/>
            <a:ext cx="4123054" cy="0"/>
          </a:xfrm>
          <a:custGeom>
            <a:avLst/>
            <a:gdLst/>
            <a:ahLst/>
            <a:cxnLst/>
            <a:rect l="l" t="t" r="r" b="b"/>
            <a:pathLst>
              <a:path w="4123054">
                <a:moveTo>
                  <a:pt x="0" y="0"/>
                </a:moveTo>
                <a:lnTo>
                  <a:pt x="4123054" y="0"/>
                </a:lnTo>
              </a:path>
            </a:pathLst>
          </a:custGeom>
          <a:ln w="9525">
            <a:solidFill>
              <a:srgbClr val="000000"/>
            </a:solidFill>
          </a:ln>
        </p:spPr>
        <p:txBody>
          <a:bodyPr wrap="square" lIns="0" tIns="0" rIns="0" bIns="0" rtlCol="0"/>
          <a:lstStyle/>
          <a:p/>
        </p:txBody>
      </p:sp>
      <p:sp>
        <p:nvSpPr>
          <p:cNvPr id="13" name="object 13"/>
          <p:cNvSpPr txBox="1"/>
          <p:nvPr/>
        </p:nvSpPr>
        <p:spPr>
          <a:xfrm>
            <a:off x="3266947" y="1521206"/>
            <a:ext cx="913130" cy="268605"/>
          </a:xfrm>
          <a:prstGeom prst="rect">
            <a:avLst/>
          </a:prstGeom>
        </p:spPr>
        <p:txBody>
          <a:bodyPr vert="horz" wrap="square" lIns="0" tIns="12065" rIns="0" bIns="0" rtlCol="0">
            <a:spAutoFit/>
          </a:bodyPr>
          <a:lstStyle/>
          <a:p>
            <a:pPr marL="12700">
              <a:lnSpc>
                <a:spcPct val="100000"/>
              </a:lnSpc>
              <a:spcBef>
                <a:spcPts val="95"/>
              </a:spcBef>
            </a:pPr>
            <a:r>
              <a:rPr sz="1600" spc="-15" dirty="0">
                <a:latin typeface="微软雅黑" panose="020B0503020204020204" charset="-122"/>
                <a:cs typeface="微软雅黑" panose="020B0503020204020204" charset="-122"/>
              </a:rPr>
              <a:t>Warra</a:t>
            </a:r>
            <a:r>
              <a:rPr sz="1600" spc="-5" dirty="0">
                <a:latin typeface="微软雅黑" panose="020B0503020204020204" charset="-122"/>
                <a:cs typeface="微软雅黑" panose="020B0503020204020204" charset="-122"/>
              </a:rPr>
              <a:t>n</a:t>
            </a:r>
            <a:r>
              <a:rPr sz="1600" spc="-15" dirty="0">
                <a:latin typeface="微软雅黑" panose="020B0503020204020204" charset="-122"/>
                <a:cs typeface="微软雅黑" panose="020B0503020204020204" charset="-122"/>
              </a:rPr>
              <a:t>t</a:t>
            </a:r>
            <a:r>
              <a:rPr sz="1600" spc="-5" dirty="0">
                <a:latin typeface="微软雅黑" panose="020B0503020204020204" charset="-122"/>
                <a:cs typeface="微软雅黑" panose="020B0503020204020204" charset="-122"/>
              </a:rPr>
              <a:t>y</a:t>
            </a:r>
            <a:endParaRPr sz="1600">
              <a:latin typeface="微软雅黑" panose="020B0503020204020204" charset="-122"/>
              <a:cs typeface="微软雅黑" panose="020B0503020204020204" charset="-122"/>
            </a:endParaRPr>
          </a:p>
        </p:txBody>
      </p:sp>
      <p:sp>
        <p:nvSpPr>
          <p:cNvPr id="19" name="object 19"/>
          <p:cNvSpPr txBox="1">
            <a:spLocks noGrp="1"/>
          </p:cNvSpPr>
          <p:nvPr>
            <p:ph type="sldNum" sz="quarter" idx="7"/>
          </p:nvPr>
        </p:nvSpPr>
        <p:spPr>
          <a:xfrm>
            <a:off x="11081498" y="6422538"/>
            <a:ext cx="230504" cy="168910"/>
          </a:xfrm>
          <a:prstGeom prst="rect">
            <a:avLst/>
          </a:prstGeom>
        </p:spPr>
        <p:txBody>
          <a:bodyPr/>
          <a:lstStyle/>
          <a:p>
            <a:r>
              <a:t>2</a:t>
            </a:r>
            <a:r>
              <a:rPr lang="en-US"/>
              <a:t>2</a:t>
            </a:r>
            <a:endParaRPr lang="en-US"/>
          </a:p>
        </p:txBody>
      </p:sp>
      <p:sp>
        <p:nvSpPr>
          <p:cNvPr id="14" name="object 14"/>
          <p:cNvSpPr txBox="1"/>
          <p:nvPr/>
        </p:nvSpPr>
        <p:spPr>
          <a:xfrm>
            <a:off x="1110488" y="2008886"/>
            <a:ext cx="650875" cy="268605"/>
          </a:xfrm>
          <a:prstGeom prst="rect">
            <a:avLst/>
          </a:prstGeom>
        </p:spPr>
        <p:txBody>
          <a:bodyPr vert="horz" wrap="square" lIns="0" tIns="12065" rIns="0" bIns="0" rtlCol="0">
            <a:spAutoFit/>
          </a:bodyPr>
          <a:lstStyle/>
          <a:p>
            <a:pPr marL="12700">
              <a:lnSpc>
                <a:spcPct val="100000"/>
              </a:lnSpc>
              <a:spcBef>
                <a:spcPts val="95"/>
              </a:spcBef>
            </a:pPr>
            <a:r>
              <a:rPr sz="1600" spc="-5" dirty="0">
                <a:latin typeface="微软雅黑" panose="020B0503020204020204" charset="-122"/>
                <a:cs typeface="微软雅黑" panose="020B0503020204020204" charset="-122"/>
              </a:rPr>
              <a:t>M</a:t>
            </a:r>
            <a:r>
              <a:rPr sz="1600" dirty="0">
                <a:latin typeface="微软雅黑" panose="020B0503020204020204" charset="-122"/>
                <a:cs typeface="微软雅黑" panose="020B0503020204020204" charset="-122"/>
              </a:rPr>
              <a:t>o</a:t>
            </a:r>
            <a:r>
              <a:rPr sz="1600" spc="-10" dirty="0">
                <a:latin typeface="微软雅黑" panose="020B0503020204020204" charset="-122"/>
                <a:cs typeface="微软雅黑" panose="020B0503020204020204" charset="-122"/>
              </a:rPr>
              <a:t>de</a:t>
            </a:r>
            <a:r>
              <a:rPr sz="1600" spc="-5" dirty="0">
                <a:latin typeface="微软雅黑" panose="020B0503020204020204" charset="-122"/>
                <a:cs typeface="微软雅黑" panose="020B0503020204020204" charset="-122"/>
              </a:rPr>
              <a:t>l</a:t>
            </a:r>
            <a:endParaRPr sz="1600">
              <a:latin typeface="微软雅黑" panose="020B0503020204020204" charset="-122"/>
              <a:cs typeface="微软雅黑" panose="020B0503020204020204" charset="-122"/>
            </a:endParaRPr>
          </a:p>
        </p:txBody>
      </p:sp>
      <p:sp>
        <p:nvSpPr>
          <p:cNvPr id="15" name="object 15"/>
          <p:cNvSpPr txBox="1"/>
          <p:nvPr/>
        </p:nvSpPr>
        <p:spPr>
          <a:xfrm>
            <a:off x="1110488" y="2496566"/>
            <a:ext cx="910590" cy="268605"/>
          </a:xfrm>
          <a:prstGeom prst="rect">
            <a:avLst/>
          </a:prstGeom>
        </p:spPr>
        <p:txBody>
          <a:bodyPr vert="horz" wrap="square" lIns="0" tIns="12065" rIns="0" bIns="0" rtlCol="0">
            <a:spAutoFit/>
          </a:bodyPr>
          <a:lstStyle/>
          <a:p>
            <a:pPr marL="12700">
              <a:lnSpc>
                <a:spcPct val="100000"/>
              </a:lnSpc>
              <a:spcBef>
                <a:spcPts val="95"/>
              </a:spcBef>
            </a:pPr>
            <a:r>
              <a:rPr sz="1600" spc="-5" dirty="0">
                <a:latin typeface="微软雅黑" panose="020B0503020204020204" charset="-122"/>
                <a:cs typeface="微软雅黑" panose="020B0503020204020204" charset="-122"/>
              </a:rPr>
              <a:t>Serial</a:t>
            </a:r>
            <a:r>
              <a:rPr sz="1600" spc="-55" dirty="0">
                <a:latin typeface="微软雅黑" panose="020B0503020204020204" charset="-122"/>
                <a:cs typeface="微软雅黑" panose="020B0503020204020204" charset="-122"/>
              </a:rPr>
              <a:t> </a:t>
            </a:r>
            <a:r>
              <a:rPr sz="1600" spc="-10" dirty="0">
                <a:latin typeface="微软雅黑" panose="020B0503020204020204" charset="-122"/>
                <a:cs typeface="微软雅黑" panose="020B0503020204020204" charset="-122"/>
              </a:rPr>
              <a:t>No</a:t>
            </a:r>
            <a:r>
              <a:rPr lang="en-US" altLang="zh-CN" sz="1600" spc="-10" dirty="0">
                <a:latin typeface="微软雅黑" panose="020B0503020204020204" charset="-122"/>
                <a:cs typeface="微软雅黑" panose="020B0503020204020204" charset="-122"/>
              </a:rPr>
              <a:t>.</a:t>
            </a:r>
            <a:endParaRPr sz="1600" dirty="0">
              <a:latin typeface="微软雅黑" panose="020B0503020204020204" charset="-122"/>
              <a:cs typeface="微软雅黑" panose="020B0503020204020204" charset="-122"/>
            </a:endParaRPr>
          </a:p>
        </p:txBody>
      </p:sp>
      <p:sp>
        <p:nvSpPr>
          <p:cNvPr id="16" name="object 16"/>
          <p:cNvSpPr txBox="1"/>
          <p:nvPr/>
        </p:nvSpPr>
        <p:spPr>
          <a:xfrm>
            <a:off x="1110488" y="2984245"/>
            <a:ext cx="1664335" cy="268605"/>
          </a:xfrm>
          <a:prstGeom prst="rect">
            <a:avLst/>
          </a:prstGeom>
        </p:spPr>
        <p:txBody>
          <a:bodyPr vert="horz" wrap="square" lIns="0" tIns="12065" rIns="0" bIns="0" rtlCol="0">
            <a:spAutoFit/>
          </a:bodyPr>
          <a:lstStyle/>
          <a:p>
            <a:pPr marL="12700">
              <a:lnSpc>
                <a:spcPct val="100000"/>
              </a:lnSpc>
              <a:spcBef>
                <a:spcPts val="95"/>
              </a:spcBef>
            </a:pPr>
            <a:r>
              <a:rPr sz="1600" spc="-5" dirty="0">
                <a:latin typeface="微软雅黑" panose="020B0503020204020204" charset="-122"/>
                <a:cs typeface="微软雅黑" panose="020B0503020204020204" charset="-122"/>
              </a:rPr>
              <a:t>Date </a:t>
            </a:r>
            <a:r>
              <a:rPr sz="1600" spc="-10" dirty="0">
                <a:latin typeface="微软雅黑" panose="020B0503020204020204" charset="-122"/>
                <a:cs typeface="微软雅黑" panose="020B0503020204020204" charset="-122"/>
              </a:rPr>
              <a:t>of</a:t>
            </a:r>
            <a:r>
              <a:rPr sz="1600" spc="-155" dirty="0">
                <a:latin typeface="微软雅黑" panose="020B0503020204020204" charset="-122"/>
                <a:cs typeface="微软雅黑" panose="020B0503020204020204" charset="-122"/>
              </a:rPr>
              <a:t> </a:t>
            </a:r>
            <a:r>
              <a:rPr sz="1600" spc="-5" dirty="0">
                <a:latin typeface="微软雅黑" panose="020B0503020204020204" charset="-122"/>
                <a:cs typeface="微软雅黑" panose="020B0503020204020204" charset="-122"/>
              </a:rPr>
              <a:t>Purchase</a:t>
            </a:r>
            <a:endParaRPr sz="1600">
              <a:latin typeface="微软雅黑" panose="020B0503020204020204" charset="-122"/>
              <a:cs typeface="微软雅黑" panose="020B0503020204020204" charset="-122"/>
            </a:endParaRPr>
          </a:p>
        </p:txBody>
      </p:sp>
      <p:sp>
        <p:nvSpPr>
          <p:cNvPr id="17" name="object 17"/>
          <p:cNvSpPr txBox="1"/>
          <p:nvPr/>
        </p:nvSpPr>
        <p:spPr>
          <a:xfrm>
            <a:off x="1140967" y="3500869"/>
            <a:ext cx="1097915" cy="268605"/>
          </a:xfrm>
          <a:prstGeom prst="rect">
            <a:avLst/>
          </a:prstGeom>
        </p:spPr>
        <p:txBody>
          <a:bodyPr vert="horz" wrap="square" lIns="0" tIns="12065" rIns="0" bIns="0" rtlCol="0">
            <a:spAutoFit/>
          </a:bodyPr>
          <a:lstStyle/>
          <a:p>
            <a:pPr marL="12700">
              <a:lnSpc>
                <a:spcPct val="100000"/>
              </a:lnSpc>
              <a:spcBef>
                <a:spcPts val="95"/>
              </a:spcBef>
            </a:pPr>
            <a:r>
              <a:rPr sz="1600" spc="-30" dirty="0">
                <a:latin typeface="微软雅黑" panose="020B0503020204020204" charset="-122"/>
                <a:cs typeface="微软雅黑" panose="020B0503020204020204" charset="-122"/>
              </a:rPr>
              <a:t>Your</a:t>
            </a:r>
            <a:r>
              <a:rPr sz="1600" spc="-160" dirty="0">
                <a:latin typeface="微软雅黑" panose="020B0503020204020204" charset="-122"/>
                <a:cs typeface="微软雅黑" panose="020B0503020204020204" charset="-122"/>
              </a:rPr>
              <a:t> </a:t>
            </a:r>
            <a:r>
              <a:rPr sz="1600" spc="-5" dirty="0">
                <a:latin typeface="微软雅黑" panose="020B0503020204020204" charset="-122"/>
                <a:cs typeface="微软雅黑" panose="020B0503020204020204" charset="-122"/>
              </a:rPr>
              <a:t>Name</a:t>
            </a:r>
            <a:endParaRPr sz="1600">
              <a:latin typeface="微软雅黑" panose="020B0503020204020204" charset="-122"/>
              <a:cs typeface="微软雅黑" panose="020B0503020204020204" charset="-122"/>
            </a:endParaRPr>
          </a:p>
        </p:txBody>
      </p:sp>
      <p:sp>
        <p:nvSpPr>
          <p:cNvPr id="18" name="object 18"/>
          <p:cNvSpPr txBox="1"/>
          <p:nvPr/>
        </p:nvSpPr>
        <p:spPr>
          <a:xfrm>
            <a:off x="1140967" y="4049509"/>
            <a:ext cx="917575" cy="788670"/>
          </a:xfrm>
          <a:prstGeom prst="rect">
            <a:avLst/>
          </a:prstGeom>
        </p:spPr>
        <p:txBody>
          <a:bodyPr vert="horz" wrap="square" lIns="0" tIns="12065" rIns="0" bIns="0" rtlCol="0">
            <a:spAutoFit/>
          </a:bodyPr>
          <a:lstStyle/>
          <a:p>
            <a:pPr marL="12700">
              <a:lnSpc>
                <a:spcPct val="100000"/>
              </a:lnSpc>
              <a:spcBef>
                <a:spcPts val="95"/>
              </a:spcBef>
            </a:pPr>
            <a:r>
              <a:rPr lang="en-US" sz="1600" spc="-30" dirty="0">
                <a:latin typeface="微软雅黑" panose="020B0503020204020204" charset="-122"/>
                <a:cs typeface="微软雅黑" panose="020B0503020204020204" charset="-122"/>
              </a:rPr>
              <a:t>Address</a:t>
            </a:r>
            <a:endParaRPr sz="1600" dirty="0">
              <a:latin typeface="微软雅黑" panose="020B0503020204020204" charset="-122"/>
              <a:cs typeface="微软雅黑" panose="020B0503020204020204" charset="-122"/>
            </a:endParaRPr>
          </a:p>
          <a:p>
            <a:pPr>
              <a:lnSpc>
                <a:spcPct val="100000"/>
              </a:lnSpc>
              <a:spcBef>
                <a:spcPts val="40"/>
              </a:spcBef>
            </a:pPr>
            <a:endParaRPr sz="1850" dirty="0">
              <a:latin typeface="Times New Roman" panose="02020603050405020304"/>
              <a:cs typeface="Times New Roman" panose="02020603050405020304"/>
            </a:endParaRPr>
          </a:p>
          <a:p>
            <a:pPr marL="42545">
              <a:lnSpc>
                <a:spcPct val="100000"/>
              </a:lnSpc>
              <a:spcBef>
                <a:spcPts val="5"/>
              </a:spcBef>
            </a:pPr>
            <a:r>
              <a:rPr sz="1600" spc="-35" dirty="0">
                <a:latin typeface="微软雅黑" panose="020B0503020204020204" charset="-122"/>
                <a:cs typeface="微软雅黑" panose="020B0503020204020204" charset="-122"/>
              </a:rPr>
              <a:t>Tel</a:t>
            </a:r>
            <a:r>
              <a:rPr lang="en-US" altLang="zh-CN" sz="1600" spc="-35" dirty="0">
                <a:latin typeface="微软雅黑" panose="020B0503020204020204" charset="-122"/>
                <a:cs typeface="微软雅黑" panose="020B0503020204020204" charset="-122"/>
              </a:rPr>
              <a:t> No.</a:t>
            </a:r>
            <a:endParaRPr sz="1600" dirty="0">
              <a:latin typeface="微软雅黑" panose="020B0503020204020204" charset="-122"/>
              <a:cs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0166" y="6414771"/>
            <a:ext cx="11976735" cy="0"/>
          </a:xfrm>
          <a:custGeom>
            <a:avLst/>
            <a:gdLst/>
            <a:ahLst/>
            <a:cxnLst/>
            <a:rect l="l" t="t" r="r" b="b"/>
            <a:pathLst>
              <a:path w="11976735">
                <a:moveTo>
                  <a:pt x="0" y="0"/>
                </a:moveTo>
                <a:lnTo>
                  <a:pt x="11976735" y="0"/>
                </a:lnTo>
              </a:path>
            </a:pathLst>
          </a:custGeom>
          <a:ln w="7631">
            <a:solidFill>
              <a:srgbClr val="000000"/>
            </a:solidFill>
          </a:ln>
        </p:spPr>
        <p:txBody>
          <a:bodyPr wrap="square" lIns="0" tIns="0" rIns="0" bIns="0" rtlCol="0"/>
          <a:lstStyle/>
          <a:p/>
        </p:txBody>
      </p:sp>
      <p:sp>
        <p:nvSpPr>
          <p:cNvPr id="3" name="object 3"/>
          <p:cNvSpPr/>
          <p:nvPr/>
        </p:nvSpPr>
        <p:spPr>
          <a:xfrm>
            <a:off x="654051" y="744856"/>
            <a:ext cx="10892790" cy="0"/>
          </a:xfrm>
          <a:custGeom>
            <a:avLst/>
            <a:gdLst/>
            <a:ahLst/>
            <a:cxnLst/>
            <a:rect l="l" t="t" r="r" b="b"/>
            <a:pathLst>
              <a:path w="10892790">
                <a:moveTo>
                  <a:pt x="0" y="0"/>
                </a:moveTo>
                <a:lnTo>
                  <a:pt x="10892790" y="0"/>
                </a:lnTo>
              </a:path>
            </a:pathLst>
          </a:custGeom>
          <a:ln w="7630">
            <a:solidFill>
              <a:srgbClr val="000000"/>
            </a:solidFill>
          </a:ln>
        </p:spPr>
        <p:txBody>
          <a:bodyPr wrap="square" lIns="0" tIns="0" rIns="0" bIns="0" rtlCol="0"/>
          <a:lstStyle/>
          <a:p/>
        </p:txBody>
      </p:sp>
      <p:sp>
        <p:nvSpPr>
          <p:cNvPr id="4" name="object 4"/>
          <p:cNvSpPr txBox="1"/>
          <p:nvPr/>
        </p:nvSpPr>
        <p:spPr>
          <a:xfrm>
            <a:off x="691388" y="881621"/>
            <a:ext cx="9526270" cy="5123180"/>
          </a:xfrm>
          <a:prstGeom prst="rect">
            <a:avLst/>
          </a:prstGeom>
        </p:spPr>
        <p:txBody>
          <a:bodyPr vert="horz" wrap="square" lIns="0" tIns="88265" rIns="0" bIns="0" rtlCol="0">
            <a:spAutoFit/>
          </a:bodyPr>
          <a:lstStyle/>
          <a:p>
            <a:pPr marL="212090" indent="-200025">
              <a:lnSpc>
                <a:spcPct val="100000"/>
              </a:lnSpc>
              <a:spcBef>
                <a:spcPts val="695"/>
              </a:spcBef>
              <a:buFont typeface="΢"/>
              <a:buAutoNum type="arabicPeriod"/>
              <a:tabLst>
                <a:tab pos="212725" algn="l"/>
              </a:tabLst>
            </a:pPr>
            <a:r>
              <a:rPr sz="1400" spc="-5" dirty="0">
                <a:latin typeface="微软雅黑" panose="020B0503020204020204" charset="-122"/>
                <a:cs typeface="微软雅黑" panose="020B0503020204020204" charset="-122"/>
              </a:rPr>
              <a:t>When setting camera parameters, please </a:t>
            </a:r>
            <a:r>
              <a:rPr sz="1400" dirty="0">
                <a:latin typeface="微软雅黑" panose="020B0503020204020204" charset="-122"/>
                <a:cs typeface="微软雅黑" panose="020B0503020204020204" charset="-122"/>
              </a:rPr>
              <a:t>put </a:t>
            </a:r>
            <a:r>
              <a:rPr sz="1400" spc="-5" dirty="0">
                <a:latin typeface="微软雅黑" panose="020B0503020204020204" charset="-122"/>
                <a:cs typeface="微软雅黑" panose="020B0503020204020204" charset="-122"/>
              </a:rPr>
              <a:t>camera in Setup</a:t>
            </a:r>
            <a:r>
              <a:rPr sz="1400" spc="-18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mode.</a:t>
            </a:r>
            <a:endParaRPr sz="1400" dirty="0">
              <a:latin typeface="微软雅黑" panose="020B0503020204020204" charset="-122"/>
              <a:cs typeface="微软雅黑" panose="020B0503020204020204" charset="-122"/>
            </a:endParaRPr>
          </a:p>
          <a:p>
            <a:pPr marL="212090" indent="-200025">
              <a:lnSpc>
                <a:spcPct val="100000"/>
              </a:lnSpc>
              <a:spcBef>
                <a:spcPts val="600"/>
              </a:spcBef>
              <a:buAutoNum type="arabicPeriod"/>
              <a:tabLst>
                <a:tab pos="212725" algn="l"/>
              </a:tabLst>
            </a:pPr>
            <a:r>
              <a:rPr sz="1400" dirty="0">
                <a:latin typeface="微软雅黑" panose="020B0503020204020204" charset="-122"/>
                <a:cs typeface="微软雅黑" panose="020B0503020204020204" charset="-122"/>
              </a:rPr>
              <a:t>Do </a:t>
            </a:r>
            <a:r>
              <a:rPr sz="1400" spc="-5" dirty="0">
                <a:latin typeface="微软雅黑" panose="020B0503020204020204" charset="-122"/>
                <a:cs typeface="微软雅黑" panose="020B0503020204020204" charset="-122"/>
              </a:rPr>
              <a:t>not set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camera directly from </a:t>
            </a:r>
            <a:r>
              <a:rPr sz="1400" dirty="0">
                <a:latin typeface="微软雅黑" panose="020B0503020204020204" charset="-122"/>
                <a:cs typeface="微软雅黑" panose="020B0503020204020204" charset="-122"/>
              </a:rPr>
              <a:t>ON to</a:t>
            </a:r>
            <a:r>
              <a:rPr sz="1400" spc="-22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Setup.</a:t>
            </a:r>
            <a:endParaRPr sz="1400" dirty="0">
              <a:latin typeface="微软雅黑" panose="020B0503020204020204" charset="-122"/>
              <a:cs typeface="微软雅黑" panose="020B0503020204020204" charset="-122"/>
            </a:endParaRPr>
          </a:p>
          <a:p>
            <a:pPr marL="212090" indent="-200025">
              <a:lnSpc>
                <a:spcPct val="100000"/>
              </a:lnSpc>
              <a:spcBef>
                <a:spcPts val="840"/>
              </a:spcBef>
              <a:buAutoNum type="arabicPeriod"/>
              <a:tabLst>
                <a:tab pos="212725" algn="l"/>
              </a:tabLst>
            </a:pPr>
            <a:r>
              <a:rPr sz="1400" spc="-30" dirty="0">
                <a:latin typeface="微软雅黑" panose="020B0503020204020204" charset="-122"/>
                <a:cs typeface="微软雅黑" panose="020B0503020204020204" charset="-122"/>
              </a:rPr>
              <a:t>To</a:t>
            </a:r>
            <a:r>
              <a:rPr sz="1400" spc="-19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replace</a:t>
            </a:r>
            <a:r>
              <a:rPr sz="1400" spc="-15"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the</a:t>
            </a:r>
            <a:r>
              <a:rPr sz="1400" spc="-15" dirty="0">
                <a:latin typeface="微软雅黑" panose="020B0503020204020204" charset="-122"/>
                <a:cs typeface="微软雅黑" panose="020B0503020204020204" charset="-122"/>
              </a:rPr>
              <a:t> battery,</a:t>
            </a:r>
            <a:r>
              <a:rPr sz="1400" spc="-4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SD</a:t>
            </a:r>
            <a:r>
              <a:rPr sz="1400" spc="-5"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card,</a:t>
            </a:r>
            <a:r>
              <a:rPr sz="1400" spc="-1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and </a:t>
            </a:r>
            <a:r>
              <a:rPr sz="1400" dirty="0">
                <a:latin typeface="微软雅黑" panose="020B0503020204020204" charset="-122"/>
                <a:cs typeface="微软雅黑" panose="020B0503020204020204" charset="-122"/>
              </a:rPr>
              <a:t>SIM</a:t>
            </a:r>
            <a:r>
              <a:rPr sz="1400" spc="-15"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card,</a:t>
            </a:r>
            <a:r>
              <a:rPr sz="1400" spc="-5" dirty="0">
                <a:latin typeface="微软雅黑" panose="020B0503020204020204" charset="-122"/>
                <a:cs typeface="微软雅黑" panose="020B0503020204020204" charset="-122"/>
              </a:rPr>
              <a:t> firstly</a:t>
            </a:r>
            <a:r>
              <a:rPr sz="1400" spc="-1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turn</a:t>
            </a:r>
            <a:r>
              <a:rPr sz="1400" spc="-1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camera</a:t>
            </a:r>
            <a:r>
              <a:rPr sz="1400" spc="-15"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to</a:t>
            </a:r>
            <a:r>
              <a:rPr sz="1400" spc="-1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OFF</a:t>
            </a:r>
            <a:r>
              <a:rPr sz="1400" spc="-8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mode.</a:t>
            </a:r>
            <a:endParaRPr sz="1400" dirty="0">
              <a:latin typeface="微软雅黑" panose="020B0503020204020204" charset="-122"/>
              <a:cs typeface="微软雅黑" panose="020B0503020204020204" charset="-122"/>
            </a:endParaRPr>
          </a:p>
          <a:p>
            <a:pPr marL="212090" indent="-200025">
              <a:lnSpc>
                <a:spcPct val="100000"/>
              </a:lnSpc>
              <a:spcBef>
                <a:spcPts val="840"/>
              </a:spcBef>
              <a:buAutoNum type="arabicPeriod"/>
              <a:tabLst>
                <a:tab pos="212725" algn="l"/>
              </a:tabLst>
            </a:pPr>
            <a:r>
              <a:rPr sz="1400" spc="-5" dirty="0">
                <a:latin typeface="微软雅黑" panose="020B0503020204020204" charset="-122"/>
                <a:cs typeface="微软雅黑" panose="020B0503020204020204" charset="-122"/>
              </a:rPr>
              <a:t>Color </a:t>
            </a:r>
            <a:r>
              <a:rPr sz="1400" spc="-10" dirty="0">
                <a:latin typeface="微软雅黑" panose="020B0503020204020204" charset="-122"/>
                <a:cs typeface="微软雅黑" panose="020B0503020204020204" charset="-122"/>
              </a:rPr>
              <a:t>of</a:t>
            </a:r>
            <a:r>
              <a:rPr sz="1400" spc="-5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Indicator</a:t>
            </a:r>
            <a:endParaRPr sz="1400" dirty="0">
              <a:latin typeface="微软雅黑" panose="020B0503020204020204" charset="-122"/>
              <a:cs typeface="微软雅黑" panose="020B0503020204020204" charset="-122"/>
            </a:endParaRPr>
          </a:p>
          <a:p>
            <a:pPr marL="228600" indent="-216535">
              <a:lnSpc>
                <a:spcPct val="100000"/>
              </a:lnSpc>
              <a:spcBef>
                <a:spcPts val="845"/>
              </a:spcBef>
              <a:buAutoNum type="arabicParenR"/>
              <a:tabLst>
                <a:tab pos="229235" algn="l"/>
              </a:tabLst>
            </a:pPr>
            <a:r>
              <a:rPr sz="1400" spc="-5" dirty="0">
                <a:latin typeface="微软雅黑" panose="020B0503020204020204" charset="-122"/>
                <a:cs typeface="微软雅黑" panose="020B0503020204020204" charset="-122"/>
              </a:rPr>
              <a:t>When camera is updating</a:t>
            </a:r>
            <a:r>
              <a:rPr lang="en-US" altLang="zh-CN" sz="1400" spc="-5" dirty="0">
                <a:latin typeface="微软雅黑" panose="020B0503020204020204" charset="-122"/>
                <a:cs typeface="微软雅黑" panose="020B0503020204020204" charset="-122"/>
              </a:rPr>
              <a:t> firmware</a:t>
            </a:r>
            <a:r>
              <a:rPr sz="1400" spc="-5" dirty="0">
                <a:latin typeface="微软雅黑" panose="020B0503020204020204" charset="-122"/>
                <a:cs typeface="微软雅黑" panose="020B0503020204020204" charset="-122"/>
              </a:rPr>
              <a:t>, indicator light flashes</a:t>
            </a:r>
            <a:r>
              <a:rPr sz="1400" spc="-14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green.</a:t>
            </a:r>
            <a:endParaRPr sz="1400" dirty="0">
              <a:latin typeface="微软雅黑" panose="020B0503020204020204" charset="-122"/>
              <a:cs typeface="微软雅黑" panose="020B0503020204020204" charset="-122"/>
            </a:endParaRPr>
          </a:p>
          <a:p>
            <a:pPr marL="228600" indent="-216535">
              <a:lnSpc>
                <a:spcPct val="100000"/>
              </a:lnSpc>
              <a:spcBef>
                <a:spcPts val="850"/>
              </a:spcBef>
              <a:buAutoNum type="arabicParenR"/>
              <a:tabLst>
                <a:tab pos="229235" algn="l"/>
              </a:tabLst>
            </a:pPr>
            <a:r>
              <a:rPr sz="1400" spc="-5" dirty="0">
                <a:latin typeface="微软雅黑" panose="020B0503020204020204" charset="-122"/>
                <a:cs typeface="微软雅黑" panose="020B0503020204020204" charset="-122"/>
              </a:rPr>
              <a:t>The indicator light flashes red when it is turned on or ready for</a:t>
            </a:r>
            <a:r>
              <a:rPr sz="1400" spc="-19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operation.</a:t>
            </a:r>
            <a:endParaRPr sz="1400" dirty="0">
              <a:latin typeface="微软雅黑" panose="020B0503020204020204" charset="-122"/>
              <a:cs typeface="微软雅黑" panose="020B0503020204020204" charset="-122"/>
            </a:endParaRPr>
          </a:p>
          <a:p>
            <a:pPr marL="228600" indent="-216535">
              <a:lnSpc>
                <a:spcPct val="100000"/>
              </a:lnSpc>
              <a:spcBef>
                <a:spcPts val="840"/>
              </a:spcBef>
              <a:buAutoNum type="arabicParenR"/>
              <a:tabLst>
                <a:tab pos="229235" algn="l"/>
              </a:tabLst>
            </a:pPr>
            <a:r>
              <a:rPr sz="1400" spc="-5" dirty="0">
                <a:latin typeface="微软雅黑" panose="020B0503020204020204" charset="-122"/>
                <a:cs typeface="微软雅黑" panose="020B0503020204020204" charset="-122"/>
              </a:rPr>
              <a:t>low </a:t>
            </a:r>
            <a:r>
              <a:rPr sz="1400" spc="-15" dirty="0">
                <a:latin typeface="微软雅黑" panose="020B0503020204020204" charset="-122"/>
                <a:cs typeface="微软雅黑" panose="020B0503020204020204" charset="-122"/>
              </a:rPr>
              <a:t>battery,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indicator light</a:t>
            </a:r>
            <a:r>
              <a:rPr sz="1400" spc="-60" dirty="0">
                <a:latin typeface="微软雅黑" panose="020B0503020204020204" charset="-122"/>
                <a:cs typeface="微软雅黑" panose="020B0503020204020204" charset="-122"/>
              </a:rPr>
              <a:t> </a:t>
            </a:r>
            <a:r>
              <a:rPr lang="en-US" sz="1400" spc="-60" dirty="0">
                <a:latin typeface="微软雅黑" panose="020B0503020204020204" charset="-122"/>
                <a:cs typeface="微软雅黑" panose="020B0503020204020204" charset="-122"/>
              </a:rPr>
              <a:t>flashes </a:t>
            </a:r>
            <a:r>
              <a:rPr sz="1400" spc="-5" dirty="0">
                <a:latin typeface="微软雅黑" panose="020B0503020204020204" charset="-122"/>
                <a:cs typeface="微软雅黑" panose="020B0503020204020204" charset="-122"/>
              </a:rPr>
              <a:t>blue.</a:t>
            </a:r>
            <a:endParaRPr sz="1400" dirty="0">
              <a:latin typeface="微软雅黑" panose="020B0503020204020204" charset="-122"/>
              <a:cs typeface="微软雅黑" panose="020B0503020204020204" charset="-122"/>
            </a:endParaRPr>
          </a:p>
          <a:p>
            <a:pPr marL="228600" indent="-216535">
              <a:lnSpc>
                <a:spcPct val="100000"/>
              </a:lnSpc>
              <a:spcBef>
                <a:spcPts val="840"/>
              </a:spcBef>
              <a:buAutoNum type="arabicParenR"/>
              <a:tabLst>
                <a:tab pos="229235" algn="l"/>
              </a:tabLst>
            </a:pPr>
            <a:r>
              <a:rPr sz="1400" spc="-5" dirty="0">
                <a:latin typeface="微软雅黑" panose="020B0503020204020204" charset="-122"/>
                <a:cs typeface="微软雅黑" panose="020B0503020204020204" charset="-122"/>
              </a:rPr>
              <a:t>long standby time,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indicator flashes</a:t>
            </a:r>
            <a:r>
              <a:rPr sz="1400" spc="-114"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purple.</a:t>
            </a:r>
            <a:endParaRPr sz="1400" dirty="0">
              <a:latin typeface="微软雅黑" panose="020B0503020204020204" charset="-122"/>
              <a:cs typeface="微软雅黑" panose="020B0503020204020204" charset="-122"/>
            </a:endParaRPr>
          </a:p>
          <a:p>
            <a:pPr marL="212090" indent="-200025">
              <a:lnSpc>
                <a:spcPct val="100000"/>
              </a:lnSpc>
              <a:spcBef>
                <a:spcPts val="840"/>
              </a:spcBef>
              <a:buAutoNum type="arabicPeriod" startAt="5"/>
              <a:tabLst>
                <a:tab pos="212725" algn="l"/>
              </a:tabLst>
            </a:pPr>
            <a:r>
              <a:rPr sz="1400" spc="-5" dirty="0">
                <a:latin typeface="微软雅黑" panose="020B0503020204020204" charset="-122"/>
                <a:cs typeface="微软雅黑" panose="020B0503020204020204" charset="-122"/>
              </a:rPr>
              <a:t>Batteries need </a:t>
            </a:r>
            <a:r>
              <a:rPr sz="1400" dirty="0">
                <a:latin typeface="微软雅黑" panose="020B0503020204020204" charset="-122"/>
                <a:cs typeface="微软雅黑" panose="020B0503020204020204" charset="-122"/>
              </a:rPr>
              <a:t>to </a:t>
            </a:r>
            <a:r>
              <a:rPr sz="1400" spc="-5" dirty="0">
                <a:latin typeface="微软雅黑" panose="020B0503020204020204" charset="-122"/>
                <a:cs typeface="微软雅黑" panose="020B0503020204020204" charset="-122"/>
              </a:rPr>
              <a:t>use </a:t>
            </a:r>
            <a:r>
              <a:rPr sz="1400" spc="5" dirty="0">
                <a:latin typeface="微软雅黑" panose="020B0503020204020204" charset="-122"/>
                <a:cs typeface="微软雅黑" panose="020B0503020204020204" charset="-122"/>
              </a:rPr>
              <a:t>dry </a:t>
            </a:r>
            <a:r>
              <a:rPr sz="1400" spc="-5" dirty="0">
                <a:latin typeface="微软雅黑" panose="020B0503020204020204" charset="-122"/>
                <a:cs typeface="微软雅黑" panose="020B0503020204020204" charset="-122"/>
              </a:rPr>
              <a:t>batteries, </a:t>
            </a:r>
            <a:r>
              <a:rPr lang="en-US" sz="1400" spc="-5" dirty="0">
                <a:latin typeface="微软雅黑" panose="020B0503020204020204" charset="-122"/>
                <a:cs typeface="微软雅黑" panose="020B0503020204020204" charset="-122"/>
              </a:rPr>
              <a:t>do</a:t>
            </a:r>
            <a:r>
              <a:rPr sz="1400" spc="-5" dirty="0">
                <a:latin typeface="微软雅黑" panose="020B0503020204020204" charset="-122"/>
                <a:cs typeface="微软雅黑" panose="020B0503020204020204" charset="-122"/>
              </a:rPr>
              <a:t> not use rechargeable</a:t>
            </a:r>
            <a:r>
              <a:rPr sz="1400" spc="2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batteries.</a:t>
            </a:r>
            <a:endParaRPr sz="1400" dirty="0">
              <a:latin typeface="微软雅黑" panose="020B0503020204020204" charset="-122"/>
              <a:cs typeface="微软雅黑" panose="020B0503020204020204" charset="-122"/>
            </a:endParaRPr>
          </a:p>
          <a:p>
            <a:pPr marL="212090" indent="-200025">
              <a:lnSpc>
                <a:spcPct val="100000"/>
              </a:lnSpc>
              <a:spcBef>
                <a:spcPts val="840"/>
              </a:spcBef>
              <a:buAutoNum type="arabicPeriod" startAt="5"/>
              <a:tabLst>
                <a:tab pos="212725" algn="l"/>
              </a:tabLst>
            </a:pPr>
            <a:r>
              <a:rPr sz="1400" spc="-5" dirty="0">
                <a:latin typeface="微软雅黑" panose="020B0503020204020204" charset="-122"/>
                <a:cs typeface="微软雅黑" panose="020B0503020204020204" charset="-122"/>
              </a:rPr>
              <a:t>When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SD </a:t>
            </a:r>
            <a:r>
              <a:rPr sz="1400" dirty="0">
                <a:latin typeface="微软雅黑" panose="020B0503020204020204" charset="-122"/>
                <a:cs typeface="微软雅黑" panose="020B0503020204020204" charset="-122"/>
              </a:rPr>
              <a:t>card </a:t>
            </a:r>
            <a:r>
              <a:rPr sz="1400" spc="-5" dirty="0">
                <a:latin typeface="微软雅黑" panose="020B0503020204020204" charset="-122"/>
                <a:cs typeface="微软雅黑" panose="020B0503020204020204" charset="-122"/>
              </a:rPr>
              <a:t>is inserted into camera, </a:t>
            </a:r>
            <a:r>
              <a:rPr sz="1400" spc="-10" dirty="0">
                <a:latin typeface="微软雅黑" panose="020B0503020204020204" charset="-122"/>
                <a:cs typeface="微软雅黑" panose="020B0503020204020204" charset="-122"/>
              </a:rPr>
              <a:t>make </a:t>
            </a:r>
            <a:r>
              <a:rPr sz="1400" dirty="0">
                <a:latin typeface="微软雅黑" panose="020B0503020204020204" charset="-122"/>
                <a:cs typeface="微软雅黑" panose="020B0503020204020204" charset="-122"/>
              </a:rPr>
              <a:t>sure </a:t>
            </a:r>
            <a:r>
              <a:rPr sz="1400" spc="-5" dirty="0">
                <a:latin typeface="微软雅黑" panose="020B0503020204020204" charset="-122"/>
                <a:cs typeface="微软雅黑" panose="020B0503020204020204" charset="-122"/>
              </a:rPr>
              <a:t>that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SD </a:t>
            </a:r>
            <a:r>
              <a:rPr sz="1400" dirty="0">
                <a:latin typeface="微软雅黑" panose="020B0503020204020204" charset="-122"/>
                <a:cs typeface="微软雅黑" panose="020B0503020204020204" charset="-122"/>
              </a:rPr>
              <a:t>card </a:t>
            </a:r>
            <a:r>
              <a:rPr sz="1400" spc="-5" dirty="0">
                <a:latin typeface="微软雅黑" panose="020B0503020204020204" charset="-122"/>
                <a:cs typeface="微软雅黑" panose="020B0503020204020204" charset="-122"/>
              </a:rPr>
              <a:t>is </a:t>
            </a:r>
            <a:r>
              <a:rPr lang="en-US" sz="1400" spc="-5" dirty="0">
                <a:latin typeface="微软雅黑" panose="020B0503020204020204" charset="-122"/>
                <a:cs typeface="微软雅黑" panose="020B0503020204020204" charset="-122"/>
              </a:rPr>
              <a:t>not </a:t>
            </a:r>
            <a:r>
              <a:rPr sz="1400" spc="-5" dirty="0">
                <a:latin typeface="微软雅黑" panose="020B0503020204020204" charset="-122"/>
                <a:cs typeface="微软雅黑" panose="020B0503020204020204" charset="-122"/>
              </a:rPr>
              <a:t>in </a:t>
            </a:r>
            <a:r>
              <a:rPr lang="en-US" sz="1400" spc="-5" dirty="0">
                <a:latin typeface="微软雅黑" panose="020B0503020204020204" charset="-122"/>
                <a:cs typeface="微软雅黑" panose="020B0503020204020204" charset="-122"/>
              </a:rPr>
              <a:t>lock </a:t>
            </a:r>
            <a:r>
              <a:rPr sz="1400" spc="-5" dirty="0">
                <a:latin typeface="微软雅黑" panose="020B0503020204020204" charset="-122"/>
                <a:cs typeface="微软雅黑" panose="020B0503020204020204" charset="-122"/>
              </a:rPr>
              <a:t>state.</a:t>
            </a:r>
            <a:endParaRPr sz="1400" dirty="0">
              <a:latin typeface="微软雅黑" panose="020B0503020204020204" charset="-122"/>
              <a:cs typeface="微软雅黑" panose="020B0503020204020204" charset="-122"/>
            </a:endParaRPr>
          </a:p>
          <a:p>
            <a:pPr marL="212090" indent="-200025">
              <a:lnSpc>
                <a:spcPct val="100000"/>
              </a:lnSpc>
              <a:spcBef>
                <a:spcPts val="840"/>
              </a:spcBef>
              <a:buAutoNum type="arabicPeriod" startAt="5"/>
              <a:tabLst>
                <a:tab pos="212725" algn="l"/>
              </a:tabLst>
            </a:pPr>
            <a:r>
              <a:rPr sz="1400" spc="-5" dirty="0">
                <a:latin typeface="微软雅黑" panose="020B0503020204020204" charset="-122"/>
                <a:cs typeface="微软雅黑" panose="020B0503020204020204" charset="-122"/>
              </a:rPr>
              <a:t>When using </a:t>
            </a:r>
            <a:r>
              <a:rPr sz="1400" dirty="0">
                <a:latin typeface="微软雅黑" panose="020B0503020204020204" charset="-122"/>
                <a:cs typeface="微软雅黑" panose="020B0503020204020204" charset="-122"/>
              </a:rPr>
              <a:t>an </a:t>
            </a:r>
            <a:r>
              <a:rPr sz="1400" spc="-5" dirty="0">
                <a:latin typeface="微软雅黑" panose="020B0503020204020204" charset="-122"/>
                <a:cs typeface="微软雅黑" panose="020B0503020204020204" charset="-122"/>
              </a:rPr>
              <a:t>external power </a:t>
            </a:r>
            <a:r>
              <a:rPr sz="1400" spc="-15" dirty="0">
                <a:latin typeface="微软雅黑" panose="020B0503020204020204" charset="-122"/>
                <a:cs typeface="微软雅黑" panose="020B0503020204020204" charset="-122"/>
              </a:rPr>
              <a:t>supply, </a:t>
            </a:r>
            <a:r>
              <a:rPr sz="1400" spc="-10" dirty="0">
                <a:latin typeface="微软雅黑" panose="020B0503020204020204" charset="-122"/>
                <a:cs typeface="微软雅黑" panose="020B0503020204020204" charset="-122"/>
              </a:rPr>
              <a:t>make </a:t>
            </a:r>
            <a:r>
              <a:rPr sz="1400" dirty="0">
                <a:latin typeface="微软雅黑" panose="020B0503020204020204" charset="-122"/>
                <a:cs typeface="微软雅黑" panose="020B0503020204020204" charset="-122"/>
              </a:rPr>
              <a:t>sure </a:t>
            </a:r>
            <a:r>
              <a:rPr sz="1400" spc="-5" dirty="0">
                <a:latin typeface="微软雅黑" panose="020B0503020204020204" charset="-122"/>
                <a:cs typeface="微软雅黑" panose="020B0503020204020204" charset="-122"/>
              </a:rPr>
              <a:t>that voltage is</a:t>
            </a:r>
            <a:r>
              <a:rPr sz="1400" spc="-250" dirty="0">
                <a:latin typeface="微软雅黑" panose="020B0503020204020204" charset="-122"/>
                <a:cs typeface="微软雅黑" panose="020B0503020204020204" charset="-122"/>
              </a:rPr>
              <a:t> </a:t>
            </a:r>
            <a:r>
              <a:rPr lang="en-US" altLang="zh-CN" sz="1400" spc="-5" dirty="0">
                <a:latin typeface="微软雅黑" panose="020B0503020204020204" charset="-122"/>
                <a:cs typeface="微软雅黑" panose="020B0503020204020204" charset="-122"/>
              </a:rPr>
              <a:t> 12V.</a:t>
            </a:r>
            <a:endParaRPr sz="1400" dirty="0">
              <a:latin typeface="微软雅黑" panose="020B0503020204020204" charset="-122"/>
              <a:cs typeface="微软雅黑" panose="020B0503020204020204" charset="-122"/>
            </a:endParaRPr>
          </a:p>
          <a:p>
            <a:pPr marL="212090" indent="-200025">
              <a:lnSpc>
                <a:spcPct val="100000"/>
              </a:lnSpc>
              <a:spcBef>
                <a:spcPts val="840"/>
              </a:spcBef>
              <a:buAutoNum type="arabicPeriod" startAt="5"/>
              <a:tabLst>
                <a:tab pos="212725" algn="l"/>
              </a:tabLst>
            </a:pPr>
            <a:r>
              <a:rPr sz="1400" spc="-5" dirty="0">
                <a:latin typeface="微软雅黑" panose="020B0503020204020204" charset="-122"/>
                <a:cs typeface="微软雅黑" panose="020B0503020204020204" charset="-122"/>
              </a:rPr>
              <a:t>Please </a:t>
            </a:r>
            <a:r>
              <a:rPr sz="1400" spc="-10" dirty="0">
                <a:latin typeface="微软雅黑" panose="020B0503020204020204" charset="-122"/>
                <a:cs typeface="微软雅黑" panose="020B0503020204020204" charset="-122"/>
              </a:rPr>
              <a:t>take </a:t>
            </a:r>
            <a:r>
              <a:rPr sz="1400" spc="-5" dirty="0">
                <a:latin typeface="微软雅黑" panose="020B0503020204020204" charset="-122"/>
                <a:cs typeface="微软雅黑" panose="020B0503020204020204" charset="-122"/>
              </a:rPr>
              <a:t>out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battery</a:t>
            </a:r>
            <a:r>
              <a:rPr lang="en-US" altLang="zh-CN" sz="1400" spc="-5"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to </a:t>
            </a:r>
            <a:r>
              <a:rPr sz="1400" spc="-5" dirty="0">
                <a:latin typeface="微软雅黑" panose="020B0503020204020204" charset="-122"/>
                <a:cs typeface="微软雅黑" panose="020B0503020204020204" charset="-122"/>
              </a:rPr>
              <a:t>avoid leakage </a:t>
            </a:r>
            <a:r>
              <a:rPr sz="1400" spc="-10" dirty="0">
                <a:latin typeface="微软雅黑" panose="020B0503020204020204" charset="-122"/>
                <a:cs typeface="微软雅黑" panose="020B0503020204020204" charset="-122"/>
              </a:rPr>
              <a:t>of </a:t>
            </a:r>
            <a:r>
              <a:rPr sz="1400" dirty="0">
                <a:latin typeface="微软雅黑" panose="020B0503020204020204" charset="-122"/>
                <a:cs typeface="微软雅黑" panose="020B0503020204020204" charset="-122"/>
              </a:rPr>
              <a:t>the</a:t>
            </a:r>
            <a:r>
              <a:rPr sz="1400" spc="-200" dirty="0">
                <a:latin typeface="微软雅黑" panose="020B0503020204020204" charset="-122"/>
                <a:cs typeface="微软雅黑" panose="020B0503020204020204" charset="-122"/>
              </a:rPr>
              <a:t> </a:t>
            </a:r>
            <a:r>
              <a:rPr sz="1400" spc="-15" dirty="0">
                <a:latin typeface="微软雅黑" panose="020B0503020204020204" charset="-122"/>
                <a:cs typeface="微软雅黑" panose="020B0503020204020204" charset="-122"/>
              </a:rPr>
              <a:t>battery</a:t>
            </a:r>
            <a:r>
              <a:rPr lang="en-US" altLang="zh-CN" sz="1400" spc="-15" dirty="0">
                <a:latin typeface="微软雅黑" panose="020B0503020204020204" charset="-122"/>
                <a:cs typeface="微软雅黑" panose="020B0503020204020204" charset="-122"/>
              </a:rPr>
              <a:t> if camera is not used for a long time.</a:t>
            </a:r>
            <a:endParaRPr sz="1400" dirty="0">
              <a:latin typeface="微软雅黑" panose="020B0503020204020204" charset="-122"/>
              <a:cs typeface="微软雅黑" panose="020B0503020204020204" charset="-122"/>
            </a:endParaRPr>
          </a:p>
          <a:p>
            <a:pPr marL="212090" indent="-200025">
              <a:lnSpc>
                <a:spcPct val="100000"/>
              </a:lnSpc>
              <a:spcBef>
                <a:spcPts val="850"/>
              </a:spcBef>
              <a:buAutoNum type="arabicPeriod" startAt="5"/>
              <a:tabLst>
                <a:tab pos="212725" algn="l"/>
              </a:tabLst>
            </a:pPr>
            <a:r>
              <a:rPr sz="1400" spc="-5" dirty="0">
                <a:latin typeface="微软雅黑" panose="020B0503020204020204" charset="-122"/>
                <a:cs typeface="微软雅黑" panose="020B0503020204020204" charset="-122"/>
              </a:rPr>
              <a:t>Camera can not </a:t>
            </a:r>
            <a:r>
              <a:rPr sz="1400" dirty="0">
                <a:latin typeface="微软雅黑" panose="020B0503020204020204" charset="-122"/>
                <a:cs typeface="微软雅黑" panose="020B0503020204020204" charset="-122"/>
              </a:rPr>
              <a:t>be </a:t>
            </a:r>
            <a:r>
              <a:rPr sz="1400" spc="-5" dirty="0">
                <a:latin typeface="微软雅黑" panose="020B0503020204020204" charset="-122"/>
                <a:cs typeface="微软雅黑" panose="020B0503020204020204" charset="-122"/>
              </a:rPr>
              <a:t>directly immersed in </a:t>
            </a:r>
            <a:r>
              <a:rPr sz="1400" spc="-25" dirty="0">
                <a:latin typeface="微软雅黑" panose="020B0503020204020204" charset="-122"/>
                <a:cs typeface="微软雅黑" panose="020B0503020204020204" charset="-122"/>
              </a:rPr>
              <a:t>water, </a:t>
            </a:r>
            <a:r>
              <a:rPr sz="1400" spc="-5" dirty="0">
                <a:latin typeface="微软雅黑" panose="020B0503020204020204" charset="-122"/>
                <a:cs typeface="微软雅黑" panose="020B0503020204020204" charset="-122"/>
              </a:rPr>
              <a:t>can not </a:t>
            </a:r>
            <a:r>
              <a:rPr sz="1400" dirty="0">
                <a:latin typeface="微软雅黑" panose="020B0503020204020204" charset="-122"/>
                <a:cs typeface="微软雅黑" panose="020B0503020204020204" charset="-122"/>
              </a:rPr>
              <a:t>be </a:t>
            </a:r>
            <a:r>
              <a:rPr sz="1400" spc="-5" dirty="0">
                <a:latin typeface="微软雅黑" panose="020B0503020204020204" charset="-122"/>
                <a:cs typeface="微软雅黑" panose="020B0503020204020204" charset="-122"/>
              </a:rPr>
              <a:t>placed in the environment </a:t>
            </a:r>
            <a:r>
              <a:rPr sz="1400" spc="-10" dirty="0">
                <a:latin typeface="微软雅黑" panose="020B0503020204020204" charset="-122"/>
                <a:cs typeface="微软雅黑" panose="020B0503020204020204" charset="-122"/>
              </a:rPr>
              <a:t>of </a:t>
            </a:r>
            <a:r>
              <a:rPr sz="1400" spc="-5" dirty="0">
                <a:latin typeface="微软雅黑" panose="020B0503020204020204" charset="-122"/>
                <a:cs typeface="微软雅黑" panose="020B0503020204020204" charset="-122"/>
              </a:rPr>
              <a:t>strong acid </a:t>
            </a:r>
            <a:r>
              <a:rPr sz="1400" dirty="0">
                <a:latin typeface="微软雅黑" panose="020B0503020204020204" charset="-122"/>
                <a:cs typeface="微软雅黑" panose="020B0503020204020204" charset="-122"/>
              </a:rPr>
              <a:t>and</a:t>
            </a:r>
            <a:r>
              <a:rPr sz="1400" spc="-15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alkali.</a:t>
            </a:r>
            <a:endParaRPr sz="1400" dirty="0">
              <a:latin typeface="微软雅黑" panose="020B0503020204020204" charset="-122"/>
              <a:cs typeface="微软雅黑" panose="020B0503020204020204" charset="-122"/>
            </a:endParaRPr>
          </a:p>
          <a:p>
            <a:pPr marL="315595" indent="-303530">
              <a:lnSpc>
                <a:spcPct val="100000"/>
              </a:lnSpc>
              <a:spcBef>
                <a:spcPts val="840"/>
              </a:spcBef>
              <a:buAutoNum type="arabicPeriod" startAt="5"/>
              <a:tabLst>
                <a:tab pos="316230" algn="l"/>
              </a:tabLst>
            </a:pPr>
            <a:r>
              <a:rPr lang="en-US" sz="1400" spc="-5" dirty="0">
                <a:latin typeface="微软雅黑" panose="020B0503020204020204" charset="-122"/>
                <a:cs typeface="微软雅黑" panose="020B0503020204020204" charset="-122"/>
              </a:rPr>
              <a:t>Don’t use your fingers to </a:t>
            </a:r>
            <a:r>
              <a:rPr sz="1400" spc="-5" dirty="0">
                <a:latin typeface="微软雅黑" panose="020B0503020204020204" charset="-122"/>
                <a:cs typeface="微软雅黑" panose="020B0503020204020204" charset="-122"/>
              </a:rPr>
              <a:t>press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Fresnel</a:t>
            </a:r>
            <a:r>
              <a:rPr sz="1400" spc="-13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lens.</a:t>
            </a:r>
            <a:endParaRPr sz="1400" dirty="0">
              <a:latin typeface="微软雅黑" panose="020B0503020204020204" charset="-122"/>
              <a:cs typeface="微软雅黑" panose="020B0503020204020204" charset="-122"/>
            </a:endParaRPr>
          </a:p>
          <a:p>
            <a:pPr marL="315595" indent="-303530">
              <a:lnSpc>
                <a:spcPct val="100000"/>
              </a:lnSpc>
              <a:spcBef>
                <a:spcPts val="840"/>
              </a:spcBef>
              <a:buAutoNum type="arabicPeriod" startAt="5"/>
              <a:tabLst>
                <a:tab pos="316230" algn="l"/>
              </a:tabLst>
            </a:pPr>
            <a:r>
              <a:rPr sz="1400" spc="-5" dirty="0">
                <a:latin typeface="微软雅黑" panose="020B0503020204020204" charset="-122"/>
                <a:cs typeface="微软雅黑" panose="020B0503020204020204" charset="-122"/>
              </a:rPr>
              <a:t>Keep the lens </a:t>
            </a:r>
            <a:r>
              <a:rPr sz="1400" dirty="0">
                <a:latin typeface="微软雅黑" panose="020B0503020204020204" charset="-122"/>
                <a:cs typeface="微软雅黑" panose="020B0503020204020204" charset="-122"/>
              </a:rPr>
              <a:t>and </a:t>
            </a:r>
            <a:r>
              <a:rPr sz="1400" spc="-5" dirty="0">
                <a:latin typeface="微软雅黑" panose="020B0503020204020204" charset="-122"/>
                <a:cs typeface="微软雅黑" panose="020B0503020204020204" charset="-122"/>
              </a:rPr>
              <a:t>battery compartment</a:t>
            </a:r>
            <a:r>
              <a:rPr sz="1400" spc="-10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clean.</a:t>
            </a:r>
            <a:endParaRPr sz="1400" dirty="0">
              <a:latin typeface="微软雅黑" panose="020B0503020204020204" charset="-122"/>
              <a:cs typeface="微软雅黑" panose="020B0503020204020204" charset="-122"/>
            </a:endParaRPr>
          </a:p>
          <a:p>
            <a:pPr marL="315595" indent="-303530">
              <a:lnSpc>
                <a:spcPct val="100000"/>
              </a:lnSpc>
              <a:spcBef>
                <a:spcPts val="840"/>
              </a:spcBef>
              <a:buAutoNum type="arabicPeriod" startAt="5"/>
              <a:tabLst>
                <a:tab pos="316230" algn="l"/>
              </a:tabLst>
            </a:pPr>
            <a:r>
              <a:rPr sz="1400" dirty="0">
                <a:latin typeface="微软雅黑" panose="020B0503020204020204" charset="-122"/>
                <a:cs typeface="微软雅黑" panose="020B0503020204020204" charset="-122"/>
              </a:rPr>
              <a:t>Do </a:t>
            </a:r>
            <a:r>
              <a:rPr sz="1400" spc="-5" dirty="0">
                <a:latin typeface="微软雅黑" panose="020B0503020204020204" charset="-122"/>
                <a:cs typeface="微软雅黑" panose="020B0503020204020204" charset="-122"/>
              </a:rPr>
              <a:t>not use sharp hard objects </a:t>
            </a:r>
            <a:r>
              <a:rPr sz="1400" dirty="0">
                <a:latin typeface="微软雅黑" panose="020B0503020204020204" charset="-122"/>
                <a:cs typeface="微软雅黑" panose="020B0503020204020204" charset="-122"/>
              </a:rPr>
              <a:t>to </a:t>
            </a:r>
            <a:r>
              <a:rPr lang="en-US" sz="1400" spc="-5" dirty="0">
                <a:latin typeface="微软雅黑" panose="020B0503020204020204" charset="-122"/>
                <a:cs typeface="微软雅黑" panose="020B0503020204020204" charset="-122"/>
              </a:rPr>
              <a:t>scratch screen.</a:t>
            </a:r>
            <a:endParaRPr sz="1400" dirty="0">
              <a:latin typeface="微软雅黑" panose="020B0503020204020204" charset="-122"/>
              <a:cs typeface="微软雅黑" panose="020B0503020204020204" charset="-122"/>
            </a:endParaRPr>
          </a:p>
        </p:txBody>
      </p:sp>
      <p:sp>
        <p:nvSpPr>
          <p:cNvPr id="6" name="object 6"/>
          <p:cNvSpPr txBox="1"/>
          <p:nvPr/>
        </p:nvSpPr>
        <p:spPr>
          <a:xfrm>
            <a:off x="11159235" y="6422538"/>
            <a:ext cx="140335" cy="226695"/>
          </a:xfrm>
          <a:prstGeom prst="rect">
            <a:avLst/>
          </a:prstGeom>
        </p:spPr>
        <p:txBody>
          <a:bodyPr vert="horz" wrap="square" lIns="0" tIns="21590" rIns="0" bIns="0" rtlCol="0">
            <a:spAutoFit/>
          </a:bodyPr>
          <a:lstStyle/>
          <a:p>
            <a:pPr marL="25400">
              <a:lnSpc>
                <a:spcPct val="100000"/>
              </a:lnSpc>
              <a:spcBef>
                <a:spcPts val="170"/>
              </a:spcBef>
            </a:pPr>
            <a:fld id="{81D60167-4931-47E6-BA6A-407CBD079E47}" type="slidenum">
              <a:rPr sz="1200" dirty="0">
                <a:latin typeface="微软雅黑" panose="020B0503020204020204" charset="-122"/>
                <a:cs typeface="微软雅黑" panose="020B0503020204020204" charset="-122"/>
              </a:rPr>
            </a:fld>
            <a:endParaRPr sz="1200">
              <a:latin typeface="微软雅黑" panose="020B0503020204020204" charset="-122"/>
              <a:cs typeface="微软雅黑" panose="020B0503020204020204" charset="-122"/>
            </a:endParaRPr>
          </a:p>
        </p:txBody>
      </p:sp>
      <p:sp>
        <p:nvSpPr>
          <p:cNvPr id="5" name="object 5"/>
          <p:cNvSpPr txBox="1">
            <a:spLocks noGrp="1"/>
          </p:cNvSpPr>
          <p:nvPr>
            <p:ph type="title"/>
          </p:nvPr>
        </p:nvSpPr>
        <p:spPr>
          <a:xfrm>
            <a:off x="711200" y="407034"/>
            <a:ext cx="1932305" cy="299720"/>
          </a:xfrm>
          <a:prstGeom prst="rect">
            <a:avLst/>
          </a:prstGeom>
        </p:spPr>
        <p:txBody>
          <a:bodyPr vert="horz" wrap="square" lIns="0" tIns="12700" rIns="0" bIns="0" rtlCol="0">
            <a:spAutoFit/>
          </a:bodyPr>
          <a:lstStyle/>
          <a:p>
            <a:pPr marL="12700">
              <a:lnSpc>
                <a:spcPct val="100000"/>
              </a:lnSpc>
              <a:spcBef>
                <a:spcPts val="100"/>
              </a:spcBef>
            </a:pPr>
            <a:r>
              <a:rPr u="none" spc="-5" dirty="0"/>
              <a:t>Notes Before</a:t>
            </a:r>
            <a:r>
              <a:rPr u="none" spc="-55" dirty="0"/>
              <a:t> </a:t>
            </a:r>
            <a:r>
              <a:rPr u="none" spc="-5" dirty="0"/>
              <a:t>Use</a:t>
            </a:r>
            <a:endParaRPr u="none" spc="-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2"/>
          <p:cNvSpPr txBox="1"/>
          <p:nvPr/>
        </p:nvSpPr>
        <p:spPr>
          <a:xfrm>
            <a:off x="778255" y="407034"/>
            <a:ext cx="1640205" cy="299720"/>
          </a:xfrm>
          <a:prstGeom prst="rect">
            <a:avLst/>
          </a:prstGeom>
        </p:spPr>
        <p:txBody>
          <a:bodyPr vert="horz" wrap="square" lIns="0" tIns="12700" rIns="0" bIns="0" rtlCol="0">
            <a:spAutoFit/>
          </a:bodyPr>
          <a:p>
            <a:pPr marL="12700">
              <a:lnSpc>
                <a:spcPct val="100000"/>
              </a:lnSpc>
              <a:spcBef>
                <a:spcPts val="100"/>
              </a:spcBef>
            </a:pPr>
            <a:r>
              <a:rPr sz="1800" spc="-5" dirty="0">
                <a:latin typeface="微软雅黑" panose="020B0503020204020204" charset="-122"/>
                <a:cs typeface="微软雅黑" panose="020B0503020204020204" charset="-122"/>
              </a:rPr>
              <a:t>View</a:t>
            </a:r>
            <a:r>
              <a:rPr sz="1800" spc="-60" dirty="0">
                <a:latin typeface="微软雅黑" panose="020B0503020204020204" charset="-122"/>
                <a:cs typeface="微软雅黑" panose="020B0503020204020204" charset="-122"/>
              </a:rPr>
              <a:t> </a:t>
            </a:r>
            <a:r>
              <a:rPr sz="1800" spc="-5" dirty="0">
                <a:latin typeface="微软雅黑" panose="020B0503020204020204" charset="-122"/>
                <a:cs typeface="微软雅黑" panose="020B0503020204020204" charset="-122"/>
              </a:rPr>
              <a:t>Drawings</a:t>
            </a:r>
            <a:endParaRPr sz="1800">
              <a:latin typeface="微软雅黑" panose="020B0503020204020204" charset="-122"/>
              <a:cs typeface="微软雅黑" panose="020B0503020204020204" charset="-122"/>
            </a:endParaRPr>
          </a:p>
        </p:txBody>
      </p:sp>
      <p:sp>
        <p:nvSpPr>
          <p:cNvPr id="7" name="object 6"/>
          <p:cNvSpPr/>
          <p:nvPr>
            <p:custDataLst>
              <p:tags r:id="rId1"/>
            </p:custDataLst>
          </p:nvPr>
        </p:nvSpPr>
        <p:spPr>
          <a:xfrm>
            <a:off x="6522720" y="1252220"/>
            <a:ext cx="1847850" cy="5053330"/>
          </a:xfrm>
          <a:prstGeom prst="rect">
            <a:avLst/>
          </a:prstGeom>
          <a:blipFill rotWithShape="1">
            <a:blip r:embed="rId2" cstate="print"/>
            <a:stretch>
              <a:fillRect/>
            </a:stretch>
          </a:blipFill>
        </p:spPr>
        <p:txBody>
          <a:bodyPr wrap="square" lIns="0" tIns="0" rIns="0" bIns="0" rtlCol="0"/>
          <a:p/>
        </p:txBody>
      </p:sp>
      <p:sp>
        <p:nvSpPr>
          <p:cNvPr id="9" name="object 8"/>
          <p:cNvSpPr txBox="1"/>
          <p:nvPr/>
        </p:nvSpPr>
        <p:spPr>
          <a:xfrm>
            <a:off x="11159235" y="6422538"/>
            <a:ext cx="140335" cy="226695"/>
          </a:xfrm>
          <a:prstGeom prst="rect">
            <a:avLst/>
          </a:prstGeom>
        </p:spPr>
        <p:txBody>
          <a:bodyPr vert="horz" wrap="square" lIns="0" tIns="21590" rIns="0" bIns="0" rtlCol="0">
            <a:spAutoFit/>
          </a:bodyPr>
          <a:p>
            <a:pPr marL="25400">
              <a:lnSpc>
                <a:spcPct val="100000"/>
              </a:lnSpc>
              <a:spcBef>
                <a:spcPts val="170"/>
              </a:spcBef>
            </a:pPr>
            <a:fld id="{81D60167-4931-47E6-BA6A-407CBD079E47}" type="slidenum">
              <a:rPr sz="1200" dirty="0">
                <a:latin typeface="微软雅黑" panose="020B0503020204020204" charset="-122"/>
                <a:cs typeface="微软雅黑" panose="020B0503020204020204" charset="-122"/>
              </a:rPr>
            </a:fld>
            <a:endParaRPr sz="1200">
              <a:latin typeface="微软雅黑" panose="020B0503020204020204" charset="-122"/>
              <a:cs typeface="微软雅黑" panose="020B0503020204020204" charset="-122"/>
            </a:endParaRPr>
          </a:p>
        </p:txBody>
      </p:sp>
      <p:sp>
        <p:nvSpPr>
          <p:cNvPr id="10" name="object 2"/>
          <p:cNvSpPr/>
          <p:nvPr/>
        </p:nvSpPr>
        <p:spPr>
          <a:xfrm>
            <a:off x="90170" y="6414768"/>
            <a:ext cx="11976735" cy="0"/>
          </a:xfrm>
          <a:custGeom>
            <a:avLst/>
            <a:gdLst/>
            <a:ahLst/>
            <a:cxnLst/>
            <a:rect l="l" t="t" r="r" b="b"/>
            <a:pathLst>
              <a:path w="11976735">
                <a:moveTo>
                  <a:pt x="0" y="0"/>
                </a:moveTo>
                <a:lnTo>
                  <a:pt x="11976735" y="0"/>
                </a:lnTo>
              </a:path>
            </a:pathLst>
          </a:custGeom>
          <a:ln w="7620">
            <a:solidFill>
              <a:srgbClr val="000000"/>
            </a:solidFill>
          </a:ln>
        </p:spPr>
        <p:txBody>
          <a:bodyPr wrap="square" lIns="0" tIns="0" rIns="0" bIns="0" rtlCol="0"/>
          <a:p/>
        </p:txBody>
      </p:sp>
      <p:sp>
        <p:nvSpPr>
          <p:cNvPr id="11" name="object 3"/>
          <p:cNvSpPr/>
          <p:nvPr/>
        </p:nvSpPr>
        <p:spPr>
          <a:xfrm>
            <a:off x="654050" y="744853"/>
            <a:ext cx="10892790" cy="0"/>
          </a:xfrm>
          <a:custGeom>
            <a:avLst/>
            <a:gdLst/>
            <a:ahLst/>
            <a:cxnLst/>
            <a:rect l="l" t="t" r="r" b="b"/>
            <a:pathLst>
              <a:path w="10892790">
                <a:moveTo>
                  <a:pt x="0" y="0"/>
                </a:moveTo>
                <a:lnTo>
                  <a:pt x="10892790" y="0"/>
                </a:lnTo>
              </a:path>
            </a:pathLst>
          </a:custGeom>
          <a:ln w="7619">
            <a:solidFill>
              <a:srgbClr val="000000"/>
            </a:solidFill>
          </a:ln>
        </p:spPr>
        <p:txBody>
          <a:bodyPr wrap="square" lIns="0" tIns="0" rIns="0" bIns="0" rtlCol="0"/>
          <a:p/>
        </p:txBody>
      </p:sp>
      <p:pic>
        <p:nvPicPr>
          <p:cNvPr id="12" name="图片 11" descr="C:/Users/Administrator/Desktop/说明书用图/说明书用图/IMG_1208.jpgIMG_1208"/>
          <p:cNvPicPr>
            <a:picLocks noChangeAspect="1"/>
          </p:cNvPicPr>
          <p:nvPr>
            <p:custDataLst>
              <p:tags r:id="rId3"/>
            </p:custDataLst>
          </p:nvPr>
        </p:nvPicPr>
        <p:blipFill>
          <a:blip r:embed="rId4"/>
          <a:srcRect l="3906" t="-5515" r="3402" b="-7380"/>
          <a:stretch>
            <a:fillRect/>
          </a:stretch>
        </p:blipFill>
        <p:spPr>
          <a:xfrm>
            <a:off x="3736975" y="993140"/>
            <a:ext cx="2308860" cy="5612130"/>
          </a:xfrm>
          <a:prstGeom prst="rect">
            <a:avLst/>
          </a:prstGeom>
        </p:spPr>
      </p:pic>
      <p:pic>
        <p:nvPicPr>
          <p:cNvPr id="13" name="图片 12" descr="C:/Users/Administrator/Desktop/说明书用图/说明书用图/IMG_E1202.jpgIMG_E1202"/>
          <p:cNvPicPr>
            <a:picLocks noChangeAspect="1"/>
          </p:cNvPicPr>
          <p:nvPr>
            <p:custDataLst>
              <p:tags r:id="rId5"/>
            </p:custDataLst>
          </p:nvPr>
        </p:nvPicPr>
        <p:blipFill>
          <a:blip r:embed="rId6"/>
          <a:srcRect l="16667" t="-35323" r="16290"/>
          <a:stretch>
            <a:fillRect/>
          </a:stretch>
        </p:blipFill>
        <p:spPr>
          <a:xfrm>
            <a:off x="685800" y="-609600"/>
            <a:ext cx="2746375" cy="6726555"/>
          </a:xfrm>
          <a:prstGeom prst="rect">
            <a:avLst/>
          </a:prstGeom>
        </p:spPr>
      </p:pic>
      <p:pic>
        <p:nvPicPr>
          <p:cNvPr id="2" name="图片 1" descr="IMG_E1237"/>
          <p:cNvPicPr>
            <a:picLocks noChangeAspect="1"/>
          </p:cNvPicPr>
          <p:nvPr/>
        </p:nvPicPr>
        <p:blipFill>
          <a:blip r:embed="rId7"/>
          <a:stretch>
            <a:fillRect/>
          </a:stretch>
        </p:blipFill>
        <p:spPr>
          <a:xfrm>
            <a:off x="8611235" y="1639570"/>
            <a:ext cx="3096895" cy="464693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0170" y="6414768"/>
            <a:ext cx="11976735" cy="0"/>
          </a:xfrm>
          <a:custGeom>
            <a:avLst/>
            <a:gdLst/>
            <a:ahLst/>
            <a:cxnLst/>
            <a:rect l="l" t="t" r="r" b="b"/>
            <a:pathLst>
              <a:path w="11976735">
                <a:moveTo>
                  <a:pt x="0" y="0"/>
                </a:moveTo>
                <a:lnTo>
                  <a:pt x="11976735" y="0"/>
                </a:lnTo>
              </a:path>
            </a:pathLst>
          </a:custGeom>
          <a:ln w="7620">
            <a:solidFill>
              <a:srgbClr val="000000"/>
            </a:solidFill>
          </a:ln>
        </p:spPr>
        <p:txBody>
          <a:bodyPr wrap="square" lIns="0" tIns="0" rIns="0" bIns="0" rtlCol="0"/>
          <a:lstStyle/>
          <a:p/>
        </p:txBody>
      </p:sp>
      <p:sp>
        <p:nvSpPr>
          <p:cNvPr id="3" name="object 3"/>
          <p:cNvSpPr/>
          <p:nvPr/>
        </p:nvSpPr>
        <p:spPr>
          <a:xfrm>
            <a:off x="654050" y="744853"/>
            <a:ext cx="10892790" cy="0"/>
          </a:xfrm>
          <a:custGeom>
            <a:avLst/>
            <a:gdLst/>
            <a:ahLst/>
            <a:cxnLst/>
            <a:rect l="l" t="t" r="r" b="b"/>
            <a:pathLst>
              <a:path w="10892790">
                <a:moveTo>
                  <a:pt x="0" y="0"/>
                </a:moveTo>
                <a:lnTo>
                  <a:pt x="10892790" y="0"/>
                </a:lnTo>
              </a:path>
            </a:pathLst>
          </a:custGeom>
          <a:ln w="7619">
            <a:solidFill>
              <a:srgbClr val="000000"/>
            </a:solidFill>
          </a:ln>
        </p:spPr>
        <p:txBody>
          <a:bodyPr wrap="square" lIns="0" tIns="0" rIns="0" bIns="0" rtlCol="0"/>
          <a:lstStyle/>
          <a:p/>
        </p:txBody>
      </p:sp>
      <p:sp>
        <p:nvSpPr>
          <p:cNvPr id="4" name="object 4"/>
          <p:cNvSpPr txBox="1"/>
          <p:nvPr/>
        </p:nvSpPr>
        <p:spPr>
          <a:xfrm>
            <a:off x="734059" y="394842"/>
            <a:ext cx="19437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微软雅黑" panose="020B0503020204020204" charset="-122"/>
                <a:cs typeface="微软雅黑" panose="020B0503020204020204" charset="-122"/>
              </a:rPr>
              <a:t>Camera</a:t>
            </a:r>
            <a:r>
              <a:rPr sz="1800" spc="-55" dirty="0">
                <a:latin typeface="微软雅黑" panose="020B0503020204020204" charset="-122"/>
                <a:cs typeface="微软雅黑" panose="020B0503020204020204" charset="-122"/>
              </a:rPr>
              <a:t> </a:t>
            </a:r>
            <a:r>
              <a:rPr sz="1800" spc="-5" dirty="0">
                <a:latin typeface="微软雅黑" panose="020B0503020204020204" charset="-122"/>
                <a:cs typeface="微软雅黑" panose="020B0503020204020204" charset="-122"/>
              </a:rPr>
              <a:t>Overview</a:t>
            </a:r>
            <a:endParaRPr sz="1800">
              <a:latin typeface="微软雅黑" panose="020B0503020204020204" charset="-122"/>
              <a:cs typeface="微软雅黑" panose="020B0503020204020204" charset="-122"/>
            </a:endParaRPr>
          </a:p>
        </p:txBody>
      </p:sp>
      <p:sp>
        <p:nvSpPr>
          <p:cNvPr id="5" name="object 5"/>
          <p:cNvSpPr/>
          <p:nvPr/>
        </p:nvSpPr>
        <p:spPr>
          <a:xfrm>
            <a:off x="229235" y="946785"/>
            <a:ext cx="7064375" cy="5130165"/>
          </a:xfrm>
          <a:prstGeom prst="rect">
            <a:avLst/>
          </a:prstGeom>
          <a:blipFill rotWithShape="1">
            <a:blip r:embed="rId1" cstate="print"/>
            <a:stretch>
              <a:fillRect/>
            </a:stretch>
          </a:blipFill>
        </p:spPr>
        <p:txBody>
          <a:bodyPr wrap="square" lIns="0" tIns="0" rIns="0" bIns="0" rtlCol="0"/>
          <a:lstStyle/>
          <a:p>
            <a:endParaRPr dirty="0"/>
          </a:p>
        </p:txBody>
      </p:sp>
      <p:sp>
        <p:nvSpPr>
          <p:cNvPr id="7" name="object 7"/>
          <p:cNvSpPr txBox="1"/>
          <p:nvPr/>
        </p:nvSpPr>
        <p:spPr>
          <a:xfrm>
            <a:off x="11159235" y="6422538"/>
            <a:ext cx="140335" cy="226695"/>
          </a:xfrm>
          <a:prstGeom prst="rect">
            <a:avLst/>
          </a:prstGeom>
        </p:spPr>
        <p:txBody>
          <a:bodyPr vert="horz" wrap="square" lIns="0" tIns="21590" rIns="0" bIns="0" rtlCol="0">
            <a:spAutoFit/>
          </a:bodyPr>
          <a:lstStyle/>
          <a:p>
            <a:pPr marL="25400">
              <a:lnSpc>
                <a:spcPct val="100000"/>
              </a:lnSpc>
              <a:spcBef>
                <a:spcPts val="170"/>
              </a:spcBef>
            </a:pPr>
            <a:fld id="{81D60167-4931-47E6-BA6A-407CBD079E47}" type="slidenum">
              <a:rPr sz="1200" dirty="0">
                <a:latin typeface="微软雅黑" panose="020B0503020204020204" charset="-122"/>
                <a:cs typeface="微软雅黑" panose="020B0503020204020204" charset="-122"/>
              </a:rPr>
            </a:fld>
            <a:endParaRPr sz="1200">
              <a:latin typeface="微软雅黑" panose="020B0503020204020204" charset="-122"/>
              <a:cs typeface="微软雅黑" panose="020B0503020204020204" charset="-122"/>
            </a:endParaRPr>
          </a:p>
        </p:txBody>
      </p:sp>
      <p:sp>
        <p:nvSpPr>
          <p:cNvPr id="6" name="object 6"/>
          <p:cNvSpPr/>
          <p:nvPr/>
        </p:nvSpPr>
        <p:spPr>
          <a:xfrm>
            <a:off x="6750050" y="3105150"/>
            <a:ext cx="5353050" cy="2226945"/>
          </a:xfrm>
          <a:prstGeom prst="rect">
            <a:avLst/>
          </a:prstGeom>
          <a:blipFill rotWithShape="1">
            <a:blip r:embed="rId2" cstate="print"/>
            <a:stretch>
              <a:fillRect/>
            </a:stretch>
          </a:blipFill>
        </p:spPr>
        <p:txBody>
          <a:bodyPr wrap="square" lIns="0" tIns="0" rIns="0" bIns="0" rtlCol="0"/>
          <a:lstStyl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0162" y="6414771"/>
            <a:ext cx="11976735" cy="0"/>
          </a:xfrm>
          <a:custGeom>
            <a:avLst/>
            <a:gdLst/>
            <a:ahLst/>
            <a:cxnLst/>
            <a:rect l="l" t="t" r="r" b="b"/>
            <a:pathLst>
              <a:path w="11976735">
                <a:moveTo>
                  <a:pt x="0" y="0"/>
                </a:moveTo>
                <a:lnTo>
                  <a:pt x="11976735" y="0"/>
                </a:lnTo>
              </a:path>
            </a:pathLst>
          </a:custGeom>
          <a:ln w="7643">
            <a:solidFill>
              <a:srgbClr val="000000"/>
            </a:solidFill>
          </a:ln>
        </p:spPr>
        <p:txBody>
          <a:bodyPr wrap="square" lIns="0" tIns="0" rIns="0" bIns="0" rtlCol="0"/>
          <a:lstStyle/>
          <a:p/>
        </p:txBody>
      </p:sp>
      <p:sp>
        <p:nvSpPr>
          <p:cNvPr id="3" name="object 3"/>
          <p:cNvSpPr/>
          <p:nvPr/>
        </p:nvSpPr>
        <p:spPr>
          <a:xfrm>
            <a:off x="654053" y="744856"/>
            <a:ext cx="10892790" cy="0"/>
          </a:xfrm>
          <a:custGeom>
            <a:avLst/>
            <a:gdLst/>
            <a:ahLst/>
            <a:cxnLst/>
            <a:rect l="l" t="t" r="r" b="b"/>
            <a:pathLst>
              <a:path w="10892790">
                <a:moveTo>
                  <a:pt x="0" y="0"/>
                </a:moveTo>
                <a:lnTo>
                  <a:pt x="10892790" y="0"/>
                </a:lnTo>
              </a:path>
            </a:pathLst>
          </a:custGeom>
          <a:ln w="7641">
            <a:solidFill>
              <a:srgbClr val="000000"/>
            </a:solidFill>
          </a:ln>
        </p:spPr>
        <p:txBody>
          <a:bodyPr wrap="square" lIns="0" tIns="0" rIns="0" bIns="0" rtlCol="0"/>
          <a:lstStyle/>
          <a:p/>
        </p:txBody>
      </p:sp>
      <p:sp>
        <p:nvSpPr>
          <p:cNvPr id="4" name="object 4"/>
          <p:cNvSpPr txBox="1">
            <a:spLocks noGrp="1"/>
          </p:cNvSpPr>
          <p:nvPr>
            <p:ph type="title"/>
          </p:nvPr>
        </p:nvSpPr>
        <p:spPr>
          <a:xfrm>
            <a:off x="734059" y="394842"/>
            <a:ext cx="2342515" cy="299720"/>
          </a:xfrm>
          <a:prstGeom prst="rect">
            <a:avLst/>
          </a:prstGeom>
        </p:spPr>
        <p:txBody>
          <a:bodyPr vert="horz" wrap="square" lIns="0" tIns="12700" rIns="0" bIns="0" rtlCol="0">
            <a:spAutoFit/>
          </a:bodyPr>
          <a:lstStyle/>
          <a:p>
            <a:pPr marL="12700">
              <a:lnSpc>
                <a:spcPct val="100000"/>
              </a:lnSpc>
              <a:spcBef>
                <a:spcPts val="100"/>
              </a:spcBef>
            </a:pPr>
            <a:r>
              <a:rPr u="none" spc="-5" dirty="0"/>
              <a:t>Standard</a:t>
            </a:r>
            <a:r>
              <a:rPr u="none" spc="-50" dirty="0"/>
              <a:t> </a:t>
            </a:r>
            <a:r>
              <a:rPr u="none" spc="-5" dirty="0"/>
              <a:t>Accessories</a:t>
            </a:r>
            <a:endParaRPr u="none" spc="-5" dirty="0"/>
          </a:p>
        </p:txBody>
      </p:sp>
      <p:sp>
        <p:nvSpPr>
          <p:cNvPr id="5" name="object 5"/>
          <p:cNvSpPr/>
          <p:nvPr/>
        </p:nvSpPr>
        <p:spPr>
          <a:xfrm>
            <a:off x="1232410" y="1616225"/>
            <a:ext cx="1734465" cy="569836"/>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3762201" y="1636221"/>
            <a:ext cx="1695796" cy="606829"/>
          </a:xfrm>
          <a:prstGeom prst="rect">
            <a:avLst/>
          </a:prstGeom>
          <a:blipFill>
            <a:blip r:embed="rId2" cstate="print"/>
            <a:stretch>
              <a:fillRect/>
            </a:stretch>
          </a:blipFill>
        </p:spPr>
        <p:txBody>
          <a:bodyPr wrap="square" lIns="0" tIns="0" rIns="0" bIns="0" rtlCol="0"/>
          <a:lstStyle/>
          <a:p/>
        </p:txBody>
      </p:sp>
      <p:sp>
        <p:nvSpPr>
          <p:cNvPr id="8" name="object 8"/>
          <p:cNvSpPr/>
          <p:nvPr/>
        </p:nvSpPr>
        <p:spPr>
          <a:xfrm>
            <a:off x="9017507" y="1418209"/>
            <a:ext cx="1603247" cy="1042416"/>
          </a:xfrm>
          <a:prstGeom prst="rect">
            <a:avLst/>
          </a:prstGeom>
          <a:blipFill>
            <a:blip r:embed="rId3" cstate="print"/>
            <a:stretch>
              <a:fillRect/>
            </a:stretch>
          </a:blipFill>
        </p:spPr>
        <p:txBody>
          <a:bodyPr wrap="square" lIns="0" tIns="0" rIns="0" bIns="0" rtlCol="0"/>
          <a:lstStyle/>
          <a:p/>
        </p:txBody>
      </p:sp>
      <p:sp>
        <p:nvSpPr>
          <p:cNvPr id="9" name="object 9"/>
          <p:cNvSpPr txBox="1"/>
          <p:nvPr/>
        </p:nvSpPr>
        <p:spPr>
          <a:xfrm>
            <a:off x="6787388" y="2880474"/>
            <a:ext cx="84455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微软雅黑" panose="020B0503020204020204" charset="-122"/>
                <a:cs typeface="微软雅黑" panose="020B0503020204020204" charset="-122"/>
              </a:rPr>
              <a:t>1</a:t>
            </a:r>
            <a:r>
              <a:rPr sz="1800" spc="5" dirty="0">
                <a:latin typeface="微软雅黑" panose="020B0503020204020204" charset="-122"/>
                <a:cs typeface="微软雅黑" panose="020B0503020204020204" charset="-122"/>
              </a:rPr>
              <a:t>×</a:t>
            </a:r>
            <a:r>
              <a:rPr sz="1800" spc="-5" dirty="0">
                <a:latin typeface="微软雅黑" panose="020B0503020204020204" charset="-122"/>
                <a:cs typeface="微软雅黑" panose="020B0503020204020204" charset="-122"/>
              </a:rPr>
              <a:t>C</a:t>
            </a:r>
            <a:r>
              <a:rPr sz="1800" dirty="0">
                <a:latin typeface="微软雅黑" panose="020B0503020204020204" charset="-122"/>
                <a:cs typeface="微软雅黑" panose="020B0503020204020204" charset="-122"/>
              </a:rPr>
              <a:t>a</a:t>
            </a:r>
            <a:r>
              <a:rPr sz="1800" spc="-10" dirty="0">
                <a:latin typeface="微软雅黑" panose="020B0503020204020204" charset="-122"/>
                <a:cs typeface="微软雅黑" panose="020B0503020204020204" charset="-122"/>
              </a:rPr>
              <a:t>s</a:t>
            </a:r>
            <a:r>
              <a:rPr sz="1800" dirty="0">
                <a:latin typeface="微软雅黑" panose="020B0503020204020204" charset="-122"/>
                <a:cs typeface="微软雅黑" panose="020B0503020204020204" charset="-122"/>
              </a:rPr>
              <a:t>e</a:t>
            </a:r>
            <a:endParaRPr sz="1800">
              <a:latin typeface="微软雅黑" panose="020B0503020204020204" charset="-122"/>
              <a:cs typeface="微软雅黑" panose="020B0503020204020204" charset="-122"/>
            </a:endParaRPr>
          </a:p>
        </p:txBody>
      </p:sp>
      <p:sp>
        <p:nvSpPr>
          <p:cNvPr id="10" name="object 10"/>
          <p:cNvSpPr txBox="1"/>
          <p:nvPr/>
        </p:nvSpPr>
        <p:spPr>
          <a:xfrm>
            <a:off x="9305035" y="2880474"/>
            <a:ext cx="114744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微软雅黑" panose="020B0503020204020204" charset="-122"/>
                <a:cs typeface="微软雅黑" panose="020B0503020204020204" charset="-122"/>
              </a:rPr>
              <a:t>1</a:t>
            </a:r>
            <a:r>
              <a:rPr sz="1800" spc="-5" dirty="0">
                <a:latin typeface="微软雅黑" panose="020B0503020204020204" charset="-122"/>
                <a:cs typeface="微软雅黑" panose="020B0503020204020204" charset="-122"/>
              </a:rPr>
              <a:t>×</a:t>
            </a:r>
            <a:r>
              <a:rPr sz="1800" spc="5" dirty="0">
                <a:latin typeface="微软雅黑" panose="020B0503020204020204" charset="-122"/>
                <a:cs typeface="微软雅黑" panose="020B0503020204020204" charset="-122"/>
              </a:rPr>
              <a:t>M</a:t>
            </a:r>
            <a:r>
              <a:rPr sz="1800" dirty="0">
                <a:latin typeface="微软雅黑" panose="020B0503020204020204" charset="-122"/>
                <a:cs typeface="微软雅黑" panose="020B0503020204020204" charset="-122"/>
              </a:rPr>
              <a:t>a</a:t>
            </a:r>
            <a:r>
              <a:rPr sz="1800" spc="-10" dirty="0">
                <a:latin typeface="微软雅黑" panose="020B0503020204020204" charset="-122"/>
                <a:cs typeface="微软雅黑" panose="020B0503020204020204" charset="-122"/>
              </a:rPr>
              <a:t>nu</a:t>
            </a:r>
            <a:r>
              <a:rPr sz="1800" dirty="0">
                <a:latin typeface="微软雅黑" panose="020B0503020204020204" charset="-122"/>
                <a:cs typeface="微软雅黑" panose="020B0503020204020204" charset="-122"/>
              </a:rPr>
              <a:t>al</a:t>
            </a:r>
            <a:endParaRPr sz="1800">
              <a:latin typeface="微软雅黑" panose="020B0503020204020204" charset="-122"/>
              <a:cs typeface="微软雅黑" panose="020B0503020204020204" charset="-122"/>
            </a:endParaRPr>
          </a:p>
        </p:txBody>
      </p:sp>
      <p:sp>
        <p:nvSpPr>
          <p:cNvPr id="11" name="object 11"/>
          <p:cNvSpPr txBox="1"/>
          <p:nvPr/>
        </p:nvSpPr>
        <p:spPr>
          <a:xfrm>
            <a:off x="703580" y="2880474"/>
            <a:ext cx="4207510" cy="914400"/>
          </a:xfrm>
          <a:prstGeom prst="rect">
            <a:avLst/>
          </a:prstGeom>
        </p:spPr>
        <p:txBody>
          <a:bodyPr vert="horz" wrap="square" lIns="0" tIns="12700" rIns="0" bIns="0" rtlCol="0">
            <a:spAutoFit/>
          </a:bodyPr>
          <a:lstStyle/>
          <a:p>
            <a:pPr marL="1024255">
              <a:lnSpc>
                <a:spcPct val="100000"/>
              </a:lnSpc>
              <a:spcBef>
                <a:spcPts val="100"/>
              </a:spcBef>
              <a:tabLst>
                <a:tab pos="3444240" algn="l"/>
              </a:tabLst>
            </a:pPr>
            <a:r>
              <a:rPr sz="1800" dirty="0">
                <a:latin typeface="微软雅黑" panose="020B0503020204020204" charset="-122"/>
                <a:cs typeface="微软雅黑" panose="020B0503020204020204" charset="-122"/>
              </a:rPr>
              <a:t>1</a:t>
            </a:r>
            <a:r>
              <a:rPr sz="1800" spc="-5" dirty="0">
                <a:latin typeface="微软雅黑" panose="020B0503020204020204" charset="-122"/>
                <a:cs typeface="微软雅黑" panose="020B0503020204020204" charset="-122"/>
              </a:rPr>
              <a:t>×Be</a:t>
            </a:r>
            <a:r>
              <a:rPr sz="1800" dirty="0">
                <a:latin typeface="微软雅黑" panose="020B0503020204020204" charset="-122"/>
                <a:cs typeface="微软雅黑" panose="020B0503020204020204" charset="-122"/>
              </a:rPr>
              <a:t>lt	1</a:t>
            </a:r>
            <a:r>
              <a:rPr sz="1800" spc="-5" dirty="0">
                <a:latin typeface="微软雅黑" panose="020B0503020204020204" charset="-122"/>
                <a:cs typeface="微软雅黑" panose="020B0503020204020204" charset="-122"/>
              </a:rPr>
              <a:t>×</a:t>
            </a:r>
            <a:r>
              <a:rPr sz="1800" dirty="0">
                <a:latin typeface="微软雅黑" panose="020B0503020204020204" charset="-122"/>
                <a:cs typeface="微软雅黑" panose="020B0503020204020204" charset="-122"/>
              </a:rPr>
              <a:t>U</a:t>
            </a:r>
            <a:r>
              <a:rPr sz="1800" spc="5" dirty="0">
                <a:latin typeface="微软雅黑" panose="020B0503020204020204" charset="-122"/>
                <a:cs typeface="微软雅黑" panose="020B0503020204020204" charset="-122"/>
              </a:rPr>
              <a:t>S</a:t>
            </a:r>
            <a:r>
              <a:rPr sz="1800" dirty="0">
                <a:latin typeface="微软雅黑" panose="020B0503020204020204" charset="-122"/>
                <a:cs typeface="微软雅黑" panose="020B0503020204020204" charset="-122"/>
              </a:rPr>
              <a:t>B</a:t>
            </a:r>
            <a:endParaRPr sz="1800">
              <a:latin typeface="微软雅黑" panose="020B0503020204020204" charset="-122"/>
              <a:cs typeface="微软雅黑" panose="020B0503020204020204" charset="-122"/>
            </a:endParaRPr>
          </a:p>
          <a:p>
            <a:pPr>
              <a:lnSpc>
                <a:spcPct val="100000"/>
              </a:lnSpc>
              <a:spcBef>
                <a:spcPts val="30"/>
              </a:spcBef>
            </a:pPr>
            <a:endParaRPr sz="2300">
              <a:latin typeface="Times New Roman" panose="02020603050405020304"/>
              <a:cs typeface="Times New Roman" panose="02020603050405020304"/>
            </a:endParaRPr>
          </a:p>
          <a:p>
            <a:pPr marL="12700">
              <a:lnSpc>
                <a:spcPct val="100000"/>
              </a:lnSpc>
            </a:pPr>
            <a:r>
              <a:rPr sz="1800" spc="-5" dirty="0">
                <a:latin typeface="微软雅黑" panose="020B0503020204020204" charset="-122"/>
                <a:cs typeface="微软雅黑" panose="020B0503020204020204" charset="-122"/>
              </a:rPr>
              <a:t>Other Accessories (not</a:t>
            </a:r>
            <a:r>
              <a:rPr sz="1800" spc="15" dirty="0">
                <a:latin typeface="微软雅黑" panose="020B0503020204020204" charset="-122"/>
                <a:cs typeface="微软雅黑" panose="020B0503020204020204" charset="-122"/>
              </a:rPr>
              <a:t> </a:t>
            </a:r>
            <a:r>
              <a:rPr sz="1800" spc="-5" dirty="0">
                <a:latin typeface="微软雅黑" panose="020B0503020204020204" charset="-122"/>
                <a:cs typeface="微软雅黑" panose="020B0503020204020204" charset="-122"/>
              </a:rPr>
              <a:t>included)</a:t>
            </a:r>
            <a:endParaRPr sz="1800">
              <a:latin typeface="微软雅黑" panose="020B0503020204020204" charset="-122"/>
              <a:cs typeface="微软雅黑" panose="020B0503020204020204" charset="-122"/>
            </a:endParaRPr>
          </a:p>
        </p:txBody>
      </p:sp>
      <p:sp>
        <p:nvSpPr>
          <p:cNvPr id="12" name="object 12"/>
          <p:cNvSpPr/>
          <p:nvPr/>
        </p:nvSpPr>
        <p:spPr>
          <a:xfrm>
            <a:off x="631822" y="3888106"/>
            <a:ext cx="10892790" cy="0"/>
          </a:xfrm>
          <a:custGeom>
            <a:avLst/>
            <a:gdLst/>
            <a:ahLst/>
            <a:cxnLst/>
            <a:rect l="l" t="t" r="r" b="b"/>
            <a:pathLst>
              <a:path w="10892790">
                <a:moveTo>
                  <a:pt x="0" y="0"/>
                </a:moveTo>
                <a:lnTo>
                  <a:pt x="10892790" y="0"/>
                </a:lnTo>
              </a:path>
            </a:pathLst>
          </a:custGeom>
          <a:ln w="7641">
            <a:solidFill>
              <a:srgbClr val="000000"/>
            </a:solidFill>
          </a:ln>
        </p:spPr>
        <p:txBody>
          <a:bodyPr wrap="square" lIns="0" tIns="0" rIns="0" bIns="0" rtlCol="0"/>
          <a:lstStyle/>
          <a:p/>
        </p:txBody>
      </p:sp>
      <p:sp>
        <p:nvSpPr>
          <p:cNvPr id="13" name="object 13"/>
          <p:cNvSpPr/>
          <p:nvPr/>
        </p:nvSpPr>
        <p:spPr>
          <a:xfrm>
            <a:off x="1047751" y="4179401"/>
            <a:ext cx="831272" cy="1529541"/>
          </a:xfrm>
          <a:prstGeom prst="rect">
            <a:avLst/>
          </a:prstGeom>
          <a:blipFill>
            <a:blip r:embed="rId4" cstate="print"/>
            <a:stretch>
              <a:fillRect/>
            </a:stretch>
          </a:blipFill>
        </p:spPr>
        <p:txBody>
          <a:bodyPr wrap="square" lIns="0" tIns="0" rIns="0" bIns="0" rtlCol="0"/>
          <a:lstStyle/>
          <a:p/>
        </p:txBody>
      </p:sp>
      <p:sp>
        <p:nvSpPr>
          <p:cNvPr id="14" name="object 14"/>
          <p:cNvSpPr/>
          <p:nvPr/>
        </p:nvSpPr>
        <p:spPr>
          <a:xfrm>
            <a:off x="5088906" y="4418420"/>
            <a:ext cx="838200" cy="842772"/>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5541070" y="4755563"/>
            <a:ext cx="838200" cy="842772"/>
          </a:xfrm>
          <a:prstGeom prst="rect">
            <a:avLst/>
          </a:prstGeom>
          <a:blipFill>
            <a:blip r:embed="rId5" cstate="print"/>
            <a:stretch>
              <a:fillRect/>
            </a:stretch>
          </a:blipFill>
        </p:spPr>
        <p:txBody>
          <a:bodyPr wrap="square" lIns="0" tIns="0" rIns="0" bIns="0" rtlCol="0"/>
          <a:lstStyle/>
          <a:p/>
        </p:txBody>
      </p:sp>
      <p:sp>
        <p:nvSpPr>
          <p:cNvPr id="16" name="object 16"/>
          <p:cNvSpPr/>
          <p:nvPr/>
        </p:nvSpPr>
        <p:spPr>
          <a:xfrm>
            <a:off x="8647712" y="4384435"/>
            <a:ext cx="1335198" cy="1320800"/>
          </a:xfrm>
          <a:prstGeom prst="rect">
            <a:avLst/>
          </a:prstGeom>
          <a:blipFill>
            <a:blip r:embed="rId6" cstate="print"/>
            <a:stretch>
              <a:fillRect/>
            </a:stretch>
          </a:blipFill>
        </p:spPr>
        <p:txBody>
          <a:bodyPr wrap="square" lIns="0" tIns="0" rIns="0" bIns="0" rtlCol="0"/>
          <a:lstStyle/>
          <a:p/>
        </p:txBody>
      </p:sp>
      <p:sp>
        <p:nvSpPr>
          <p:cNvPr id="17" name="object 17"/>
          <p:cNvSpPr/>
          <p:nvPr/>
        </p:nvSpPr>
        <p:spPr>
          <a:xfrm>
            <a:off x="10218918" y="4397709"/>
            <a:ext cx="1135380" cy="1225296"/>
          </a:xfrm>
          <a:prstGeom prst="rect">
            <a:avLst/>
          </a:prstGeom>
          <a:blipFill>
            <a:blip r:embed="rId7" cstate="print"/>
            <a:stretch>
              <a:fillRect/>
            </a:stretch>
          </a:blipFill>
        </p:spPr>
        <p:txBody>
          <a:bodyPr wrap="square" lIns="0" tIns="0" rIns="0" bIns="0" rtlCol="0"/>
          <a:lstStyle/>
          <a:p/>
        </p:txBody>
      </p:sp>
      <p:sp>
        <p:nvSpPr>
          <p:cNvPr id="18" name="object 18"/>
          <p:cNvSpPr/>
          <p:nvPr/>
        </p:nvSpPr>
        <p:spPr>
          <a:xfrm>
            <a:off x="2660554" y="4355841"/>
            <a:ext cx="1910418" cy="1242494"/>
          </a:xfrm>
          <a:prstGeom prst="rect">
            <a:avLst/>
          </a:prstGeom>
          <a:blipFill>
            <a:blip r:embed="rId8" cstate="print"/>
            <a:stretch>
              <a:fillRect/>
            </a:stretch>
          </a:blipFill>
        </p:spPr>
        <p:txBody>
          <a:bodyPr wrap="square" lIns="0" tIns="0" rIns="0" bIns="0" rtlCol="0"/>
          <a:lstStyle/>
          <a:p/>
        </p:txBody>
      </p:sp>
      <p:sp>
        <p:nvSpPr>
          <p:cNvPr id="19" name="object 19"/>
          <p:cNvSpPr txBox="1"/>
          <p:nvPr/>
        </p:nvSpPr>
        <p:spPr>
          <a:xfrm>
            <a:off x="4932679" y="5778009"/>
            <a:ext cx="1685289" cy="486409"/>
          </a:xfrm>
          <a:prstGeom prst="rect">
            <a:avLst/>
          </a:prstGeom>
        </p:spPr>
        <p:txBody>
          <a:bodyPr vert="horz" wrap="square" lIns="0" tIns="12065" rIns="0" bIns="0" rtlCol="0">
            <a:spAutoFit/>
          </a:bodyPr>
          <a:lstStyle/>
          <a:p>
            <a:pPr marL="12700" marR="5080">
              <a:lnSpc>
                <a:spcPct val="108000"/>
              </a:lnSpc>
              <a:spcBef>
                <a:spcPts val="95"/>
              </a:spcBef>
            </a:pPr>
            <a:r>
              <a:rPr sz="1400" spc="-5" dirty="0">
                <a:latin typeface="微软雅黑" panose="020B0503020204020204" charset="-122"/>
                <a:cs typeface="微软雅黑" panose="020B0503020204020204" charset="-122"/>
              </a:rPr>
              <a:t>1×Micro-Lens  1×Wide-angel</a:t>
            </a:r>
            <a:r>
              <a:rPr sz="1400" spc="-8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Lens</a:t>
            </a:r>
            <a:endParaRPr sz="1400">
              <a:latin typeface="微软雅黑" panose="020B0503020204020204" charset="-122"/>
              <a:cs typeface="微软雅黑" panose="020B0503020204020204" charset="-122"/>
            </a:endParaRPr>
          </a:p>
        </p:txBody>
      </p:sp>
      <p:sp>
        <p:nvSpPr>
          <p:cNvPr id="20" name="object 20"/>
          <p:cNvSpPr txBox="1"/>
          <p:nvPr/>
        </p:nvSpPr>
        <p:spPr>
          <a:xfrm>
            <a:off x="757935" y="5794246"/>
            <a:ext cx="1442085" cy="240029"/>
          </a:xfrm>
          <a:prstGeom prst="rect">
            <a:avLst/>
          </a:prstGeom>
        </p:spPr>
        <p:txBody>
          <a:bodyPr vert="horz" wrap="square" lIns="0" tIns="13335" rIns="0" bIns="0" rtlCol="0">
            <a:spAutoFit/>
          </a:bodyPr>
          <a:lstStyle/>
          <a:p>
            <a:pPr marL="12700">
              <a:lnSpc>
                <a:spcPct val="100000"/>
              </a:lnSpc>
              <a:spcBef>
                <a:spcPts val="105"/>
              </a:spcBef>
            </a:pPr>
            <a:r>
              <a:rPr sz="1400" spc="-5" dirty="0">
                <a:latin typeface="微软雅黑" panose="020B0503020204020204" charset="-122"/>
                <a:cs typeface="微软雅黑" panose="020B0503020204020204" charset="-122"/>
              </a:rPr>
              <a:t>1× Security</a:t>
            </a:r>
            <a:r>
              <a:rPr sz="1400" spc="-95"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Case</a:t>
            </a:r>
            <a:endParaRPr sz="1400">
              <a:latin typeface="微软雅黑" panose="020B0503020204020204" charset="-122"/>
              <a:cs typeface="微软雅黑" panose="020B0503020204020204" charset="-122"/>
            </a:endParaRPr>
          </a:p>
        </p:txBody>
      </p:sp>
      <p:sp>
        <p:nvSpPr>
          <p:cNvPr id="21" name="object 21"/>
          <p:cNvSpPr txBox="1"/>
          <p:nvPr/>
        </p:nvSpPr>
        <p:spPr>
          <a:xfrm>
            <a:off x="2768492" y="5777888"/>
            <a:ext cx="1601470" cy="496570"/>
          </a:xfrm>
          <a:prstGeom prst="rect">
            <a:avLst/>
          </a:prstGeom>
        </p:spPr>
        <p:txBody>
          <a:bodyPr vert="horz" wrap="square" lIns="0" tIns="12700" rIns="0" bIns="0" rtlCol="0">
            <a:spAutoFit/>
          </a:bodyPr>
          <a:lstStyle/>
          <a:p>
            <a:pPr marL="12700" marR="5080">
              <a:lnSpc>
                <a:spcPct val="110000"/>
              </a:lnSpc>
              <a:spcBef>
                <a:spcPts val="100"/>
              </a:spcBef>
            </a:pPr>
            <a:r>
              <a:rPr sz="1400" spc="-5" dirty="0">
                <a:latin typeface="微软雅黑" panose="020B0503020204020204" charset="-122"/>
                <a:cs typeface="微软雅黑" panose="020B0503020204020204" charset="-122"/>
              </a:rPr>
              <a:t>1×External</a:t>
            </a:r>
            <a:r>
              <a:rPr sz="1400" spc="-45"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battery  connection</a:t>
            </a:r>
            <a:r>
              <a:rPr sz="1400" spc="-15"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wire</a:t>
            </a:r>
            <a:endParaRPr sz="1400">
              <a:latin typeface="微软雅黑" panose="020B0503020204020204" charset="-122"/>
              <a:cs typeface="微软雅黑" panose="020B0503020204020204" charset="-122"/>
            </a:endParaRPr>
          </a:p>
        </p:txBody>
      </p:sp>
      <p:sp>
        <p:nvSpPr>
          <p:cNvPr id="22" name="object 22"/>
          <p:cNvSpPr txBox="1"/>
          <p:nvPr/>
        </p:nvSpPr>
        <p:spPr>
          <a:xfrm>
            <a:off x="10206226" y="5794249"/>
            <a:ext cx="1187450" cy="240029"/>
          </a:xfrm>
          <a:prstGeom prst="rect">
            <a:avLst/>
          </a:prstGeom>
        </p:spPr>
        <p:txBody>
          <a:bodyPr vert="horz" wrap="square" lIns="0" tIns="13335" rIns="0" bIns="0" rtlCol="0">
            <a:spAutoFit/>
          </a:bodyPr>
          <a:lstStyle/>
          <a:p>
            <a:pPr marL="12700">
              <a:lnSpc>
                <a:spcPct val="100000"/>
              </a:lnSpc>
              <a:spcBef>
                <a:spcPts val="105"/>
              </a:spcBef>
            </a:pPr>
            <a:r>
              <a:rPr sz="1400" spc="-5" dirty="0">
                <a:latin typeface="微软雅黑" panose="020B0503020204020204" charset="-122"/>
                <a:cs typeface="微软雅黑" panose="020B0503020204020204" charset="-122"/>
              </a:rPr>
              <a:t>1×solar</a:t>
            </a:r>
            <a:r>
              <a:rPr sz="1400" spc="-10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panel</a:t>
            </a:r>
            <a:endParaRPr sz="1400">
              <a:latin typeface="微软雅黑" panose="020B0503020204020204" charset="-122"/>
              <a:cs typeface="微软雅黑" panose="020B0503020204020204" charset="-122"/>
            </a:endParaRPr>
          </a:p>
        </p:txBody>
      </p:sp>
      <p:sp>
        <p:nvSpPr>
          <p:cNvPr id="23" name="object 23"/>
          <p:cNvSpPr txBox="1"/>
          <p:nvPr/>
        </p:nvSpPr>
        <p:spPr>
          <a:xfrm>
            <a:off x="8613647" y="5794248"/>
            <a:ext cx="1311910" cy="240029"/>
          </a:xfrm>
          <a:prstGeom prst="rect">
            <a:avLst/>
          </a:prstGeom>
        </p:spPr>
        <p:txBody>
          <a:bodyPr vert="horz" wrap="square" lIns="0" tIns="13335" rIns="0" bIns="0" rtlCol="0">
            <a:spAutoFit/>
          </a:bodyPr>
          <a:lstStyle/>
          <a:p>
            <a:pPr marL="12700">
              <a:lnSpc>
                <a:spcPct val="100000"/>
              </a:lnSpc>
              <a:spcBef>
                <a:spcPts val="105"/>
              </a:spcBef>
            </a:pPr>
            <a:r>
              <a:rPr sz="1400" spc="-5" dirty="0">
                <a:latin typeface="微软雅黑" panose="020B0503020204020204" charset="-122"/>
                <a:cs typeface="微软雅黑" panose="020B0503020204020204" charset="-122"/>
              </a:rPr>
              <a:t>1×Cradle</a:t>
            </a:r>
            <a:r>
              <a:rPr sz="1400" spc="-6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Head</a:t>
            </a:r>
            <a:endParaRPr sz="1400">
              <a:latin typeface="微软雅黑" panose="020B0503020204020204" charset="-122"/>
              <a:cs typeface="微软雅黑" panose="020B0503020204020204" charset="-122"/>
            </a:endParaRPr>
          </a:p>
        </p:txBody>
      </p:sp>
      <p:sp>
        <p:nvSpPr>
          <p:cNvPr id="24" name="object 24"/>
          <p:cNvSpPr/>
          <p:nvPr/>
        </p:nvSpPr>
        <p:spPr>
          <a:xfrm>
            <a:off x="7283959" y="3942219"/>
            <a:ext cx="774700" cy="1828800"/>
          </a:xfrm>
          <a:prstGeom prst="rect">
            <a:avLst/>
          </a:prstGeom>
          <a:blipFill>
            <a:blip r:embed="rId9" cstate="print"/>
            <a:stretch>
              <a:fillRect/>
            </a:stretch>
          </a:blipFill>
        </p:spPr>
        <p:txBody>
          <a:bodyPr wrap="square" lIns="0" tIns="0" rIns="0" bIns="0" rtlCol="0"/>
          <a:lstStyle/>
          <a:p/>
        </p:txBody>
      </p:sp>
      <p:sp>
        <p:nvSpPr>
          <p:cNvPr id="25" name="object 25"/>
          <p:cNvSpPr txBox="1"/>
          <p:nvPr/>
        </p:nvSpPr>
        <p:spPr>
          <a:xfrm>
            <a:off x="6950154" y="5798255"/>
            <a:ext cx="1314450" cy="240029"/>
          </a:xfrm>
          <a:prstGeom prst="rect">
            <a:avLst/>
          </a:prstGeom>
        </p:spPr>
        <p:txBody>
          <a:bodyPr vert="horz" wrap="square" lIns="0" tIns="13335" rIns="0" bIns="0" rtlCol="0">
            <a:spAutoFit/>
          </a:bodyPr>
          <a:lstStyle/>
          <a:p>
            <a:pPr marL="12700">
              <a:lnSpc>
                <a:spcPct val="100000"/>
              </a:lnSpc>
              <a:spcBef>
                <a:spcPts val="105"/>
              </a:spcBef>
            </a:pPr>
            <a:r>
              <a:rPr sz="1400" spc="-5" dirty="0">
                <a:latin typeface="微软雅黑" panose="020B0503020204020204" charset="-122"/>
                <a:cs typeface="微软雅黑" panose="020B0503020204020204" charset="-122"/>
              </a:rPr>
              <a:t>1×5M</a:t>
            </a:r>
            <a:r>
              <a:rPr sz="1400" spc="-55"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Antenna</a:t>
            </a:r>
            <a:endParaRPr sz="1400">
              <a:latin typeface="微软雅黑" panose="020B0503020204020204" charset="-122"/>
              <a:cs typeface="微软雅黑" panose="020B0503020204020204" charset="-122"/>
            </a:endParaRPr>
          </a:p>
        </p:txBody>
      </p:sp>
      <p:sp>
        <p:nvSpPr>
          <p:cNvPr id="26" name="object 26"/>
          <p:cNvSpPr txBox="1"/>
          <p:nvPr/>
        </p:nvSpPr>
        <p:spPr>
          <a:xfrm>
            <a:off x="11159235" y="6422538"/>
            <a:ext cx="140335" cy="226695"/>
          </a:xfrm>
          <a:prstGeom prst="rect">
            <a:avLst/>
          </a:prstGeom>
        </p:spPr>
        <p:txBody>
          <a:bodyPr vert="horz" wrap="square" lIns="0" tIns="21590" rIns="0" bIns="0" rtlCol="0">
            <a:spAutoFit/>
          </a:bodyPr>
          <a:lstStyle/>
          <a:p>
            <a:pPr marL="25400">
              <a:lnSpc>
                <a:spcPct val="100000"/>
              </a:lnSpc>
              <a:spcBef>
                <a:spcPts val="170"/>
              </a:spcBef>
            </a:pPr>
            <a:fld id="{81D60167-4931-47E6-BA6A-407CBD079E47}" type="slidenum">
              <a:rPr sz="1200" dirty="0">
                <a:latin typeface="微软雅黑" panose="020B0503020204020204" charset="-122"/>
                <a:cs typeface="微软雅黑" panose="020B0503020204020204" charset="-122"/>
              </a:rPr>
            </a:fld>
            <a:endParaRPr sz="1200">
              <a:latin typeface="微软雅黑" panose="020B0503020204020204" charset="-122"/>
              <a:cs typeface="微软雅黑" panose="020B0503020204020204" charset="-122"/>
            </a:endParaRPr>
          </a:p>
        </p:txBody>
      </p:sp>
      <p:pic>
        <p:nvPicPr>
          <p:cNvPr id="28" name="图片 27" descr="图片1"/>
          <p:cNvPicPr>
            <a:picLocks noChangeAspect="1"/>
          </p:cNvPicPr>
          <p:nvPr/>
        </p:nvPicPr>
        <p:blipFill>
          <a:blip r:embed="rId10"/>
          <a:stretch>
            <a:fillRect/>
          </a:stretch>
        </p:blipFill>
        <p:spPr>
          <a:xfrm>
            <a:off x="6296025" y="1073785"/>
            <a:ext cx="1948180" cy="160147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0169" y="6414770"/>
            <a:ext cx="11976735" cy="0"/>
          </a:xfrm>
          <a:custGeom>
            <a:avLst/>
            <a:gdLst/>
            <a:ahLst/>
            <a:cxnLst/>
            <a:rect l="l" t="t" r="r" b="b"/>
            <a:pathLst>
              <a:path w="11976735">
                <a:moveTo>
                  <a:pt x="0" y="0"/>
                </a:moveTo>
                <a:lnTo>
                  <a:pt x="11976735" y="0"/>
                </a:lnTo>
              </a:path>
            </a:pathLst>
          </a:custGeom>
          <a:ln w="7620">
            <a:solidFill>
              <a:srgbClr val="000000"/>
            </a:solidFill>
          </a:ln>
        </p:spPr>
        <p:txBody>
          <a:bodyPr wrap="square" lIns="0" tIns="0" rIns="0" bIns="0" rtlCol="0"/>
          <a:lstStyle/>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45720">
              <a:lnSpc>
                <a:spcPct val="100000"/>
              </a:lnSpc>
              <a:spcBef>
                <a:spcPts val="100"/>
              </a:spcBef>
              <a:tabLst>
                <a:tab pos="10913745" algn="l"/>
              </a:tabLst>
            </a:pPr>
            <a:r>
              <a:rPr spc="-5" dirty="0"/>
              <a:t>Power</a:t>
            </a:r>
            <a:r>
              <a:rPr spc="-70" dirty="0"/>
              <a:t> </a:t>
            </a:r>
            <a:r>
              <a:rPr spc="-5" dirty="0"/>
              <a:t>Supply	</a:t>
            </a:r>
            <a:endParaRPr spc="-5" dirty="0"/>
          </a:p>
        </p:txBody>
      </p:sp>
      <p:sp>
        <p:nvSpPr>
          <p:cNvPr id="4" name="object 4"/>
          <p:cNvSpPr txBox="1"/>
          <p:nvPr/>
        </p:nvSpPr>
        <p:spPr>
          <a:xfrm>
            <a:off x="734059" y="1062227"/>
            <a:ext cx="5434330" cy="1501775"/>
          </a:xfrm>
          <a:prstGeom prst="rect">
            <a:avLst/>
          </a:prstGeom>
        </p:spPr>
        <p:txBody>
          <a:bodyPr vert="horz" wrap="square" lIns="0" tIns="17145" rIns="0" bIns="0" rtlCol="0">
            <a:spAutoFit/>
          </a:bodyPr>
          <a:lstStyle/>
          <a:p>
            <a:pPr marL="12700" marR="5080">
              <a:lnSpc>
                <a:spcPct val="98000"/>
              </a:lnSpc>
              <a:spcBef>
                <a:spcPts val="135"/>
              </a:spcBef>
            </a:pPr>
            <a:r>
              <a:rPr sz="1400" spc="-5" dirty="0">
                <a:latin typeface="微软雅黑" panose="020B0503020204020204" charset="-122"/>
                <a:cs typeface="微软雅黑" panose="020B0503020204020204" charset="-122"/>
              </a:rPr>
              <a:t>After opening the latch on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right side of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camera, you will  see that it </a:t>
            </a:r>
            <a:r>
              <a:rPr sz="1400" dirty="0">
                <a:latin typeface="微软雅黑" panose="020B0503020204020204" charset="-122"/>
                <a:cs typeface="微软雅黑" panose="020B0503020204020204" charset="-122"/>
              </a:rPr>
              <a:t>has 12 </a:t>
            </a:r>
            <a:r>
              <a:rPr sz="1400" spc="-5" dirty="0">
                <a:latin typeface="微软雅黑" panose="020B0503020204020204" charset="-122"/>
                <a:cs typeface="微软雅黑" panose="020B0503020204020204" charset="-122"/>
              </a:rPr>
              <a:t>battery slots. For maximum battery life, we  recommend using </a:t>
            </a:r>
            <a:r>
              <a:rPr sz="1400" dirty="0">
                <a:latin typeface="微软雅黑" panose="020B0503020204020204" charset="-122"/>
                <a:cs typeface="微软雅黑" panose="020B0503020204020204" charset="-122"/>
              </a:rPr>
              <a:t>12 </a:t>
            </a:r>
            <a:r>
              <a:rPr sz="1400" spc="-5" dirty="0">
                <a:latin typeface="微软雅黑" panose="020B0503020204020204" charset="-122"/>
                <a:cs typeface="微软雅黑" panose="020B0503020204020204" charset="-122"/>
              </a:rPr>
              <a:t>lithium </a:t>
            </a:r>
            <a:r>
              <a:rPr sz="1400" dirty="0">
                <a:latin typeface="微软雅黑" panose="020B0503020204020204" charset="-122"/>
                <a:cs typeface="微软雅黑" panose="020B0503020204020204" charset="-122"/>
              </a:rPr>
              <a:t>AA </a:t>
            </a:r>
            <a:r>
              <a:rPr sz="1400" spc="-5" dirty="0">
                <a:latin typeface="微软雅黑" panose="020B0503020204020204" charset="-122"/>
                <a:cs typeface="微软雅黑" panose="020B0503020204020204" charset="-122"/>
              </a:rPr>
              <a:t>or alkaline </a:t>
            </a:r>
            <a:r>
              <a:rPr sz="1400" dirty="0">
                <a:latin typeface="微软雅黑" panose="020B0503020204020204" charset="-122"/>
                <a:cs typeface="微软雅黑" panose="020B0503020204020204" charset="-122"/>
              </a:rPr>
              <a:t>AA</a:t>
            </a:r>
            <a:r>
              <a:rPr sz="1400" spc="-2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batteries.</a:t>
            </a:r>
            <a:endParaRPr sz="1400">
              <a:latin typeface="微软雅黑" panose="020B0503020204020204" charset="-122"/>
              <a:cs typeface="微软雅黑" panose="020B0503020204020204" charset="-122"/>
            </a:endParaRPr>
          </a:p>
          <a:p>
            <a:pPr>
              <a:lnSpc>
                <a:spcPct val="100000"/>
              </a:lnSpc>
              <a:spcBef>
                <a:spcPts val="15"/>
              </a:spcBef>
            </a:pPr>
            <a:endParaRPr sz="1450">
              <a:latin typeface="Times New Roman" panose="02020603050405020304"/>
              <a:cs typeface="Times New Roman" panose="02020603050405020304"/>
            </a:endParaRPr>
          </a:p>
          <a:p>
            <a:pPr marL="12700" marR="80010">
              <a:lnSpc>
                <a:spcPct val="98000"/>
              </a:lnSpc>
              <a:spcBef>
                <a:spcPts val="5"/>
              </a:spcBef>
            </a:pPr>
            <a:r>
              <a:rPr sz="1400" spc="-5" dirty="0">
                <a:latin typeface="微软雅黑" panose="020B0503020204020204" charset="-122"/>
                <a:cs typeface="微软雅黑" panose="020B0503020204020204" charset="-122"/>
              </a:rPr>
              <a:t>Please </a:t>
            </a:r>
            <a:r>
              <a:rPr sz="1400" dirty="0">
                <a:latin typeface="微软雅黑" panose="020B0503020204020204" charset="-122"/>
                <a:cs typeface="微软雅黑" panose="020B0503020204020204" charset="-122"/>
              </a:rPr>
              <a:t>be sure to </a:t>
            </a:r>
            <a:r>
              <a:rPr sz="1400" spc="-5" dirty="0">
                <a:latin typeface="微软雅黑" panose="020B0503020204020204" charset="-122"/>
                <a:cs typeface="微软雅黑" panose="020B0503020204020204" charset="-122"/>
              </a:rPr>
              <a:t>insert </a:t>
            </a:r>
            <a:r>
              <a:rPr sz="1400" dirty="0">
                <a:latin typeface="微软雅黑" panose="020B0503020204020204" charset="-122"/>
                <a:cs typeface="微软雅黑" panose="020B0503020204020204" charset="-122"/>
              </a:rPr>
              <a:t>each </a:t>
            </a:r>
            <a:r>
              <a:rPr sz="1400" spc="-5" dirty="0">
                <a:latin typeface="微软雅黑" panose="020B0503020204020204" charset="-122"/>
                <a:cs typeface="微软雅黑" panose="020B0503020204020204" charset="-122"/>
              </a:rPr>
              <a:t>battery with correct polarity  (negative or“flat”end against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long spring of </a:t>
            </a:r>
            <a:r>
              <a:rPr sz="1400" dirty="0">
                <a:latin typeface="微软雅黑" panose="020B0503020204020204" charset="-122"/>
                <a:cs typeface="微软雅黑" panose="020B0503020204020204" charset="-122"/>
              </a:rPr>
              <a:t>each </a:t>
            </a:r>
            <a:r>
              <a:rPr sz="1400" spc="-5" dirty="0">
                <a:latin typeface="微软雅黑" panose="020B0503020204020204" charset="-122"/>
                <a:cs typeface="微软雅黑" panose="020B0503020204020204" charset="-122"/>
              </a:rPr>
              <a:t>battery  slot).</a:t>
            </a:r>
            <a:endParaRPr sz="1400">
              <a:latin typeface="微软雅黑" panose="020B0503020204020204" charset="-122"/>
              <a:cs typeface="微软雅黑" panose="020B0503020204020204" charset="-122"/>
            </a:endParaRPr>
          </a:p>
        </p:txBody>
      </p:sp>
      <p:sp>
        <p:nvSpPr>
          <p:cNvPr id="5" name="object 5"/>
          <p:cNvSpPr txBox="1"/>
          <p:nvPr/>
        </p:nvSpPr>
        <p:spPr>
          <a:xfrm>
            <a:off x="616699" y="3089275"/>
            <a:ext cx="5525770" cy="1116965"/>
          </a:xfrm>
          <a:prstGeom prst="rect">
            <a:avLst/>
          </a:prstGeom>
        </p:spPr>
        <p:txBody>
          <a:bodyPr vert="horz" wrap="square" lIns="0" tIns="12700" rIns="0" bIns="0" rtlCol="0">
            <a:spAutoFit/>
          </a:bodyPr>
          <a:lstStyle/>
          <a:p>
            <a:pPr marL="12700">
              <a:lnSpc>
                <a:spcPct val="100000"/>
              </a:lnSpc>
              <a:spcBef>
                <a:spcPts val="100"/>
              </a:spcBef>
            </a:pPr>
            <a:r>
              <a:rPr sz="1800" dirty="0">
                <a:latin typeface="微软雅黑" panose="020B0503020204020204" charset="-122"/>
                <a:cs typeface="微软雅黑" panose="020B0503020204020204" charset="-122"/>
              </a:rPr>
              <a:t>SD </a:t>
            </a:r>
            <a:r>
              <a:rPr sz="1800" spc="-5" dirty="0">
                <a:latin typeface="微软雅黑" panose="020B0503020204020204" charset="-122"/>
                <a:cs typeface="微软雅黑" panose="020B0503020204020204" charset="-122"/>
              </a:rPr>
              <a:t>Card </a:t>
            </a:r>
            <a:r>
              <a:rPr sz="1800" dirty="0">
                <a:latin typeface="微软雅黑" panose="020B0503020204020204" charset="-122"/>
                <a:cs typeface="微软雅黑" panose="020B0503020204020204" charset="-122"/>
              </a:rPr>
              <a:t>/ SIM</a:t>
            </a:r>
            <a:r>
              <a:rPr sz="1800" spc="-20" dirty="0">
                <a:latin typeface="微软雅黑" panose="020B0503020204020204" charset="-122"/>
                <a:cs typeface="微软雅黑" panose="020B0503020204020204" charset="-122"/>
              </a:rPr>
              <a:t> </a:t>
            </a:r>
            <a:r>
              <a:rPr sz="1800" spc="-5" dirty="0">
                <a:latin typeface="微软雅黑" panose="020B0503020204020204" charset="-122"/>
                <a:cs typeface="微软雅黑" panose="020B0503020204020204" charset="-122"/>
              </a:rPr>
              <a:t>Card</a:t>
            </a:r>
            <a:endParaRPr sz="1800" dirty="0">
              <a:latin typeface="微软雅黑" panose="020B0503020204020204" charset="-122"/>
              <a:cs typeface="微软雅黑" panose="020B0503020204020204" charset="-122"/>
            </a:endParaRPr>
          </a:p>
          <a:p>
            <a:pPr>
              <a:lnSpc>
                <a:spcPct val="100000"/>
              </a:lnSpc>
              <a:spcBef>
                <a:spcPts val="10"/>
              </a:spcBef>
            </a:pPr>
            <a:endParaRPr sz="2600" dirty="0">
              <a:latin typeface="Times New Roman" panose="02020603050405020304"/>
              <a:cs typeface="Times New Roman" panose="02020603050405020304"/>
            </a:endParaRPr>
          </a:p>
          <a:p>
            <a:pPr marL="128270" marR="5080">
              <a:lnSpc>
                <a:spcPts val="1660"/>
              </a:lnSpc>
              <a:spcBef>
                <a:spcPts val="5"/>
              </a:spcBef>
            </a:pPr>
            <a:r>
              <a:rPr sz="1400" spc="-5" dirty="0">
                <a:latin typeface="微软雅黑" panose="020B0503020204020204" charset="-122"/>
                <a:cs typeface="微软雅黑" panose="020B0503020204020204" charset="-122"/>
              </a:rPr>
              <a:t>Insert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SD </a:t>
            </a:r>
            <a:r>
              <a:rPr sz="1400" dirty="0">
                <a:latin typeface="微软雅黑" panose="020B0503020204020204" charset="-122"/>
                <a:cs typeface="微软雅黑" panose="020B0503020204020204" charset="-122"/>
              </a:rPr>
              <a:t>card and SIM card ( </a:t>
            </a:r>
            <a:r>
              <a:rPr lang="en-US" sz="1400" dirty="0">
                <a:latin typeface="微软雅黑" panose="020B0503020204020204" charset="-122"/>
                <a:cs typeface="微软雅黑" panose="020B0503020204020204" charset="-122"/>
              </a:rPr>
              <a:t>Camera being under </a:t>
            </a:r>
            <a:r>
              <a:rPr sz="1400" spc="-5" dirty="0">
                <a:latin typeface="微软雅黑" panose="020B0503020204020204" charset="-122"/>
                <a:cs typeface="微软雅黑" panose="020B0503020204020204" charset="-122"/>
              </a:rPr>
              <a:t>OFF mode </a:t>
            </a:r>
            <a:r>
              <a:rPr sz="140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before beginning  </a:t>
            </a:r>
            <a:r>
              <a:rPr sz="1400" dirty="0">
                <a:latin typeface="微软雅黑" panose="020B0503020204020204" charset="-122"/>
                <a:cs typeface="微软雅黑" panose="020B0503020204020204" charset="-122"/>
              </a:rPr>
              <a:t>to </a:t>
            </a:r>
            <a:r>
              <a:rPr sz="1400" spc="-5" dirty="0">
                <a:latin typeface="微软雅黑" panose="020B0503020204020204" charset="-122"/>
                <a:cs typeface="微软雅黑" panose="020B0503020204020204" charset="-122"/>
              </a:rPr>
              <a:t>operate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camera. </a:t>
            </a:r>
            <a:endParaRPr sz="1400" dirty="0">
              <a:latin typeface="微软雅黑" panose="020B0503020204020204" charset="-122"/>
              <a:cs typeface="微软雅黑" panose="020B0503020204020204" charset="-122"/>
            </a:endParaRPr>
          </a:p>
        </p:txBody>
      </p:sp>
      <p:sp>
        <p:nvSpPr>
          <p:cNvPr id="6" name="object 6"/>
          <p:cNvSpPr/>
          <p:nvPr/>
        </p:nvSpPr>
        <p:spPr>
          <a:xfrm>
            <a:off x="7140966" y="967576"/>
            <a:ext cx="3458298" cy="1987662"/>
          </a:xfrm>
          <a:prstGeom prst="rect">
            <a:avLst/>
          </a:prstGeom>
          <a:blipFill>
            <a:blip r:embed="rId1" cstate="print"/>
            <a:stretch>
              <a:fillRect/>
            </a:stretch>
          </a:blipFill>
        </p:spPr>
        <p:txBody>
          <a:bodyPr wrap="square" lIns="0" tIns="0" rIns="0" bIns="0" rtlCol="0"/>
          <a:lstStyle/>
          <a:p/>
        </p:txBody>
      </p:sp>
      <p:sp>
        <p:nvSpPr>
          <p:cNvPr id="7" name="object 7"/>
          <p:cNvSpPr/>
          <p:nvPr/>
        </p:nvSpPr>
        <p:spPr>
          <a:xfrm>
            <a:off x="587375" y="3458209"/>
            <a:ext cx="10892790" cy="0"/>
          </a:xfrm>
          <a:custGeom>
            <a:avLst/>
            <a:gdLst/>
            <a:ahLst/>
            <a:cxnLst/>
            <a:rect l="l" t="t" r="r" b="b"/>
            <a:pathLst>
              <a:path w="10892790">
                <a:moveTo>
                  <a:pt x="0" y="0"/>
                </a:moveTo>
                <a:lnTo>
                  <a:pt x="10892790" y="0"/>
                </a:lnTo>
              </a:path>
            </a:pathLst>
          </a:custGeom>
          <a:ln w="7620">
            <a:solidFill>
              <a:srgbClr val="000000"/>
            </a:solidFill>
          </a:ln>
        </p:spPr>
        <p:txBody>
          <a:bodyPr wrap="square" lIns="0" tIns="0" rIns="0" bIns="0" rtlCol="0"/>
          <a:lstStyle/>
          <a:p/>
        </p:txBody>
      </p:sp>
      <p:sp>
        <p:nvSpPr>
          <p:cNvPr id="16" name="object 16"/>
          <p:cNvSpPr txBox="1"/>
          <p:nvPr/>
        </p:nvSpPr>
        <p:spPr>
          <a:xfrm>
            <a:off x="11159235" y="6422538"/>
            <a:ext cx="140335" cy="226695"/>
          </a:xfrm>
          <a:prstGeom prst="rect">
            <a:avLst/>
          </a:prstGeom>
        </p:spPr>
        <p:txBody>
          <a:bodyPr vert="horz" wrap="square" lIns="0" tIns="21590" rIns="0" bIns="0" rtlCol="0">
            <a:spAutoFit/>
          </a:bodyPr>
          <a:lstStyle/>
          <a:p>
            <a:pPr marL="25400">
              <a:lnSpc>
                <a:spcPct val="100000"/>
              </a:lnSpc>
              <a:spcBef>
                <a:spcPts val="170"/>
              </a:spcBef>
            </a:pPr>
            <a:fld id="{81D60167-4931-47E6-BA6A-407CBD079E47}" type="slidenum">
              <a:rPr sz="1200" dirty="0">
                <a:latin typeface="微软雅黑" panose="020B0503020204020204" charset="-122"/>
                <a:cs typeface="微软雅黑" panose="020B0503020204020204" charset="-122"/>
              </a:rPr>
            </a:fld>
            <a:endParaRPr sz="1200">
              <a:latin typeface="微软雅黑" panose="020B0503020204020204" charset="-122"/>
              <a:cs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0166" y="6414771"/>
            <a:ext cx="11976100" cy="0"/>
          </a:xfrm>
          <a:custGeom>
            <a:avLst/>
            <a:gdLst/>
            <a:ahLst/>
            <a:cxnLst/>
            <a:rect l="l" t="t" r="r" b="b"/>
            <a:pathLst>
              <a:path w="11976100">
                <a:moveTo>
                  <a:pt x="0" y="0"/>
                </a:moveTo>
                <a:lnTo>
                  <a:pt x="11976100" y="0"/>
                </a:lnTo>
              </a:path>
            </a:pathLst>
          </a:custGeom>
          <a:ln w="7631">
            <a:solidFill>
              <a:srgbClr val="000000"/>
            </a:solidFill>
          </a:ln>
        </p:spPr>
        <p:txBody>
          <a:bodyPr wrap="square" lIns="0" tIns="0" rIns="0" bIns="0" rtlCol="0"/>
          <a:lstStyle/>
          <a:p/>
        </p:txBody>
      </p:sp>
      <p:sp>
        <p:nvSpPr>
          <p:cNvPr id="3" name="object 3"/>
          <p:cNvSpPr/>
          <p:nvPr/>
        </p:nvSpPr>
        <p:spPr>
          <a:xfrm>
            <a:off x="654051" y="744856"/>
            <a:ext cx="10892790" cy="0"/>
          </a:xfrm>
          <a:custGeom>
            <a:avLst/>
            <a:gdLst/>
            <a:ahLst/>
            <a:cxnLst/>
            <a:rect l="l" t="t" r="r" b="b"/>
            <a:pathLst>
              <a:path w="10892790">
                <a:moveTo>
                  <a:pt x="0" y="0"/>
                </a:moveTo>
                <a:lnTo>
                  <a:pt x="10892790" y="0"/>
                </a:lnTo>
              </a:path>
            </a:pathLst>
          </a:custGeom>
          <a:ln w="7630">
            <a:solidFill>
              <a:srgbClr val="000000"/>
            </a:solidFill>
          </a:ln>
        </p:spPr>
        <p:txBody>
          <a:bodyPr wrap="square" lIns="0" tIns="0" rIns="0" bIns="0" rtlCol="0"/>
          <a:lstStyle/>
          <a:p/>
        </p:txBody>
      </p:sp>
      <p:sp>
        <p:nvSpPr>
          <p:cNvPr id="4" name="object 4"/>
          <p:cNvSpPr txBox="1">
            <a:spLocks noGrp="1"/>
          </p:cNvSpPr>
          <p:nvPr>
            <p:ph type="title"/>
          </p:nvPr>
        </p:nvSpPr>
        <p:spPr>
          <a:xfrm>
            <a:off x="691388" y="422275"/>
            <a:ext cx="2138680" cy="299720"/>
          </a:xfrm>
          <a:prstGeom prst="rect">
            <a:avLst/>
          </a:prstGeom>
        </p:spPr>
        <p:txBody>
          <a:bodyPr vert="horz" wrap="square" lIns="0" tIns="12700" rIns="0" bIns="0" rtlCol="0">
            <a:spAutoFit/>
          </a:bodyPr>
          <a:lstStyle/>
          <a:p>
            <a:pPr marL="12700">
              <a:lnSpc>
                <a:spcPct val="100000"/>
              </a:lnSpc>
              <a:spcBef>
                <a:spcPts val="100"/>
              </a:spcBef>
            </a:pPr>
            <a:r>
              <a:rPr u="none" spc="-5" dirty="0"/>
              <a:t>Operational</a:t>
            </a:r>
            <a:r>
              <a:rPr u="none" spc="-40" dirty="0"/>
              <a:t> </a:t>
            </a:r>
            <a:r>
              <a:rPr u="none" spc="-5" dirty="0"/>
              <a:t>Modes</a:t>
            </a:r>
            <a:endParaRPr u="none" spc="-5" dirty="0"/>
          </a:p>
        </p:txBody>
      </p:sp>
      <p:sp>
        <p:nvSpPr>
          <p:cNvPr id="5" name="object 5"/>
          <p:cNvSpPr/>
          <p:nvPr/>
        </p:nvSpPr>
        <p:spPr>
          <a:xfrm>
            <a:off x="768092" y="2580128"/>
            <a:ext cx="10690860" cy="3598545"/>
          </a:xfrm>
          <a:custGeom>
            <a:avLst/>
            <a:gdLst/>
            <a:ahLst/>
            <a:cxnLst/>
            <a:rect l="l" t="t" r="r" b="b"/>
            <a:pathLst>
              <a:path w="10690860" h="3598545">
                <a:moveTo>
                  <a:pt x="10690860" y="3598174"/>
                </a:moveTo>
                <a:lnTo>
                  <a:pt x="0" y="3598164"/>
                </a:lnTo>
                <a:lnTo>
                  <a:pt x="3" y="0"/>
                </a:lnTo>
                <a:lnTo>
                  <a:pt x="10690863" y="10"/>
                </a:lnTo>
                <a:lnTo>
                  <a:pt x="10690863" y="7630"/>
                </a:lnTo>
                <a:lnTo>
                  <a:pt x="12195" y="7620"/>
                </a:lnTo>
                <a:lnTo>
                  <a:pt x="6099" y="13716"/>
                </a:lnTo>
                <a:lnTo>
                  <a:pt x="12195" y="13716"/>
                </a:lnTo>
                <a:lnTo>
                  <a:pt x="12192" y="3585972"/>
                </a:lnTo>
                <a:lnTo>
                  <a:pt x="6096" y="3585972"/>
                </a:lnTo>
                <a:lnTo>
                  <a:pt x="12192" y="3592068"/>
                </a:lnTo>
                <a:lnTo>
                  <a:pt x="10690860" y="3592078"/>
                </a:lnTo>
                <a:lnTo>
                  <a:pt x="10690860" y="3598174"/>
                </a:lnTo>
                <a:close/>
              </a:path>
              <a:path w="10690860" h="3598545">
                <a:moveTo>
                  <a:pt x="12195" y="13716"/>
                </a:moveTo>
                <a:lnTo>
                  <a:pt x="6099" y="13716"/>
                </a:lnTo>
                <a:lnTo>
                  <a:pt x="12195" y="7620"/>
                </a:lnTo>
                <a:lnTo>
                  <a:pt x="12195" y="13716"/>
                </a:lnTo>
                <a:close/>
              </a:path>
              <a:path w="10690860" h="3598545">
                <a:moveTo>
                  <a:pt x="10678671" y="13726"/>
                </a:moveTo>
                <a:lnTo>
                  <a:pt x="12195" y="13716"/>
                </a:lnTo>
                <a:lnTo>
                  <a:pt x="12195" y="7620"/>
                </a:lnTo>
                <a:lnTo>
                  <a:pt x="10678671" y="7630"/>
                </a:lnTo>
                <a:lnTo>
                  <a:pt x="10678671" y="13726"/>
                </a:lnTo>
                <a:close/>
              </a:path>
              <a:path w="10690860" h="3598545">
                <a:moveTo>
                  <a:pt x="10678668" y="3592078"/>
                </a:moveTo>
                <a:lnTo>
                  <a:pt x="10678671" y="7630"/>
                </a:lnTo>
                <a:lnTo>
                  <a:pt x="10684767" y="13726"/>
                </a:lnTo>
                <a:lnTo>
                  <a:pt x="10690863" y="13726"/>
                </a:lnTo>
                <a:lnTo>
                  <a:pt x="10690860" y="3585982"/>
                </a:lnTo>
                <a:lnTo>
                  <a:pt x="10684764" y="3585982"/>
                </a:lnTo>
                <a:lnTo>
                  <a:pt x="10678668" y="3592078"/>
                </a:lnTo>
                <a:close/>
              </a:path>
              <a:path w="10690860" h="3598545">
                <a:moveTo>
                  <a:pt x="10690863" y="13726"/>
                </a:moveTo>
                <a:lnTo>
                  <a:pt x="10684767" y="13726"/>
                </a:lnTo>
                <a:lnTo>
                  <a:pt x="10678671" y="7630"/>
                </a:lnTo>
                <a:lnTo>
                  <a:pt x="10690863" y="7630"/>
                </a:lnTo>
                <a:lnTo>
                  <a:pt x="10690863" y="13726"/>
                </a:lnTo>
                <a:close/>
              </a:path>
              <a:path w="10690860" h="3598545">
                <a:moveTo>
                  <a:pt x="12192" y="3592068"/>
                </a:moveTo>
                <a:lnTo>
                  <a:pt x="6096" y="3585972"/>
                </a:lnTo>
                <a:lnTo>
                  <a:pt x="12192" y="3585972"/>
                </a:lnTo>
                <a:lnTo>
                  <a:pt x="12192" y="3592068"/>
                </a:lnTo>
                <a:close/>
              </a:path>
              <a:path w="10690860" h="3598545">
                <a:moveTo>
                  <a:pt x="10678668" y="3592078"/>
                </a:moveTo>
                <a:lnTo>
                  <a:pt x="12192" y="3592068"/>
                </a:lnTo>
                <a:lnTo>
                  <a:pt x="12192" y="3585972"/>
                </a:lnTo>
                <a:lnTo>
                  <a:pt x="10678668" y="3585982"/>
                </a:lnTo>
                <a:lnTo>
                  <a:pt x="10678668" y="3592078"/>
                </a:lnTo>
                <a:close/>
              </a:path>
              <a:path w="10690860" h="3598545">
                <a:moveTo>
                  <a:pt x="10690860" y="3592078"/>
                </a:moveTo>
                <a:lnTo>
                  <a:pt x="10678668" y="3592078"/>
                </a:lnTo>
                <a:lnTo>
                  <a:pt x="10684764" y="3585982"/>
                </a:lnTo>
                <a:lnTo>
                  <a:pt x="10690860" y="3585982"/>
                </a:lnTo>
                <a:lnTo>
                  <a:pt x="10690860" y="3592078"/>
                </a:lnTo>
                <a:close/>
              </a:path>
            </a:pathLst>
          </a:custGeom>
          <a:solidFill>
            <a:srgbClr val="000000"/>
          </a:solidFill>
        </p:spPr>
        <p:txBody>
          <a:bodyPr wrap="square" lIns="0" tIns="0" rIns="0" bIns="0" rtlCol="0"/>
          <a:lstStyle/>
          <a:p/>
        </p:txBody>
      </p:sp>
      <p:sp>
        <p:nvSpPr>
          <p:cNvPr id="6" name="object 6"/>
          <p:cNvSpPr/>
          <p:nvPr/>
        </p:nvSpPr>
        <p:spPr>
          <a:xfrm>
            <a:off x="2427730" y="4129404"/>
            <a:ext cx="2600325" cy="0"/>
          </a:xfrm>
          <a:custGeom>
            <a:avLst/>
            <a:gdLst/>
            <a:ahLst/>
            <a:cxnLst/>
            <a:rect l="l" t="t" r="r" b="b"/>
            <a:pathLst>
              <a:path w="2600325">
                <a:moveTo>
                  <a:pt x="0" y="0"/>
                </a:moveTo>
                <a:lnTo>
                  <a:pt x="2599944" y="0"/>
                </a:lnTo>
              </a:path>
            </a:pathLst>
          </a:custGeom>
          <a:ln w="13972">
            <a:solidFill>
              <a:srgbClr val="000000"/>
            </a:solidFill>
          </a:ln>
        </p:spPr>
        <p:txBody>
          <a:bodyPr wrap="square" lIns="0" tIns="0" rIns="0" bIns="0" rtlCol="0"/>
          <a:lstStyle/>
          <a:p/>
        </p:txBody>
      </p:sp>
      <p:sp>
        <p:nvSpPr>
          <p:cNvPr id="7" name="object 7"/>
          <p:cNvSpPr/>
          <p:nvPr/>
        </p:nvSpPr>
        <p:spPr>
          <a:xfrm>
            <a:off x="2434587" y="4136387"/>
            <a:ext cx="0" cy="1761489"/>
          </a:xfrm>
          <a:custGeom>
            <a:avLst/>
            <a:gdLst/>
            <a:ahLst/>
            <a:cxnLst/>
            <a:rect l="l" t="t" r="r" b="b"/>
            <a:pathLst>
              <a:path h="1761489">
                <a:moveTo>
                  <a:pt x="0" y="0"/>
                </a:moveTo>
                <a:lnTo>
                  <a:pt x="0" y="1761490"/>
                </a:lnTo>
              </a:path>
            </a:pathLst>
          </a:custGeom>
          <a:ln w="13717">
            <a:solidFill>
              <a:srgbClr val="000000"/>
            </a:solidFill>
          </a:ln>
        </p:spPr>
        <p:txBody>
          <a:bodyPr wrap="square" lIns="0" tIns="0" rIns="0" bIns="0" rtlCol="0"/>
          <a:lstStyle/>
          <a:p/>
        </p:txBody>
      </p:sp>
      <p:sp>
        <p:nvSpPr>
          <p:cNvPr id="8" name="object 8"/>
          <p:cNvSpPr/>
          <p:nvPr/>
        </p:nvSpPr>
        <p:spPr>
          <a:xfrm>
            <a:off x="2427728" y="5904229"/>
            <a:ext cx="2612390" cy="0"/>
          </a:xfrm>
          <a:custGeom>
            <a:avLst/>
            <a:gdLst/>
            <a:ahLst/>
            <a:cxnLst/>
            <a:rect l="l" t="t" r="r" b="b"/>
            <a:pathLst>
              <a:path w="2612390">
                <a:moveTo>
                  <a:pt x="0" y="0"/>
                </a:moveTo>
                <a:lnTo>
                  <a:pt x="2612136" y="0"/>
                </a:lnTo>
              </a:path>
            </a:pathLst>
          </a:custGeom>
          <a:ln w="12702">
            <a:solidFill>
              <a:srgbClr val="000000"/>
            </a:solidFill>
          </a:ln>
        </p:spPr>
        <p:txBody>
          <a:bodyPr wrap="square" lIns="0" tIns="0" rIns="0" bIns="0" rtlCol="0"/>
          <a:lstStyle/>
          <a:p/>
        </p:txBody>
      </p:sp>
      <p:sp>
        <p:nvSpPr>
          <p:cNvPr id="9" name="object 9"/>
          <p:cNvSpPr/>
          <p:nvPr/>
        </p:nvSpPr>
        <p:spPr>
          <a:xfrm>
            <a:off x="5033769" y="4122420"/>
            <a:ext cx="0" cy="1775460"/>
          </a:xfrm>
          <a:custGeom>
            <a:avLst/>
            <a:gdLst/>
            <a:ahLst/>
            <a:cxnLst/>
            <a:rect l="l" t="t" r="r" b="b"/>
            <a:pathLst>
              <a:path h="1775460">
                <a:moveTo>
                  <a:pt x="0" y="0"/>
                </a:moveTo>
                <a:lnTo>
                  <a:pt x="0" y="1775460"/>
                </a:lnTo>
              </a:path>
            </a:pathLst>
          </a:custGeom>
          <a:ln w="12193">
            <a:solidFill>
              <a:srgbClr val="000000"/>
            </a:solidFill>
          </a:ln>
        </p:spPr>
        <p:txBody>
          <a:bodyPr wrap="square" lIns="0" tIns="0" rIns="0" bIns="0" rtlCol="0"/>
          <a:lstStyle/>
          <a:p/>
        </p:txBody>
      </p:sp>
      <p:sp>
        <p:nvSpPr>
          <p:cNvPr id="10" name="object 10"/>
          <p:cNvSpPr/>
          <p:nvPr/>
        </p:nvSpPr>
        <p:spPr>
          <a:xfrm>
            <a:off x="7414258" y="4129409"/>
            <a:ext cx="2598420" cy="0"/>
          </a:xfrm>
          <a:custGeom>
            <a:avLst/>
            <a:gdLst/>
            <a:ahLst/>
            <a:cxnLst/>
            <a:rect l="l" t="t" r="r" b="b"/>
            <a:pathLst>
              <a:path w="2598420">
                <a:moveTo>
                  <a:pt x="0" y="0"/>
                </a:moveTo>
                <a:lnTo>
                  <a:pt x="2598420" y="0"/>
                </a:lnTo>
              </a:path>
            </a:pathLst>
          </a:custGeom>
          <a:ln w="13972">
            <a:solidFill>
              <a:srgbClr val="000000"/>
            </a:solidFill>
          </a:ln>
        </p:spPr>
        <p:txBody>
          <a:bodyPr wrap="square" lIns="0" tIns="0" rIns="0" bIns="0" rtlCol="0"/>
          <a:lstStyle/>
          <a:p/>
        </p:txBody>
      </p:sp>
      <p:sp>
        <p:nvSpPr>
          <p:cNvPr id="11" name="object 11"/>
          <p:cNvSpPr/>
          <p:nvPr/>
        </p:nvSpPr>
        <p:spPr>
          <a:xfrm>
            <a:off x="7420354" y="4136392"/>
            <a:ext cx="0" cy="1761489"/>
          </a:xfrm>
          <a:custGeom>
            <a:avLst/>
            <a:gdLst/>
            <a:ahLst/>
            <a:cxnLst/>
            <a:rect l="l" t="t" r="r" b="b"/>
            <a:pathLst>
              <a:path h="1761489">
                <a:moveTo>
                  <a:pt x="0" y="0"/>
                </a:moveTo>
                <a:lnTo>
                  <a:pt x="0" y="1761490"/>
                </a:lnTo>
              </a:path>
            </a:pathLst>
          </a:custGeom>
          <a:ln w="12193">
            <a:solidFill>
              <a:srgbClr val="000000"/>
            </a:solidFill>
          </a:ln>
        </p:spPr>
        <p:txBody>
          <a:bodyPr wrap="square" lIns="0" tIns="0" rIns="0" bIns="0" rtlCol="0"/>
          <a:lstStyle/>
          <a:p/>
        </p:txBody>
      </p:sp>
      <p:sp>
        <p:nvSpPr>
          <p:cNvPr id="12" name="object 12"/>
          <p:cNvSpPr/>
          <p:nvPr/>
        </p:nvSpPr>
        <p:spPr>
          <a:xfrm>
            <a:off x="7414256" y="5904234"/>
            <a:ext cx="2611120" cy="0"/>
          </a:xfrm>
          <a:custGeom>
            <a:avLst/>
            <a:gdLst/>
            <a:ahLst/>
            <a:cxnLst/>
            <a:rect l="l" t="t" r="r" b="b"/>
            <a:pathLst>
              <a:path w="2611120">
                <a:moveTo>
                  <a:pt x="0" y="0"/>
                </a:moveTo>
                <a:lnTo>
                  <a:pt x="2610612" y="0"/>
                </a:lnTo>
              </a:path>
            </a:pathLst>
          </a:custGeom>
          <a:ln w="12702">
            <a:solidFill>
              <a:srgbClr val="000000"/>
            </a:solidFill>
          </a:ln>
        </p:spPr>
        <p:txBody>
          <a:bodyPr wrap="square" lIns="0" tIns="0" rIns="0" bIns="0" rtlCol="0"/>
          <a:lstStyle/>
          <a:p/>
        </p:txBody>
      </p:sp>
      <p:sp>
        <p:nvSpPr>
          <p:cNvPr id="13" name="object 13"/>
          <p:cNvSpPr/>
          <p:nvPr/>
        </p:nvSpPr>
        <p:spPr>
          <a:xfrm>
            <a:off x="10018773" y="4122425"/>
            <a:ext cx="0" cy="1775460"/>
          </a:xfrm>
          <a:custGeom>
            <a:avLst/>
            <a:gdLst/>
            <a:ahLst/>
            <a:cxnLst/>
            <a:rect l="l" t="t" r="r" b="b"/>
            <a:pathLst>
              <a:path h="1775460">
                <a:moveTo>
                  <a:pt x="0" y="0"/>
                </a:moveTo>
                <a:lnTo>
                  <a:pt x="0" y="1775460"/>
                </a:lnTo>
              </a:path>
            </a:pathLst>
          </a:custGeom>
          <a:ln w="12193">
            <a:solidFill>
              <a:srgbClr val="000000"/>
            </a:solidFill>
          </a:ln>
        </p:spPr>
        <p:txBody>
          <a:bodyPr wrap="square" lIns="0" tIns="0" rIns="0" bIns="0" rtlCol="0"/>
          <a:lstStyle/>
          <a:p/>
        </p:txBody>
      </p:sp>
      <p:sp>
        <p:nvSpPr>
          <p:cNvPr id="14" name="object 14"/>
          <p:cNvSpPr/>
          <p:nvPr/>
        </p:nvSpPr>
        <p:spPr>
          <a:xfrm>
            <a:off x="768097" y="1090931"/>
            <a:ext cx="10683240" cy="0"/>
          </a:xfrm>
          <a:custGeom>
            <a:avLst/>
            <a:gdLst/>
            <a:ahLst/>
            <a:cxnLst/>
            <a:rect l="l" t="t" r="r" b="b"/>
            <a:pathLst>
              <a:path w="10683240">
                <a:moveTo>
                  <a:pt x="0" y="0"/>
                </a:moveTo>
                <a:lnTo>
                  <a:pt x="10683240" y="0"/>
                </a:lnTo>
              </a:path>
            </a:pathLst>
          </a:custGeom>
          <a:ln w="12710">
            <a:solidFill>
              <a:srgbClr val="000000"/>
            </a:solidFill>
          </a:ln>
        </p:spPr>
        <p:txBody>
          <a:bodyPr wrap="square" lIns="0" tIns="0" rIns="0" bIns="0" rtlCol="0"/>
          <a:lstStyle/>
          <a:p/>
        </p:txBody>
      </p:sp>
      <p:sp>
        <p:nvSpPr>
          <p:cNvPr id="15" name="object 15"/>
          <p:cNvSpPr/>
          <p:nvPr/>
        </p:nvSpPr>
        <p:spPr>
          <a:xfrm>
            <a:off x="768096" y="1929131"/>
            <a:ext cx="10673080" cy="0"/>
          </a:xfrm>
          <a:custGeom>
            <a:avLst/>
            <a:gdLst/>
            <a:ahLst/>
            <a:cxnLst/>
            <a:rect l="l" t="t" r="r" b="b"/>
            <a:pathLst>
              <a:path w="10673080">
                <a:moveTo>
                  <a:pt x="0" y="0"/>
                </a:moveTo>
                <a:lnTo>
                  <a:pt x="10672572" y="0"/>
                </a:lnTo>
              </a:path>
            </a:pathLst>
          </a:custGeom>
          <a:ln w="17790">
            <a:solidFill>
              <a:srgbClr val="000000"/>
            </a:solidFill>
          </a:ln>
        </p:spPr>
        <p:txBody>
          <a:bodyPr wrap="square" lIns="0" tIns="0" rIns="0" bIns="0" rtlCol="0"/>
          <a:lstStyle/>
          <a:p/>
        </p:txBody>
      </p:sp>
      <p:sp>
        <p:nvSpPr>
          <p:cNvPr id="16" name="object 16"/>
          <p:cNvSpPr/>
          <p:nvPr/>
        </p:nvSpPr>
        <p:spPr>
          <a:xfrm>
            <a:off x="774192" y="1938016"/>
            <a:ext cx="0" cy="640080"/>
          </a:xfrm>
          <a:custGeom>
            <a:avLst/>
            <a:gdLst/>
            <a:ahLst/>
            <a:cxnLst/>
            <a:rect l="l" t="t" r="r" b="b"/>
            <a:pathLst>
              <a:path h="640080">
                <a:moveTo>
                  <a:pt x="0" y="0"/>
                </a:moveTo>
                <a:lnTo>
                  <a:pt x="0" y="640080"/>
                </a:lnTo>
              </a:path>
            </a:pathLst>
          </a:custGeom>
          <a:ln w="12192">
            <a:solidFill>
              <a:srgbClr val="000000"/>
            </a:solidFill>
          </a:ln>
        </p:spPr>
        <p:txBody>
          <a:bodyPr wrap="square" lIns="0" tIns="0" rIns="0" bIns="0" rtlCol="0"/>
          <a:lstStyle/>
          <a:p/>
        </p:txBody>
      </p:sp>
      <p:sp>
        <p:nvSpPr>
          <p:cNvPr id="17" name="object 17"/>
          <p:cNvSpPr/>
          <p:nvPr/>
        </p:nvSpPr>
        <p:spPr>
          <a:xfrm>
            <a:off x="768096" y="2584451"/>
            <a:ext cx="10685145" cy="0"/>
          </a:xfrm>
          <a:custGeom>
            <a:avLst/>
            <a:gdLst/>
            <a:ahLst/>
            <a:cxnLst/>
            <a:rect l="l" t="t" r="r" b="b"/>
            <a:pathLst>
              <a:path w="10685145">
                <a:moveTo>
                  <a:pt x="0" y="0"/>
                </a:moveTo>
                <a:lnTo>
                  <a:pt x="10684764" y="0"/>
                </a:lnTo>
              </a:path>
            </a:pathLst>
          </a:custGeom>
          <a:ln w="12710">
            <a:solidFill>
              <a:srgbClr val="000000"/>
            </a:solidFill>
          </a:ln>
        </p:spPr>
        <p:txBody>
          <a:bodyPr wrap="square" lIns="0" tIns="0" rIns="0" bIns="0" rtlCol="0"/>
          <a:lstStyle/>
          <a:p/>
        </p:txBody>
      </p:sp>
      <p:sp>
        <p:nvSpPr>
          <p:cNvPr id="18" name="object 18"/>
          <p:cNvSpPr/>
          <p:nvPr/>
        </p:nvSpPr>
        <p:spPr>
          <a:xfrm>
            <a:off x="11440669" y="1920246"/>
            <a:ext cx="22860" cy="12700"/>
          </a:xfrm>
          <a:custGeom>
            <a:avLst/>
            <a:gdLst/>
            <a:ahLst/>
            <a:cxnLst/>
            <a:rect l="l" t="t" r="r" b="b"/>
            <a:pathLst>
              <a:path w="22859" h="12700">
                <a:moveTo>
                  <a:pt x="0" y="0"/>
                </a:moveTo>
                <a:lnTo>
                  <a:pt x="22860" y="0"/>
                </a:lnTo>
                <a:lnTo>
                  <a:pt x="22859" y="12700"/>
                </a:lnTo>
                <a:lnTo>
                  <a:pt x="0" y="12699"/>
                </a:lnTo>
                <a:lnTo>
                  <a:pt x="0" y="0"/>
                </a:lnTo>
                <a:close/>
              </a:path>
            </a:pathLst>
          </a:custGeom>
          <a:solidFill>
            <a:srgbClr val="000000"/>
          </a:solidFill>
        </p:spPr>
        <p:txBody>
          <a:bodyPr wrap="square" lIns="0" tIns="0" rIns="0" bIns="0" rtlCol="0"/>
          <a:lstStyle/>
          <a:p/>
        </p:txBody>
      </p:sp>
      <p:sp>
        <p:nvSpPr>
          <p:cNvPr id="19" name="object 19"/>
          <p:cNvSpPr/>
          <p:nvPr/>
        </p:nvSpPr>
        <p:spPr>
          <a:xfrm>
            <a:off x="11446764" y="1932946"/>
            <a:ext cx="0" cy="645160"/>
          </a:xfrm>
          <a:custGeom>
            <a:avLst/>
            <a:gdLst/>
            <a:ahLst/>
            <a:cxnLst/>
            <a:rect l="l" t="t" r="r" b="b"/>
            <a:pathLst>
              <a:path h="645160">
                <a:moveTo>
                  <a:pt x="0" y="0"/>
                </a:moveTo>
                <a:lnTo>
                  <a:pt x="0" y="645160"/>
                </a:lnTo>
              </a:path>
            </a:pathLst>
          </a:custGeom>
          <a:ln w="12192">
            <a:solidFill>
              <a:srgbClr val="000000"/>
            </a:solidFill>
          </a:ln>
        </p:spPr>
        <p:txBody>
          <a:bodyPr wrap="square" lIns="0" tIns="0" rIns="0" bIns="0" rtlCol="0"/>
          <a:lstStyle/>
          <a:p/>
        </p:txBody>
      </p:sp>
      <p:sp>
        <p:nvSpPr>
          <p:cNvPr id="20" name="object 20"/>
          <p:cNvSpPr/>
          <p:nvPr/>
        </p:nvSpPr>
        <p:spPr>
          <a:xfrm>
            <a:off x="2503932" y="4197095"/>
            <a:ext cx="295656" cy="224028"/>
          </a:xfrm>
          <a:prstGeom prst="rect">
            <a:avLst/>
          </a:prstGeom>
          <a:blipFill>
            <a:blip r:embed="rId1" cstate="print"/>
            <a:stretch>
              <a:fillRect/>
            </a:stretch>
          </a:blipFill>
        </p:spPr>
        <p:txBody>
          <a:bodyPr wrap="square" lIns="0" tIns="0" rIns="0" bIns="0" rtlCol="0"/>
          <a:lstStyle/>
          <a:p/>
        </p:txBody>
      </p:sp>
      <p:sp>
        <p:nvSpPr>
          <p:cNvPr id="21" name="object 21"/>
          <p:cNvSpPr/>
          <p:nvPr/>
        </p:nvSpPr>
        <p:spPr>
          <a:xfrm>
            <a:off x="7481316" y="4197096"/>
            <a:ext cx="309371" cy="210311"/>
          </a:xfrm>
          <a:prstGeom prst="rect">
            <a:avLst/>
          </a:prstGeom>
          <a:blipFill>
            <a:blip r:embed="rId2" cstate="print"/>
            <a:stretch>
              <a:fillRect/>
            </a:stretch>
          </a:blipFill>
        </p:spPr>
        <p:txBody>
          <a:bodyPr wrap="square" lIns="0" tIns="0" rIns="0" bIns="0" rtlCol="0"/>
          <a:lstStyle/>
          <a:p/>
        </p:txBody>
      </p:sp>
      <p:sp>
        <p:nvSpPr>
          <p:cNvPr id="22" name="object 22"/>
          <p:cNvSpPr/>
          <p:nvPr/>
        </p:nvSpPr>
        <p:spPr>
          <a:xfrm>
            <a:off x="2502407" y="4536948"/>
            <a:ext cx="283463" cy="233171"/>
          </a:xfrm>
          <a:prstGeom prst="rect">
            <a:avLst/>
          </a:prstGeom>
          <a:blipFill>
            <a:blip r:embed="rId3" cstate="print"/>
            <a:stretch>
              <a:fillRect/>
            </a:stretch>
          </a:blipFill>
        </p:spPr>
        <p:txBody>
          <a:bodyPr wrap="square" lIns="0" tIns="0" rIns="0" bIns="0" rtlCol="0"/>
          <a:lstStyle/>
          <a:p/>
        </p:txBody>
      </p:sp>
      <p:sp>
        <p:nvSpPr>
          <p:cNvPr id="25" name="object 25"/>
          <p:cNvSpPr/>
          <p:nvPr/>
        </p:nvSpPr>
        <p:spPr>
          <a:xfrm>
            <a:off x="2495546" y="4537077"/>
            <a:ext cx="5355717" cy="1306068"/>
          </a:xfrm>
          <a:prstGeom prst="rect">
            <a:avLst/>
          </a:prstGeom>
          <a:blipFill>
            <a:blip r:embed="rId4" cstate="print"/>
            <a:stretch>
              <a:fillRect/>
            </a:stretch>
          </a:blipFill>
        </p:spPr>
        <p:txBody>
          <a:bodyPr wrap="square" lIns="0" tIns="0" rIns="0" bIns="0" rtlCol="0"/>
          <a:lstStyle/>
          <a:p/>
        </p:txBody>
      </p:sp>
      <p:sp>
        <p:nvSpPr>
          <p:cNvPr id="26" name="object 26"/>
          <p:cNvSpPr/>
          <p:nvPr/>
        </p:nvSpPr>
        <p:spPr>
          <a:xfrm>
            <a:off x="7865364" y="4171188"/>
            <a:ext cx="164592" cy="220980"/>
          </a:xfrm>
          <a:prstGeom prst="rect">
            <a:avLst/>
          </a:prstGeom>
          <a:blipFill>
            <a:blip r:embed="rId5" cstate="print"/>
            <a:stretch>
              <a:fillRect/>
            </a:stretch>
          </a:blipFill>
        </p:spPr>
        <p:txBody>
          <a:bodyPr wrap="square" lIns="0" tIns="0" rIns="0" bIns="0" rtlCol="0"/>
          <a:lstStyle/>
          <a:p/>
        </p:txBody>
      </p:sp>
      <p:sp>
        <p:nvSpPr>
          <p:cNvPr id="27" name="object 27"/>
          <p:cNvSpPr/>
          <p:nvPr/>
        </p:nvSpPr>
        <p:spPr>
          <a:xfrm>
            <a:off x="9144000" y="4114800"/>
            <a:ext cx="822960" cy="320040"/>
          </a:xfrm>
          <a:prstGeom prst="rect">
            <a:avLst/>
          </a:prstGeom>
          <a:blipFill>
            <a:blip r:embed="rId6" cstate="print"/>
            <a:stretch>
              <a:fillRect/>
            </a:stretch>
          </a:blipFill>
        </p:spPr>
        <p:txBody>
          <a:bodyPr wrap="square" lIns="0" tIns="0" rIns="0" bIns="0" rtlCol="0"/>
          <a:lstStyle/>
          <a:p/>
        </p:txBody>
      </p:sp>
      <p:sp>
        <p:nvSpPr>
          <p:cNvPr id="28" name="object 28"/>
          <p:cNvSpPr/>
          <p:nvPr/>
        </p:nvSpPr>
        <p:spPr>
          <a:xfrm>
            <a:off x="4715252" y="5554979"/>
            <a:ext cx="5250180" cy="323215"/>
          </a:xfrm>
          <a:custGeom>
            <a:avLst/>
            <a:gdLst/>
            <a:ahLst/>
            <a:cxnLst/>
            <a:rect l="l" t="t" r="r" b="b"/>
            <a:pathLst>
              <a:path w="5250180" h="323214">
                <a:moveTo>
                  <a:pt x="252984" y="323088"/>
                </a:moveTo>
                <a:lnTo>
                  <a:pt x="0" y="323087"/>
                </a:lnTo>
                <a:lnTo>
                  <a:pt x="0" y="44195"/>
                </a:lnTo>
                <a:lnTo>
                  <a:pt x="44196" y="0"/>
                </a:lnTo>
                <a:lnTo>
                  <a:pt x="211836" y="0"/>
                </a:lnTo>
                <a:lnTo>
                  <a:pt x="220980" y="3048"/>
                </a:lnTo>
                <a:lnTo>
                  <a:pt x="224028" y="4572"/>
                </a:lnTo>
                <a:lnTo>
                  <a:pt x="233172" y="7620"/>
                </a:lnTo>
                <a:lnTo>
                  <a:pt x="236220" y="12192"/>
                </a:lnTo>
                <a:lnTo>
                  <a:pt x="236897" y="12192"/>
                </a:lnTo>
                <a:lnTo>
                  <a:pt x="237532" y="13335"/>
                </a:lnTo>
                <a:lnTo>
                  <a:pt x="206629" y="13335"/>
                </a:lnTo>
                <a:lnTo>
                  <a:pt x="48768" y="13716"/>
                </a:lnTo>
                <a:lnTo>
                  <a:pt x="12192" y="50291"/>
                </a:lnTo>
                <a:lnTo>
                  <a:pt x="12192" y="309371"/>
                </a:lnTo>
                <a:lnTo>
                  <a:pt x="252984" y="309372"/>
                </a:lnTo>
                <a:lnTo>
                  <a:pt x="252984" y="323088"/>
                </a:lnTo>
                <a:close/>
              </a:path>
              <a:path w="5250180" h="323214">
                <a:moveTo>
                  <a:pt x="236897" y="12192"/>
                </a:moveTo>
                <a:lnTo>
                  <a:pt x="236220" y="12192"/>
                </a:lnTo>
                <a:lnTo>
                  <a:pt x="236474" y="11430"/>
                </a:lnTo>
                <a:lnTo>
                  <a:pt x="236897" y="12192"/>
                </a:lnTo>
                <a:close/>
              </a:path>
              <a:path w="5250180" h="323214">
                <a:moveTo>
                  <a:pt x="252896" y="40640"/>
                </a:moveTo>
                <a:lnTo>
                  <a:pt x="239649" y="40640"/>
                </a:lnTo>
                <a:lnTo>
                  <a:pt x="239606" y="39624"/>
                </a:lnTo>
                <a:lnTo>
                  <a:pt x="239268" y="36576"/>
                </a:lnTo>
                <a:lnTo>
                  <a:pt x="238330" y="36576"/>
                </a:lnTo>
                <a:lnTo>
                  <a:pt x="237744" y="33528"/>
                </a:lnTo>
                <a:lnTo>
                  <a:pt x="236220" y="30480"/>
                </a:lnTo>
                <a:lnTo>
                  <a:pt x="235839" y="30480"/>
                </a:lnTo>
                <a:lnTo>
                  <a:pt x="234696" y="27432"/>
                </a:lnTo>
                <a:lnTo>
                  <a:pt x="228600" y="21336"/>
                </a:lnTo>
                <a:lnTo>
                  <a:pt x="227584" y="20955"/>
                </a:lnTo>
                <a:lnTo>
                  <a:pt x="225552" y="19812"/>
                </a:lnTo>
                <a:lnTo>
                  <a:pt x="225044" y="19050"/>
                </a:lnTo>
                <a:lnTo>
                  <a:pt x="222504" y="16764"/>
                </a:lnTo>
                <a:lnTo>
                  <a:pt x="219456" y="15240"/>
                </a:lnTo>
                <a:lnTo>
                  <a:pt x="216408" y="15240"/>
                </a:lnTo>
                <a:lnTo>
                  <a:pt x="216154" y="14605"/>
                </a:lnTo>
                <a:lnTo>
                  <a:pt x="213360" y="13716"/>
                </a:lnTo>
                <a:lnTo>
                  <a:pt x="205740" y="13716"/>
                </a:lnTo>
                <a:lnTo>
                  <a:pt x="206629" y="13335"/>
                </a:lnTo>
                <a:lnTo>
                  <a:pt x="237532" y="13335"/>
                </a:lnTo>
                <a:lnTo>
                  <a:pt x="237744" y="13716"/>
                </a:lnTo>
                <a:lnTo>
                  <a:pt x="239014" y="13970"/>
                </a:lnTo>
                <a:lnTo>
                  <a:pt x="239649" y="13970"/>
                </a:lnTo>
                <a:lnTo>
                  <a:pt x="240284" y="15240"/>
                </a:lnTo>
                <a:lnTo>
                  <a:pt x="219456" y="15240"/>
                </a:lnTo>
                <a:lnTo>
                  <a:pt x="219329" y="15875"/>
                </a:lnTo>
                <a:lnTo>
                  <a:pt x="240919" y="15875"/>
                </a:lnTo>
                <a:lnTo>
                  <a:pt x="242316" y="18288"/>
                </a:lnTo>
                <a:lnTo>
                  <a:pt x="243459" y="19050"/>
                </a:lnTo>
                <a:lnTo>
                  <a:pt x="245364" y="21336"/>
                </a:lnTo>
                <a:lnTo>
                  <a:pt x="245669" y="21336"/>
                </a:lnTo>
                <a:lnTo>
                  <a:pt x="246888" y="22860"/>
                </a:lnTo>
                <a:lnTo>
                  <a:pt x="247269" y="24765"/>
                </a:lnTo>
                <a:lnTo>
                  <a:pt x="247904" y="26035"/>
                </a:lnTo>
                <a:lnTo>
                  <a:pt x="249936" y="28956"/>
                </a:lnTo>
                <a:lnTo>
                  <a:pt x="249174" y="29210"/>
                </a:lnTo>
                <a:lnTo>
                  <a:pt x="249936" y="30480"/>
                </a:lnTo>
                <a:lnTo>
                  <a:pt x="251460" y="33528"/>
                </a:lnTo>
                <a:lnTo>
                  <a:pt x="251079" y="34290"/>
                </a:lnTo>
                <a:lnTo>
                  <a:pt x="251307" y="36576"/>
                </a:lnTo>
                <a:lnTo>
                  <a:pt x="239268" y="36576"/>
                </a:lnTo>
                <a:lnTo>
                  <a:pt x="238379" y="36830"/>
                </a:lnTo>
                <a:lnTo>
                  <a:pt x="251333" y="36830"/>
                </a:lnTo>
                <a:lnTo>
                  <a:pt x="251460" y="38100"/>
                </a:lnTo>
                <a:lnTo>
                  <a:pt x="252458" y="38100"/>
                </a:lnTo>
                <a:lnTo>
                  <a:pt x="252896" y="40640"/>
                </a:lnTo>
                <a:close/>
              </a:path>
              <a:path w="5250180" h="323214">
                <a:moveTo>
                  <a:pt x="245669" y="21336"/>
                </a:moveTo>
                <a:lnTo>
                  <a:pt x="245364" y="21336"/>
                </a:lnTo>
                <a:lnTo>
                  <a:pt x="245364" y="20955"/>
                </a:lnTo>
                <a:lnTo>
                  <a:pt x="245669" y="21336"/>
                </a:lnTo>
                <a:close/>
              </a:path>
              <a:path w="5250180" h="323214">
                <a:moveTo>
                  <a:pt x="252458" y="38100"/>
                </a:moveTo>
                <a:lnTo>
                  <a:pt x="251460" y="38100"/>
                </a:lnTo>
                <a:lnTo>
                  <a:pt x="252349" y="37465"/>
                </a:lnTo>
                <a:lnTo>
                  <a:pt x="252458" y="38100"/>
                </a:lnTo>
                <a:close/>
              </a:path>
              <a:path w="5250180" h="323214">
                <a:moveTo>
                  <a:pt x="252984" y="309372"/>
                </a:moveTo>
                <a:lnTo>
                  <a:pt x="240792" y="309372"/>
                </a:lnTo>
                <a:lnTo>
                  <a:pt x="240792" y="44196"/>
                </a:lnTo>
                <a:lnTo>
                  <a:pt x="240284" y="43180"/>
                </a:lnTo>
                <a:lnTo>
                  <a:pt x="239268" y="39624"/>
                </a:lnTo>
                <a:lnTo>
                  <a:pt x="239649" y="40640"/>
                </a:lnTo>
                <a:lnTo>
                  <a:pt x="252896" y="40640"/>
                </a:lnTo>
                <a:lnTo>
                  <a:pt x="252984" y="309372"/>
                </a:lnTo>
                <a:close/>
              </a:path>
              <a:path w="5250180" h="323214">
                <a:moveTo>
                  <a:pt x="5250180" y="321569"/>
                </a:moveTo>
                <a:lnTo>
                  <a:pt x="4997196" y="321568"/>
                </a:lnTo>
                <a:lnTo>
                  <a:pt x="4997323" y="42549"/>
                </a:lnTo>
                <a:lnTo>
                  <a:pt x="5039868" y="4"/>
                </a:lnTo>
                <a:lnTo>
                  <a:pt x="5213604" y="5"/>
                </a:lnTo>
                <a:lnTo>
                  <a:pt x="5218176" y="1529"/>
                </a:lnTo>
                <a:lnTo>
                  <a:pt x="5221224" y="3053"/>
                </a:lnTo>
                <a:lnTo>
                  <a:pt x="5225796" y="4577"/>
                </a:lnTo>
                <a:lnTo>
                  <a:pt x="5228844" y="7625"/>
                </a:lnTo>
                <a:lnTo>
                  <a:pt x="5233416" y="10673"/>
                </a:lnTo>
                <a:lnTo>
                  <a:pt x="5233702" y="10673"/>
                </a:lnTo>
                <a:lnTo>
                  <a:pt x="5234837" y="12070"/>
                </a:lnTo>
                <a:lnTo>
                  <a:pt x="5203444" y="12070"/>
                </a:lnTo>
                <a:lnTo>
                  <a:pt x="5045964" y="12197"/>
                </a:lnTo>
                <a:lnTo>
                  <a:pt x="5009388" y="48772"/>
                </a:lnTo>
                <a:lnTo>
                  <a:pt x="5009388" y="309376"/>
                </a:lnTo>
                <a:lnTo>
                  <a:pt x="5250180" y="309377"/>
                </a:lnTo>
                <a:lnTo>
                  <a:pt x="5250180" y="321569"/>
                </a:lnTo>
                <a:close/>
              </a:path>
              <a:path w="5250180" h="323214">
                <a:moveTo>
                  <a:pt x="5233702" y="10673"/>
                </a:moveTo>
                <a:lnTo>
                  <a:pt x="5233416" y="10673"/>
                </a:lnTo>
                <a:lnTo>
                  <a:pt x="5233289" y="10165"/>
                </a:lnTo>
                <a:lnTo>
                  <a:pt x="5233702" y="10673"/>
                </a:lnTo>
                <a:close/>
              </a:path>
              <a:path w="5250180" h="323214">
                <a:moveTo>
                  <a:pt x="5249799" y="42550"/>
                </a:moveTo>
                <a:lnTo>
                  <a:pt x="5237099" y="42550"/>
                </a:lnTo>
                <a:lnTo>
                  <a:pt x="5236972" y="41153"/>
                </a:lnTo>
                <a:lnTo>
                  <a:pt x="5236464" y="38105"/>
                </a:lnTo>
                <a:lnTo>
                  <a:pt x="5236464" y="35057"/>
                </a:lnTo>
                <a:lnTo>
                  <a:pt x="5235158" y="35057"/>
                </a:lnTo>
                <a:lnTo>
                  <a:pt x="5234940" y="32009"/>
                </a:lnTo>
                <a:lnTo>
                  <a:pt x="5233416" y="30485"/>
                </a:lnTo>
                <a:lnTo>
                  <a:pt x="5232654" y="29215"/>
                </a:lnTo>
                <a:lnTo>
                  <a:pt x="5231892" y="27437"/>
                </a:lnTo>
                <a:lnTo>
                  <a:pt x="5227320" y="22865"/>
                </a:lnTo>
                <a:lnTo>
                  <a:pt x="5226939" y="21595"/>
                </a:lnTo>
                <a:lnTo>
                  <a:pt x="5225796" y="19817"/>
                </a:lnTo>
                <a:lnTo>
                  <a:pt x="5224399" y="19690"/>
                </a:lnTo>
                <a:lnTo>
                  <a:pt x="5222748" y="18293"/>
                </a:lnTo>
                <a:lnTo>
                  <a:pt x="5221859" y="17785"/>
                </a:lnTo>
                <a:lnTo>
                  <a:pt x="5219700" y="15245"/>
                </a:lnTo>
                <a:lnTo>
                  <a:pt x="5216652" y="15245"/>
                </a:lnTo>
                <a:lnTo>
                  <a:pt x="5216144" y="14610"/>
                </a:lnTo>
                <a:lnTo>
                  <a:pt x="5213604" y="13721"/>
                </a:lnTo>
                <a:lnTo>
                  <a:pt x="5212969" y="13340"/>
                </a:lnTo>
                <a:lnTo>
                  <a:pt x="5210556" y="12197"/>
                </a:lnTo>
                <a:lnTo>
                  <a:pt x="5202936" y="12197"/>
                </a:lnTo>
                <a:lnTo>
                  <a:pt x="5203444" y="12070"/>
                </a:lnTo>
                <a:lnTo>
                  <a:pt x="5234837" y="12070"/>
                </a:lnTo>
                <a:lnTo>
                  <a:pt x="5234940" y="12197"/>
                </a:lnTo>
                <a:lnTo>
                  <a:pt x="5235829" y="12705"/>
                </a:lnTo>
                <a:lnTo>
                  <a:pt x="5236464" y="12705"/>
                </a:lnTo>
                <a:lnTo>
                  <a:pt x="5237099" y="13975"/>
                </a:lnTo>
                <a:lnTo>
                  <a:pt x="5237734" y="14610"/>
                </a:lnTo>
                <a:lnTo>
                  <a:pt x="5239512" y="16769"/>
                </a:lnTo>
                <a:lnTo>
                  <a:pt x="5240274" y="17785"/>
                </a:lnTo>
                <a:lnTo>
                  <a:pt x="5241036" y="19817"/>
                </a:lnTo>
                <a:lnTo>
                  <a:pt x="5242255" y="19817"/>
                </a:lnTo>
                <a:lnTo>
                  <a:pt x="5244084" y="22865"/>
                </a:lnTo>
                <a:lnTo>
                  <a:pt x="5244084" y="23500"/>
                </a:lnTo>
                <a:lnTo>
                  <a:pt x="5244719" y="24770"/>
                </a:lnTo>
                <a:lnTo>
                  <a:pt x="5245608" y="27437"/>
                </a:lnTo>
                <a:lnTo>
                  <a:pt x="5245989" y="27945"/>
                </a:lnTo>
                <a:lnTo>
                  <a:pt x="5247132" y="30485"/>
                </a:lnTo>
                <a:lnTo>
                  <a:pt x="5248656" y="32009"/>
                </a:lnTo>
                <a:lnTo>
                  <a:pt x="5247894" y="33025"/>
                </a:lnTo>
                <a:lnTo>
                  <a:pt x="5248329" y="35057"/>
                </a:lnTo>
                <a:lnTo>
                  <a:pt x="5236464" y="35057"/>
                </a:lnTo>
                <a:lnTo>
                  <a:pt x="5235194" y="35565"/>
                </a:lnTo>
                <a:lnTo>
                  <a:pt x="5248438" y="35565"/>
                </a:lnTo>
                <a:lnTo>
                  <a:pt x="5248656" y="36581"/>
                </a:lnTo>
                <a:lnTo>
                  <a:pt x="5249107" y="36581"/>
                </a:lnTo>
                <a:lnTo>
                  <a:pt x="5248656" y="39629"/>
                </a:lnTo>
                <a:lnTo>
                  <a:pt x="5250180" y="41153"/>
                </a:lnTo>
                <a:lnTo>
                  <a:pt x="5249799" y="42550"/>
                </a:lnTo>
                <a:close/>
              </a:path>
              <a:path w="5250180" h="323214">
                <a:moveTo>
                  <a:pt x="5242255" y="19817"/>
                </a:moveTo>
                <a:lnTo>
                  <a:pt x="5241036" y="19817"/>
                </a:lnTo>
                <a:lnTo>
                  <a:pt x="5242179" y="19690"/>
                </a:lnTo>
                <a:lnTo>
                  <a:pt x="5242255" y="19817"/>
                </a:lnTo>
                <a:close/>
              </a:path>
              <a:path w="5250180" h="323214">
                <a:moveTo>
                  <a:pt x="5249107" y="36581"/>
                </a:moveTo>
                <a:lnTo>
                  <a:pt x="5248656" y="36581"/>
                </a:lnTo>
                <a:lnTo>
                  <a:pt x="5249164" y="36200"/>
                </a:lnTo>
                <a:lnTo>
                  <a:pt x="5249107" y="36581"/>
                </a:lnTo>
                <a:close/>
              </a:path>
              <a:path w="5250180" h="323214">
                <a:moveTo>
                  <a:pt x="5250180" y="309377"/>
                </a:moveTo>
                <a:lnTo>
                  <a:pt x="5236464" y="309377"/>
                </a:lnTo>
                <a:lnTo>
                  <a:pt x="5236570" y="42550"/>
                </a:lnTo>
                <a:lnTo>
                  <a:pt x="5237099" y="41915"/>
                </a:lnTo>
                <a:lnTo>
                  <a:pt x="5237099" y="42550"/>
                </a:lnTo>
                <a:lnTo>
                  <a:pt x="5249799" y="42550"/>
                </a:lnTo>
                <a:lnTo>
                  <a:pt x="5250180" y="45725"/>
                </a:lnTo>
                <a:lnTo>
                  <a:pt x="5250180" y="309377"/>
                </a:lnTo>
                <a:close/>
              </a:path>
            </a:pathLst>
          </a:custGeom>
          <a:solidFill>
            <a:srgbClr val="000000"/>
          </a:solidFill>
        </p:spPr>
        <p:txBody>
          <a:bodyPr wrap="square" lIns="0" tIns="0" rIns="0" bIns="0" rtlCol="0"/>
          <a:lstStyle/>
          <a:p/>
        </p:txBody>
      </p:sp>
      <p:sp>
        <p:nvSpPr>
          <p:cNvPr id="29" name="object 29"/>
          <p:cNvSpPr/>
          <p:nvPr/>
        </p:nvSpPr>
        <p:spPr>
          <a:xfrm>
            <a:off x="2267583" y="4317362"/>
            <a:ext cx="240665" cy="0"/>
          </a:xfrm>
          <a:custGeom>
            <a:avLst/>
            <a:gdLst/>
            <a:ahLst/>
            <a:cxnLst/>
            <a:rect l="l" t="t" r="r" b="b"/>
            <a:pathLst>
              <a:path w="240664">
                <a:moveTo>
                  <a:pt x="0" y="0"/>
                </a:moveTo>
                <a:lnTo>
                  <a:pt x="240665" y="0"/>
                </a:lnTo>
              </a:path>
            </a:pathLst>
          </a:custGeom>
          <a:ln w="7620">
            <a:solidFill>
              <a:srgbClr val="000000"/>
            </a:solidFill>
          </a:ln>
        </p:spPr>
        <p:txBody>
          <a:bodyPr wrap="square" lIns="0" tIns="0" rIns="0" bIns="0" rtlCol="0"/>
          <a:lstStyle/>
          <a:p/>
        </p:txBody>
      </p:sp>
      <p:sp>
        <p:nvSpPr>
          <p:cNvPr id="30" name="object 30"/>
          <p:cNvSpPr/>
          <p:nvPr/>
        </p:nvSpPr>
        <p:spPr>
          <a:xfrm>
            <a:off x="2268218" y="4316727"/>
            <a:ext cx="240665" cy="0"/>
          </a:xfrm>
          <a:custGeom>
            <a:avLst/>
            <a:gdLst/>
            <a:ahLst/>
            <a:cxnLst/>
            <a:rect l="l" t="t" r="r" b="b"/>
            <a:pathLst>
              <a:path w="240664">
                <a:moveTo>
                  <a:pt x="0" y="0"/>
                </a:moveTo>
                <a:lnTo>
                  <a:pt x="240665" y="0"/>
                </a:lnTo>
              </a:path>
            </a:pathLst>
          </a:custGeom>
          <a:ln w="7620">
            <a:solidFill>
              <a:srgbClr val="766F6F"/>
            </a:solidFill>
          </a:ln>
        </p:spPr>
        <p:txBody>
          <a:bodyPr wrap="square" lIns="0" tIns="0" rIns="0" bIns="0" rtlCol="0"/>
          <a:lstStyle/>
          <a:p/>
        </p:txBody>
      </p:sp>
      <p:sp>
        <p:nvSpPr>
          <p:cNvPr id="31" name="object 31"/>
          <p:cNvSpPr/>
          <p:nvPr/>
        </p:nvSpPr>
        <p:spPr>
          <a:xfrm>
            <a:off x="2255518" y="4648197"/>
            <a:ext cx="240665" cy="0"/>
          </a:xfrm>
          <a:custGeom>
            <a:avLst/>
            <a:gdLst/>
            <a:ahLst/>
            <a:cxnLst/>
            <a:rect l="l" t="t" r="r" b="b"/>
            <a:pathLst>
              <a:path w="240664">
                <a:moveTo>
                  <a:pt x="0" y="0"/>
                </a:moveTo>
                <a:lnTo>
                  <a:pt x="240665" y="0"/>
                </a:lnTo>
              </a:path>
            </a:pathLst>
          </a:custGeom>
          <a:ln w="7620">
            <a:solidFill>
              <a:srgbClr val="000000"/>
            </a:solidFill>
          </a:ln>
        </p:spPr>
        <p:txBody>
          <a:bodyPr wrap="square" lIns="0" tIns="0" rIns="0" bIns="0" rtlCol="0"/>
          <a:lstStyle/>
          <a:p/>
        </p:txBody>
      </p:sp>
      <p:sp>
        <p:nvSpPr>
          <p:cNvPr id="32" name="object 32"/>
          <p:cNvSpPr/>
          <p:nvPr/>
        </p:nvSpPr>
        <p:spPr>
          <a:xfrm>
            <a:off x="2254883" y="4648832"/>
            <a:ext cx="240665" cy="0"/>
          </a:xfrm>
          <a:custGeom>
            <a:avLst/>
            <a:gdLst/>
            <a:ahLst/>
            <a:cxnLst/>
            <a:rect l="l" t="t" r="r" b="b"/>
            <a:pathLst>
              <a:path w="240664">
                <a:moveTo>
                  <a:pt x="0" y="0"/>
                </a:moveTo>
                <a:lnTo>
                  <a:pt x="240665" y="0"/>
                </a:lnTo>
              </a:path>
            </a:pathLst>
          </a:custGeom>
          <a:ln w="7620">
            <a:solidFill>
              <a:srgbClr val="766F6F"/>
            </a:solidFill>
          </a:ln>
        </p:spPr>
        <p:txBody>
          <a:bodyPr wrap="square" lIns="0" tIns="0" rIns="0" bIns="0" rtlCol="0"/>
          <a:lstStyle/>
          <a:p/>
        </p:txBody>
      </p:sp>
      <p:sp>
        <p:nvSpPr>
          <p:cNvPr id="33" name="object 33"/>
          <p:cNvSpPr/>
          <p:nvPr/>
        </p:nvSpPr>
        <p:spPr>
          <a:xfrm>
            <a:off x="4983476" y="5715000"/>
            <a:ext cx="240665" cy="0"/>
          </a:xfrm>
          <a:custGeom>
            <a:avLst/>
            <a:gdLst/>
            <a:ahLst/>
            <a:cxnLst/>
            <a:rect l="l" t="t" r="r" b="b"/>
            <a:pathLst>
              <a:path w="240664">
                <a:moveTo>
                  <a:pt x="0" y="0"/>
                </a:moveTo>
                <a:lnTo>
                  <a:pt x="240665" y="0"/>
                </a:lnTo>
              </a:path>
            </a:pathLst>
          </a:custGeom>
          <a:ln w="7620">
            <a:solidFill>
              <a:srgbClr val="766F6F"/>
            </a:solidFill>
          </a:ln>
        </p:spPr>
        <p:txBody>
          <a:bodyPr wrap="square" lIns="0" tIns="0" rIns="0" bIns="0" rtlCol="0"/>
          <a:lstStyle/>
          <a:p/>
        </p:txBody>
      </p:sp>
      <p:sp>
        <p:nvSpPr>
          <p:cNvPr id="34" name="object 34"/>
          <p:cNvSpPr/>
          <p:nvPr/>
        </p:nvSpPr>
        <p:spPr>
          <a:xfrm>
            <a:off x="7228838" y="4322447"/>
            <a:ext cx="240665" cy="0"/>
          </a:xfrm>
          <a:custGeom>
            <a:avLst/>
            <a:gdLst/>
            <a:ahLst/>
            <a:cxnLst/>
            <a:rect l="l" t="t" r="r" b="b"/>
            <a:pathLst>
              <a:path w="240665">
                <a:moveTo>
                  <a:pt x="0" y="0"/>
                </a:moveTo>
                <a:lnTo>
                  <a:pt x="240665" y="0"/>
                </a:lnTo>
              </a:path>
            </a:pathLst>
          </a:custGeom>
          <a:ln w="7620">
            <a:solidFill>
              <a:srgbClr val="766F6F"/>
            </a:solidFill>
          </a:ln>
        </p:spPr>
        <p:txBody>
          <a:bodyPr wrap="square" lIns="0" tIns="0" rIns="0" bIns="0" rtlCol="0"/>
          <a:lstStyle/>
          <a:p/>
        </p:txBody>
      </p:sp>
      <p:sp>
        <p:nvSpPr>
          <p:cNvPr id="36" name="object 36"/>
          <p:cNvSpPr/>
          <p:nvPr/>
        </p:nvSpPr>
        <p:spPr>
          <a:xfrm>
            <a:off x="7239631" y="5747387"/>
            <a:ext cx="240665" cy="0"/>
          </a:xfrm>
          <a:custGeom>
            <a:avLst/>
            <a:gdLst/>
            <a:ahLst/>
            <a:cxnLst/>
            <a:rect l="l" t="t" r="r" b="b"/>
            <a:pathLst>
              <a:path w="240665">
                <a:moveTo>
                  <a:pt x="0" y="0"/>
                </a:moveTo>
                <a:lnTo>
                  <a:pt x="240665" y="0"/>
                </a:lnTo>
              </a:path>
            </a:pathLst>
          </a:custGeom>
          <a:ln w="7620">
            <a:solidFill>
              <a:srgbClr val="766F6F"/>
            </a:solidFill>
          </a:ln>
        </p:spPr>
        <p:txBody>
          <a:bodyPr wrap="square" lIns="0" tIns="0" rIns="0" bIns="0" rtlCol="0"/>
          <a:lstStyle/>
          <a:p/>
        </p:txBody>
      </p:sp>
      <p:sp>
        <p:nvSpPr>
          <p:cNvPr id="37" name="object 37"/>
          <p:cNvSpPr/>
          <p:nvPr/>
        </p:nvSpPr>
        <p:spPr>
          <a:xfrm>
            <a:off x="3001643" y="3851908"/>
            <a:ext cx="0" cy="361315"/>
          </a:xfrm>
          <a:custGeom>
            <a:avLst/>
            <a:gdLst/>
            <a:ahLst/>
            <a:cxnLst/>
            <a:rect l="l" t="t" r="r" b="b"/>
            <a:pathLst>
              <a:path h="361314">
                <a:moveTo>
                  <a:pt x="0" y="0"/>
                </a:moveTo>
                <a:lnTo>
                  <a:pt x="0" y="361315"/>
                </a:lnTo>
              </a:path>
            </a:pathLst>
          </a:custGeom>
          <a:ln w="7620">
            <a:solidFill>
              <a:srgbClr val="766F6F"/>
            </a:solidFill>
          </a:ln>
        </p:spPr>
        <p:txBody>
          <a:bodyPr wrap="square" lIns="0" tIns="0" rIns="0" bIns="0" rtlCol="0"/>
          <a:lstStyle/>
          <a:p/>
        </p:txBody>
      </p:sp>
      <p:sp>
        <p:nvSpPr>
          <p:cNvPr id="38" name="object 38"/>
          <p:cNvSpPr/>
          <p:nvPr/>
        </p:nvSpPr>
        <p:spPr>
          <a:xfrm>
            <a:off x="4357368" y="3823969"/>
            <a:ext cx="240665" cy="0"/>
          </a:xfrm>
          <a:custGeom>
            <a:avLst/>
            <a:gdLst/>
            <a:ahLst/>
            <a:cxnLst/>
            <a:rect l="l" t="t" r="r" b="b"/>
            <a:pathLst>
              <a:path w="240664">
                <a:moveTo>
                  <a:pt x="0" y="0"/>
                </a:moveTo>
                <a:lnTo>
                  <a:pt x="240665" y="0"/>
                </a:lnTo>
              </a:path>
            </a:pathLst>
          </a:custGeom>
          <a:ln w="5080">
            <a:solidFill>
              <a:srgbClr val="766F6F"/>
            </a:solidFill>
          </a:ln>
        </p:spPr>
        <p:txBody>
          <a:bodyPr wrap="square" lIns="0" tIns="0" rIns="0" bIns="0" rtlCol="0"/>
          <a:lstStyle/>
          <a:p/>
        </p:txBody>
      </p:sp>
      <p:sp>
        <p:nvSpPr>
          <p:cNvPr id="39" name="object 39"/>
          <p:cNvSpPr/>
          <p:nvPr/>
        </p:nvSpPr>
        <p:spPr>
          <a:xfrm>
            <a:off x="4361178" y="3826509"/>
            <a:ext cx="0" cy="361950"/>
          </a:xfrm>
          <a:custGeom>
            <a:avLst/>
            <a:gdLst/>
            <a:ahLst/>
            <a:cxnLst/>
            <a:rect l="l" t="t" r="r" b="b"/>
            <a:pathLst>
              <a:path h="361950">
                <a:moveTo>
                  <a:pt x="0" y="0"/>
                </a:moveTo>
                <a:lnTo>
                  <a:pt x="0" y="361950"/>
                </a:lnTo>
              </a:path>
            </a:pathLst>
          </a:custGeom>
          <a:ln w="7620">
            <a:solidFill>
              <a:srgbClr val="766F6F"/>
            </a:solidFill>
          </a:ln>
        </p:spPr>
        <p:txBody>
          <a:bodyPr wrap="square" lIns="0" tIns="0" rIns="0" bIns="0" rtlCol="0"/>
          <a:lstStyle/>
          <a:p/>
        </p:txBody>
      </p:sp>
      <p:sp>
        <p:nvSpPr>
          <p:cNvPr id="40" name="object 40"/>
          <p:cNvSpPr/>
          <p:nvPr/>
        </p:nvSpPr>
        <p:spPr>
          <a:xfrm>
            <a:off x="4364988" y="3827779"/>
            <a:ext cx="233045" cy="0"/>
          </a:xfrm>
          <a:custGeom>
            <a:avLst/>
            <a:gdLst/>
            <a:ahLst/>
            <a:cxnLst/>
            <a:rect l="l" t="t" r="r" b="b"/>
            <a:pathLst>
              <a:path w="233045">
                <a:moveTo>
                  <a:pt x="0" y="0"/>
                </a:moveTo>
                <a:lnTo>
                  <a:pt x="233045" y="0"/>
                </a:lnTo>
              </a:path>
            </a:pathLst>
          </a:custGeom>
          <a:ln w="3175">
            <a:solidFill>
              <a:srgbClr val="766F6F"/>
            </a:solidFill>
          </a:ln>
        </p:spPr>
        <p:txBody>
          <a:bodyPr wrap="square" lIns="0" tIns="0" rIns="0" bIns="0" rtlCol="0"/>
          <a:lstStyle/>
          <a:p/>
        </p:txBody>
      </p:sp>
      <p:sp>
        <p:nvSpPr>
          <p:cNvPr id="41" name="object 41"/>
          <p:cNvSpPr/>
          <p:nvPr/>
        </p:nvSpPr>
        <p:spPr>
          <a:xfrm>
            <a:off x="7712074" y="3811908"/>
            <a:ext cx="240665" cy="0"/>
          </a:xfrm>
          <a:custGeom>
            <a:avLst/>
            <a:gdLst/>
            <a:ahLst/>
            <a:cxnLst/>
            <a:rect l="l" t="t" r="r" b="b"/>
            <a:pathLst>
              <a:path w="240665">
                <a:moveTo>
                  <a:pt x="0" y="0"/>
                </a:moveTo>
                <a:lnTo>
                  <a:pt x="240665" y="0"/>
                </a:lnTo>
              </a:path>
            </a:pathLst>
          </a:custGeom>
          <a:ln w="7620">
            <a:solidFill>
              <a:srgbClr val="766F6F"/>
            </a:solidFill>
          </a:ln>
        </p:spPr>
        <p:txBody>
          <a:bodyPr wrap="square" lIns="0" tIns="0" rIns="0" bIns="0" rtlCol="0"/>
          <a:lstStyle/>
          <a:p/>
        </p:txBody>
      </p:sp>
      <p:sp>
        <p:nvSpPr>
          <p:cNvPr id="42" name="object 42"/>
          <p:cNvSpPr/>
          <p:nvPr/>
        </p:nvSpPr>
        <p:spPr>
          <a:xfrm>
            <a:off x="7945118" y="3815718"/>
            <a:ext cx="0" cy="361315"/>
          </a:xfrm>
          <a:custGeom>
            <a:avLst/>
            <a:gdLst/>
            <a:ahLst/>
            <a:cxnLst/>
            <a:rect l="l" t="t" r="r" b="b"/>
            <a:pathLst>
              <a:path h="361314">
                <a:moveTo>
                  <a:pt x="0" y="0"/>
                </a:moveTo>
                <a:lnTo>
                  <a:pt x="0" y="361315"/>
                </a:lnTo>
              </a:path>
            </a:pathLst>
          </a:custGeom>
          <a:ln w="7620">
            <a:solidFill>
              <a:srgbClr val="766F6F"/>
            </a:solidFill>
          </a:ln>
        </p:spPr>
        <p:txBody>
          <a:bodyPr wrap="square" lIns="0" tIns="0" rIns="0" bIns="0" rtlCol="0"/>
          <a:lstStyle/>
          <a:p/>
        </p:txBody>
      </p:sp>
      <p:sp>
        <p:nvSpPr>
          <p:cNvPr id="43" name="object 43"/>
          <p:cNvSpPr/>
          <p:nvPr/>
        </p:nvSpPr>
        <p:spPr>
          <a:xfrm>
            <a:off x="8531859" y="3824608"/>
            <a:ext cx="240665" cy="0"/>
          </a:xfrm>
          <a:custGeom>
            <a:avLst/>
            <a:gdLst/>
            <a:ahLst/>
            <a:cxnLst/>
            <a:rect l="l" t="t" r="r" b="b"/>
            <a:pathLst>
              <a:path w="240665">
                <a:moveTo>
                  <a:pt x="0" y="0"/>
                </a:moveTo>
                <a:lnTo>
                  <a:pt x="240665" y="0"/>
                </a:lnTo>
              </a:path>
            </a:pathLst>
          </a:custGeom>
          <a:ln w="3810">
            <a:solidFill>
              <a:srgbClr val="766F6F"/>
            </a:solidFill>
          </a:ln>
        </p:spPr>
        <p:txBody>
          <a:bodyPr wrap="square" lIns="0" tIns="0" rIns="0" bIns="0" rtlCol="0"/>
          <a:lstStyle/>
          <a:p/>
        </p:txBody>
      </p:sp>
      <p:sp>
        <p:nvSpPr>
          <p:cNvPr id="45" name="object 45"/>
          <p:cNvSpPr/>
          <p:nvPr/>
        </p:nvSpPr>
        <p:spPr>
          <a:xfrm>
            <a:off x="8775063" y="3835404"/>
            <a:ext cx="0" cy="361315"/>
          </a:xfrm>
          <a:custGeom>
            <a:avLst/>
            <a:gdLst/>
            <a:ahLst/>
            <a:cxnLst/>
            <a:rect l="l" t="t" r="r" b="b"/>
            <a:pathLst>
              <a:path h="361314">
                <a:moveTo>
                  <a:pt x="0" y="0"/>
                </a:moveTo>
                <a:lnTo>
                  <a:pt x="0" y="361315"/>
                </a:lnTo>
              </a:path>
            </a:pathLst>
          </a:custGeom>
          <a:ln w="7620">
            <a:solidFill>
              <a:srgbClr val="766F6F"/>
            </a:solidFill>
          </a:ln>
        </p:spPr>
        <p:txBody>
          <a:bodyPr wrap="square" lIns="0" tIns="0" rIns="0" bIns="0" rtlCol="0"/>
          <a:lstStyle/>
          <a:p/>
        </p:txBody>
      </p:sp>
      <p:sp>
        <p:nvSpPr>
          <p:cNvPr id="46" name="object 46"/>
          <p:cNvSpPr/>
          <p:nvPr/>
        </p:nvSpPr>
        <p:spPr>
          <a:xfrm>
            <a:off x="9583418" y="3835405"/>
            <a:ext cx="0" cy="360680"/>
          </a:xfrm>
          <a:custGeom>
            <a:avLst/>
            <a:gdLst/>
            <a:ahLst/>
            <a:cxnLst/>
            <a:rect l="l" t="t" r="r" b="b"/>
            <a:pathLst>
              <a:path h="360679">
                <a:moveTo>
                  <a:pt x="0" y="0"/>
                </a:moveTo>
                <a:lnTo>
                  <a:pt x="0" y="360680"/>
                </a:lnTo>
              </a:path>
            </a:pathLst>
          </a:custGeom>
          <a:ln w="7620">
            <a:solidFill>
              <a:srgbClr val="766F6F"/>
            </a:solidFill>
          </a:ln>
        </p:spPr>
        <p:txBody>
          <a:bodyPr wrap="square" lIns="0" tIns="0" rIns="0" bIns="0" rtlCol="0"/>
          <a:lstStyle/>
          <a:p/>
        </p:txBody>
      </p:sp>
      <p:sp>
        <p:nvSpPr>
          <p:cNvPr id="47" name="object 47"/>
          <p:cNvSpPr/>
          <p:nvPr/>
        </p:nvSpPr>
        <p:spPr>
          <a:xfrm>
            <a:off x="9587228" y="3839850"/>
            <a:ext cx="238760" cy="0"/>
          </a:xfrm>
          <a:custGeom>
            <a:avLst/>
            <a:gdLst/>
            <a:ahLst/>
            <a:cxnLst/>
            <a:rect l="l" t="t" r="r" b="b"/>
            <a:pathLst>
              <a:path w="238759">
                <a:moveTo>
                  <a:pt x="0" y="0"/>
                </a:moveTo>
                <a:lnTo>
                  <a:pt x="238760" y="0"/>
                </a:lnTo>
              </a:path>
            </a:pathLst>
          </a:custGeom>
          <a:ln w="7620">
            <a:solidFill>
              <a:srgbClr val="766F6F"/>
            </a:solidFill>
          </a:ln>
        </p:spPr>
        <p:txBody>
          <a:bodyPr wrap="square" lIns="0" tIns="0" rIns="0" bIns="0" rtlCol="0"/>
          <a:lstStyle/>
          <a:p/>
        </p:txBody>
      </p:sp>
      <p:sp>
        <p:nvSpPr>
          <p:cNvPr id="48" name="object 48"/>
          <p:cNvSpPr/>
          <p:nvPr/>
        </p:nvSpPr>
        <p:spPr>
          <a:xfrm>
            <a:off x="2759708" y="3851273"/>
            <a:ext cx="240665" cy="0"/>
          </a:xfrm>
          <a:custGeom>
            <a:avLst/>
            <a:gdLst/>
            <a:ahLst/>
            <a:cxnLst/>
            <a:rect l="l" t="t" r="r" b="b"/>
            <a:pathLst>
              <a:path w="240664">
                <a:moveTo>
                  <a:pt x="0" y="0"/>
                </a:moveTo>
                <a:lnTo>
                  <a:pt x="240665" y="0"/>
                </a:lnTo>
              </a:path>
            </a:pathLst>
          </a:custGeom>
          <a:ln w="7620">
            <a:solidFill>
              <a:srgbClr val="766F6F"/>
            </a:solidFill>
          </a:ln>
        </p:spPr>
        <p:txBody>
          <a:bodyPr wrap="square" lIns="0" tIns="0" rIns="0" bIns="0" rtlCol="0"/>
          <a:lstStyle/>
          <a:p/>
        </p:txBody>
      </p:sp>
      <p:sp>
        <p:nvSpPr>
          <p:cNvPr id="49" name="object 49"/>
          <p:cNvSpPr/>
          <p:nvPr/>
        </p:nvSpPr>
        <p:spPr>
          <a:xfrm>
            <a:off x="3465205" y="3999863"/>
            <a:ext cx="251828" cy="393065"/>
          </a:xfrm>
          <a:prstGeom prst="rect">
            <a:avLst/>
          </a:prstGeom>
          <a:blipFill>
            <a:blip r:embed="rId7" cstate="print"/>
            <a:stretch>
              <a:fillRect/>
            </a:stretch>
          </a:blipFill>
        </p:spPr>
        <p:txBody>
          <a:bodyPr wrap="square" lIns="0" tIns="0" rIns="0" bIns="0" rtlCol="0"/>
          <a:lstStyle/>
          <a:p/>
        </p:txBody>
      </p:sp>
      <p:sp>
        <p:nvSpPr>
          <p:cNvPr id="50" name="object 50"/>
          <p:cNvSpPr txBox="1"/>
          <p:nvPr/>
        </p:nvSpPr>
        <p:spPr>
          <a:xfrm>
            <a:off x="729488" y="755111"/>
            <a:ext cx="10716895" cy="2477135"/>
          </a:xfrm>
          <a:prstGeom prst="rect">
            <a:avLst/>
          </a:prstGeom>
        </p:spPr>
        <p:txBody>
          <a:bodyPr vert="horz" wrap="square" lIns="0" tIns="87630" rIns="0" bIns="0" rtlCol="0">
            <a:spAutoFit/>
          </a:bodyPr>
          <a:lstStyle/>
          <a:p>
            <a:pPr marL="12700">
              <a:lnSpc>
                <a:spcPct val="100000"/>
              </a:lnSpc>
              <a:spcBef>
                <a:spcPts val="690"/>
              </a:spcBef>
            </a:pPr>
            <a:r>
              <a:rPr sz="1400" spc="-5" dirty="0">
                <a:latin typeface="微软雅黑" panose="020B0503020204020204" charset="-122"/>
                <a:cs typeface="微软雅黑" panose="020B0503020204020204" charset="-122"/>
              </a:rPr>
              <a:t>The</a:t>
            </a:r>
            <a:r>
              <a:rPr sz="1400" spc="-15"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cam</a:t>
            </a:r>
            <a:r>
              <a:rPr sz="1400" spc="-5"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has</a:t>
            </a:r>
            <a:r>
              <a:rPr sz="1400" spc="-2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three</a:t>
            </a:r>
            <a:r>
              <a:rPr sz="140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basic operational</a:t>
            </a:r>
            <a:r>
              <a:rPr sz="140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modes:</a:t>
            </a:r>
            <a:r>
              <a:rPr sz="140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OFF</a:t>
            </a:r>
            <a:r>
              <a:rPr sz="1400" dirty="0">
                <a:latin typeface="微软雅黑" panose="020B0503020204020204" charset="-122"/>
                <a:cs typeface="微软雅黑" panose="020B0503020204020204" charset="-122"/>
              </a:rPr>
              <a:t>」,</a:t>
            </a:r>
            <a:r>
              <a:rPr sz="1400" spc="-10"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a:t>
            </a:r>
            <a:r>
              <a:rPr sz="1400" spc="-5" dirty="0">
                <a:latin typeface="微软雅黑" panose="020B0503020204020204" charset="-122"/>
                <a:cs typeface="微软雅黑" panose="020B0503020204020204" charset="-122"/>
              </a:rPr>
              <a:t>ON</a:t>
            </a:r>
            <a:r>
              <a:rPr sz="1400" spc="5" dirty="0">
                <a:latin typeface="微软雅黑" panose="020B0503020204020204" charset="-122"/>
                <a:cs typeface="微软雅黑" panose="020B0503020204020204" charset="-122"/>
              </a:rPr>
              <a:t>」</a:t>
            </a:r>
            <a:r>
              <a:rPr sz="1400" spc="-10"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and</a:t>
            </a:r>
            <a:r>
              <a:rPr sz="1400" spc="-5" dirty="0">
                <a:latin typeface="微软雅黑" panose="020B0503020204020204" charset="-122"/>
                <a:cs typeface="微软雅黑" panose="020B0503020204020204" charset="-122"/>
              </a:rPr>
              <a:t> </a:t>
            </a:r>
            <a:r>
              <a:rPr sz="1400" spc="-10" dirty="0">
                <a:latin typeface="微软雅黑" panose="020B0503020204020204" charset="-122"/>
                <a:cs typeface="微软雅黑" panose="020B0503020204020204" charset="-122"/>
              </a:rPr>
              <a:t>「</a:t>
            </a:r>
            <a:r>
              <a:rPr sz="1400" spc="-5" dirty="0">
                <a:latin typeface="微软雅黑" panose="020B0503020204020204" charset="-122"/>
                <a:cs typeface="微软雅黑" panose="020B0503020204020204" charset="-122"/>
              </a:rPr>
              <a:t>SETUP</a:t>
            </a:r>
            <a:r>
              <a:rPr sz="1400" spc="5" dirty="0">
                <a:latin typeface="微软雅黑" panose="020B0503020204020204" charset="-122"/>
                <a:cs typeface="微软雅黑" panose="020B0503020204020204" charset="-122"/>
              </a:rPr>
              <a:t>」</a:t>
            </a:r>
            <a:endParaRPr sz="1400" dirty="0">
              <a:latin typeface="微软雅黑" panose="020B0503020204020204" charset="-122"/>
              <a:cs typeface="微软雅黑" panose="020B0503020204020204" charset="-122"/>
            </a:endParaRPr>
          </a:p>
          <a:p>
            <a:pPr marL="235585" indent="-100330">
              <a:lnSpc>
                <a:spcPct val="100000"/>
              </a:lnSpc>
              <a:spcBef>
                <a:spcPts val="500"/>
              </a:spcBef>
              <a:buSzPct val="92000"/>
              <a:buChar char="●"/>
              <a:tabLst>
                <a:tab pos="236220" algn="l"/>
              </a:tabLst>
            </a:pPr>
            <a:r>
              <a:rPr sz="1200" dirty="0">
                <a:latin typeface="微软雅黑" panose="020B0503020204020204" charset="-122"/>
                <a:cs typeface="微软雅黑" panose="020B0503020204020204" charset="-122"/>
              </a:rPr>
              <a:t>「</a:t>
            </a:r>
            <a:r>
              <a:rPr sz="1200" spc="-5" dirty="0">
                <a:latin typeface="微软雅黑" panose="020B0503020204020204" charset="-122"/>
                <a:cs typeface="微软雅黑" panose="020B0503020204020204" charset="-122"/>
              </a:rPr>
              <a:t>OFF </a:t>
            </a:r>
            <a:r>
              <a:rPr sz="1200" dirty="0">
                <a:latin typeface="微软雅黑" panose="020B0503020204020204" charset="-122"/>
                <a:cs typeface="微软雅黑" panose="020B0503020204020204" charset="-122"/>
              </a:rPr>
              <a:t>」Mode</a:t>
            </a:r>
            <a:endParaRPr sz="1200" dirty="0">
              <a:latin typeface="微软雅黑" panose="020B0503020204020204" charset="-122"/>
              <a:cs typeface="微软雅黑" panose="020B0503020204020204" charset="-122"/>
            </a:endParaRPr>
          </a:p>
          <a:p>
            <a:pPr marL="135890">
              <a:lnSpc>
                <a:spcPct val="100000"/>
              </a:lnSpc>
              <a:spcBef>
                <a:spcPts val="70"/>
              </a:spcBef>
            </a:pPr>
            <a:r>
              <a:rPr sz="1200" spc="-5" dirty="0">
                <a:latin typeface="微软雅黑" panose="020B0503020204020204" charset="-122"/>
                <a:cs typeface="微软雅黑" panose="020B0503020204020204" charset="-122"/>
              </a:rPr>
              <a:t>When cam </a:t>
            </a:r>
            <a:r>
              <a:rPr sz="1200" dirty="0">
                <a:latin typeface="微软雅黑" panose="020B0503020204020204" charset="-122"/>
                <a:cs typeface="微软雅黑" panose="020B0503020204020204" charset="-122"/>
              </a:rPr>
              <a:t>in </a:t>
            </a:r>
            <a:r>
              <a:rPr sz="1200" spc="-5" dirty="0">
                <a:latin typeface="微软雅黑" panose="020B0503020204020204" charset="-122"/>
                <a:cs typeface="微软雅黑" panose="020B0503020204020204" charset="-122"/>
              </a:rPr>
              <a:t>OFF mode, </a:t>
            </a:r>
            <a:r>
              <a:rPr sz="1200" dirty="0">
                <a:latin typeface="微软雅黑" panose="020B0503020204020204" charset="-122"/>
                <a:cs typeface="微软雅黑" panose="020B0503020204020204" charset="-122"/>
              </a:rPr>
              <a:t>you </a:t>
            </a:r>
            <a:r>
              <a:rPr sz="1200" spc="-5" dirty="0">
                <a:latin typeface="微软雅黑" panose="020B0503020204020204" charset="-122"/>
                <a:cs typeface="微软雅黑" panose="020B0503020204020204" charset="-122"/>
              </a:rPr>
              <a:t>can </a:t>
            </a:r>
            <a:r>
              <a:rPr sz="1200" dirty="0">
                <a:latin typeface="微软雅黑" panose="020B0503020204020204" charset="-122"/>
                <a:cs typeface="微软雅黑" panose="020B0503020204020204" charset="-122"/>
              </a:rPr>
              <a:t>do the </a:t>
            </a:r>
            <a:r>
              <a:rPr sz="1200" spc="-5" dirty="0">
                <a:latin typeface="微软雅黑" panose="020B0503020204020204" charset="-122"/>
                <a:cs typeface="微软雅黑" panose="020B0503020204020204" charset="-122"/>
              </a:rPr>
              <a:t>following:</a:t>
            </a:r>
            <a:endParaRPr sz="1200" dirty="0">
              <a:latin typeface="微软雅黑" panose="020B0503020204020204" charset="-122"/>
              <a:cs typeface="微软雅黑" panose="020B0503020204020204" charset="-122"/>
            </a:endParaRPr>
          </a:p>
          <a:p>
            <a:pPr marL="247015" indent="-111760">
              <a:lnSpc>
                <a:spcPct val="100000"/>
              </a:lnSpc>
              <a:buChar char="•"/>
              <a:tabLst>
                <a:tab pos="247650" algn="l"/>
              </a:tabLst>
            </a:pPr>
            <a:r>
              <a:rPr sz="1200" spc="-5" dirty="0">
                <a:latin typeface="微软雅黑" panose="020B0503020204020204" charset="-122"/>
                <a:cs typeface="微软雅黑" panose="020B0503020204020204" charset="-122"/>
              </a:rPr>
              <a:t>replacing </a:t>
            </a:r>
            <a:r>
              <a:rPr sz="1200" dirty="0">
                <a:latin typeface="微软雅黑" panose="020B0503020204020204" charset="-122"/>
                <a:cs typeface="微软雅黑" panose="020B0503020204020204" charset="-122"/>
              </a:rPr>
              <a:t>the SD </a:t>
            </a:r>
            <a:r>
              <a:rPr sz="1200" spc="-5" dirty="0">
                <a:latin typeface="微软雅黑" panose="020B0503020204020204" charset="-122"/>
                <a:cs typeface="微软雅黑" panose="020B0503020204020204" charset="-122"/>
              </a:rPr>
              <a:t>card </a:t>
            </a:r>
            <a:r>
              <a:rPr sz="1200" dirty="0">
                <a:latin typeface="微软雅黑" panose="020B0503020204020204" charset="-122"/>
                <a:cs typeface="微软雅黑" panose="020B0503020204020204" charset="-122"/>
              </a:rPr>
              <a:t>or</a:t>
            </a:r>
            <a:r>
              <a:rPr sz="1200" spc="-16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batteries</a:t>
            </a:r>
            <a:endParaRPr sz="1200" dirty="0">
              <a:latin typeface="微软雅黑" panose="020B0503020204020204" charset="-122"/>
              <a:cs typeface="微软雅黑" panose="020B0503020204020204" charset="-122"/>
            </a:endParaRPr>
          </a:p>
          <a:p>
            <a:pPr marL="247015" indent="-111760">
              <a:lnSpc>
                <a:spcPct val="100000"/>
              </a:lnSpc>
              <a:spcBef>
                <a:spcPts val="250"/>
              </a:spcBef>
              <a:buChar char="•"/>
              <a:tabLst>
                <a:tab pos="247650" algn="l"/>
              </a:tabLst>
            </a:pPr>
            <a:r>
              <a:rPr sz="1200" spc="-5" dirty="0">
                <a:latin typeface="微软雅黑" panose="020B0503020204020204" charset="-122"/>
                <a:cs typeface="微软雅黑" panose="020B0503020204020204" charset="-122"/>
              </a:rPr>
              <a:t>connecting cam with other device </a:t>
            </a:r>
            <a:r>
              <a:rPr lang="en-US" sz="1200" spc="-5" dirty="0">
                <a:latin typeface="微软雅黑" panose="020B0503020204020204" charset="-122"/>
                <a:cs typeface="微软雅黑" panose="020B0503020204020204" charset="-122"/>
              </a:rPr>
              <a:t>via</a:t>
            </a:r>
            <a:r>
              <a:rPr sz="1200" dirty="0">
                <a:latin typeface="微软雅黑" panose="020B0503020204020204" charset="-122"/>
                <a:cs typeface="微软雅黑" panose="020B0503020204020204" charset="-122"/>
              </a:rPr>
              <a:t> USB</a:t>
            </a:r>
            <a:r>
              <a:rPr sz="1200" spc="-80" dirty="0">
                <a:latin typeface="微软雅黑" panose="020B0503020204020204" charset="-122"/>
                <a:cs typeface="微软雅黑" panose="020B0503020204020204" charset="-122"/>
              </a:rPr>
              <a:t> </a:t>
            </a:r>
            <a:r>
              <a:rPr sz="1200" dirty="0">
                <a:latin typeface="微软雅黑" panose="020B0503020204020204" charset="-122"/>
                <a:cs typeface="微软雅黑" panose="020B0503020204020204" charset="-122"/>
              </a:rPr>
              <a:t>port</a:t>
            </a:r>
            <a:endParaRPr sz="1200" dirty="0">
              <a:latin typeface="微软雅黑" panose="020B0503020204020204" charset="-122"/>
              <a:cs typeface="微软雅黑" panose="020B0503020204020204" charset="-122"/>
            </a:endParaRPr>
          </a:p>
          <a:p>
            <a:pPr marL="235585" indent="-100330">
              <a:lnSpc>
                <a:spcPct val="100000"/>
              </a:lnSpc>
              <a:spcBef>
                <a:spcPts val="540"/>
              </a:spcBef>
              <a:buSzPct val="92000"/>
              <a:buChar char="●"/>
              <a:tabLst>
                <a:tab pos="236220" algn="l"/>
              </a:tabLst>
            </a:pPr>
            <a:r>
              <a:rPr sz="1200" dirty="0">
                <a:latin typeface="微软雅黑" panose="020B0503020204020204" charset="-122"/>
                <a:cs typeface="微软雅黑" panose="020B0503020204020204" charset="-122"/>
              </a:rPr>
              <a:t>「</a:t>
            </a:r>
            <a:r>
              <a:rPr sz="1200" spc="-5" dirty="0">
                <a:latin typeface="微软雅黑" panose="020B0503020204020204" charset="-122"/>
                <a:cs typeface="微软雅黑" panose="020B0503020204020204" charset="-122"/>
              </a:rPr>
              <a:t>ON</a:t>
            </a:r>
            <a:r>
              <a:rPr sz="1200" dirty="0">
                <a:latin typeface="微软雅黑" panose="020B0503020204020204" charset="-122"/>
                <a:cs typeface="微软雅黑" panose="020B0503020204020204" charset="-122"/>
              </a:rPr>
              <a:t>」Mode</a:t>
            </a:r>
            <a:endParaRPr sz="1200" dirty="0">
              <a:latin typeface="微软雅黑" panose="020B0503020204020204" charset="-122"/>
              <a:cs typeface="微软雅黑" panose="020B0503020204020204" charset="-122"/>
            </a:endParaRPr>
          </a:p>
          <a:p>
            <a:pPr marL="135890" marR="440690">
              <a:lnSpc>
                <a:spcPts val="1420"/>
              </a:lnSpc>
              <a:spcBef>
                <a:spcPts val="185"/>
              </a:spcBef>
            </a:pPr>
            <a:r>
              <a:rPr sz="1200" spc="-5" dirty="0">
                <a:latin typeface="微软雅黑" panose="020B0503020204020204" charset="-122"/>
                <a:cs typeface="微软雅黑" panose="020B0503020204020204" charset="-122"/>
              </a:rPr>
              <a:t>Once </a:t>
            </a:r>
            <a:r>
              <a:rPr sz="1200" dirty="0">
                <a:latin typeface="微软雅黑" panose="020B0503020204020204" charset="-122"/>
                <a:cs typeface="微软雅黑" panose="020B0503020204020204" charset="-122"/>
              </a:rPr>
              <a:t>in </a:t>
            </a:r>
            <a:r>
              <a:rPr sz="1200" spc="-5" dirty="0">
                <a:latin typeface="微软雅黑" panose="020B0503020204020204" charset="-122"/>
                <a:cs typeface="微软雅黑" panose="020B0503020204020204" charset="-122"/>
              </a:rPr>
              <a:t>ON </a:t>
            </a:r>
            <a:r>
              <a:rPr sz="1200" dirty="0">
                <a:latin typeface="微软雅黑" panose="020B0503020204020204" charset="-122"/>
                <a:cs typeface="微软雅黑" panose="020B0503020204020204" charset="-122"/>
              </a:rPr>
              <a:t>mode no </a:t>
            </a:r>
            <a:r>
              <a:rPr sz="1200" spc="-5" dirty="0">
                <a:latin typeface="微软雅黑" panose="020B0503020204020204" charset="-122"/>
                <a:cs typeface="微软雅黑" panose="020B0503020204020204" charset="-122"/>
              </a:rPr>
              <a:t>manual controls are needed </a:t>
            </a:r>
            <a:r>
              <a:rPr sz="1200" dirty="0">
                <a:latin typeface="微软雅黑" panose="020B0503020204020204" charset="-122"/>
                <a:cs typeface="微软雅黑" panose="020B0503020204020204" charset="-122"/>
              </a:rPr>
              <a:t>or </a:t>
            </a:r>
            <a:r>
              <a:rPr sz="1200" spc="-5" dirty="0">
                <a:latin typeface="微软雅黑" panose="020B0503020204020204" charset="-122"/>
                <a:cs typeface="微软雅黑" panose="020B0503020204020204" charset="-122"/>
              </a:rPr>
              <a:t>possible (the control keys have </a:t>
            </a:r>
            <a:r>
              <a:rPr sz="1200" dirty="0">
                <a:latin typeface="微软雅黑" panose="020B0503020204020204" charset="-122"/>
                <a:cs typeface="微软雅黑" panose="020B0503020204020204" charset="-122"/>
              </a:rPr>
              <a:t>no </a:t>
            </a:r>
            <a:r>
              <a:rPr sz="1200" spc="-5" dirty="0">
                <a:latin typeface="微软雅黑" panose="020B0503020204020204" charset="-122"/>
                <a:cs typeface="微软雅黑" panose="020B0503020204020204" charset="-122"/>
              </a:rPr>
              <a:t>effect). </a:t>
            </a:r>
            <a:r>
              <a:rPr sz="1200" dirty="0">
                <a:latin typeface="微软雅黑" panose="020B0503020204020204" charset="-122"/>
                <a:cs typeface="微软雅黑" panose="020B0503020204020204" charset="-122"/>
              </a:rPr>
              <a:t>The </a:t>
            </a:r>
            <a:r>
              <a:rPr sz="1200" spc="-5" dirty="0">
                <a:latin typeface="微软雅黑" panose="020B0503020204020204" charset="-122"/>
                <a:cs typeface="微软雅黑" panose="020B0503020204020204" charset="-122"/>
              </a:rPr>
              <a:t>cam </a:t>
            </a:r>
            <a:r>
              <a:rPr sz="1200" dirty="0">
                <a:latin typeface="微软雅黑" panose="020B0503020204020204" charset="-122"/>
                <a:cs typeface="微软雅黑" panose="020B0503020204020204" charset="-122"/>
              </a:rPr>
              <a:t>will </a:t>
            </a:r>
            <a:r>
              <a:rPr sz="1200" spc="-5" dirty="0">
                <a:latin typeface="微软雅黑" panose="020B0503020204020204" charset="-122"/>
                <a:cs typeface="微软雅黑" panose="020B0503020204020204" charset="-122"/>
              </a:rPr>
              <a:t>take photos </a:t>
            </a:r>
            <a:r>
              <a:rPr sz="1200" dirty="0">
                <a:latin typeface="微软雅黑" panose="020B0503020204020204" charset="-122"/>
                <a:cs typeface="微软雅黑" panose="020B0503020204020204" charset="-122"/>
              </a:rPr>
              <a:t>or </a:t>
            </a:r>
            <a:r>
              <a:rPr sz="1200" spc="-5" dirty="0">
                <a:latin typeface="微软雅黑" panose="020B0503020204020204" charset="-122"/>
                <a:cs typeface="微软雅黑" panose="020B0503020204020204" charset="-122"/>
              </a:rPr>
              <a:t>videos  automatically (according to its current parameter settings) </a:t>
            </a:r>
            <a:r>
              <a:rPr sz="1200" dirty="0">
                <a:latin typeface="微软雅黑" panose="020B0503020204020204" charset="-122"/>
                <a:cs typeface="微软雅黑" panose="020B0503020204020204" charset="-122"/>
              </a:rPr>
              <a:t>when it is </a:t>
            </a:r>
            <a:r>
              <a:rPr sz="1200" spc="-5" dirty="0">
                <a:latin typeface="微软雅黑" panose="020B0503020204020204" charset="-122"/>
                <a:cs typeface="微软雅黑" panose="020B0503020204020204" charset="-122"/>
              </a:rPr>
              <a:t>triggered </a:t>
            </a:r>
            <a:r>
              <a:rPr sz="1200" dirty="0">
                <a:latin typeface="微软雅黑" panose="020B0503020204020204" charset="-122"/>
                <a:cs typeface="微软雅黑" panose="020B0503020204020204" charset="-122"/>
              </a:rPr>
              <a:t>by the </a:t>
            </a:r>
            <a:r>
              <a:rPr sz="1200" spc="-5" dirty="0">
                <a:latin typeface="微软雅黑" panose="020B0503020204020204" charset="-122"/>
                <a:cs typeface="微软雅黑" panose="020B0503020204020204" charset="-122"/>
              </a:rPr>
              <a:t>PIR sensor′s detection </a:t>
            </a:r>
            <a:r>
              <a:rPr sz="1200" dirty="0">
                <a:latin typeface="微软雅黑" panose="020B0503020204020204" charset="-122"/>
                <a:cs typeface="微软雅黑" panose="020B0503020204020204" charset="-122"/>
              </a:rPr>
              <a:t>of </a:t>
            </a:r>
            <a:r>
              <a:rPr sz="1200" spc="-5" dirty="0">
                <a:latin typeface="微软雅黑" panose="020B0503020204020204" charset="-122"/>
                <a:cs typeface="微软雅黑" panose="020B0503020204020204" charset="-122"/>
              </a:rPr>
              <a:t>activity </a:t>
            </a:r>
            <a:r>
              <a:rPr sz="1200" dirty="0">
                <a:latin typeface="微软雅黑" panose="020B0503020204020204" charset="-122"/>
                <a:cs typeface="微软雅黑" panose="020B0503020204020204" charset="-122"/>
              </a:rPr>
              <a:t>in the </a:t>
            </a:r>
            <a:r>
              <a:rPr sz="1200" spc="-5" dirty="0">
                <a:latin typeface="微软雅黑" panose="020B0503020204020204" charset="-122"/>
                <a:cs typeface="微软雅黑" panose="020B0503020204020204" charset="-122"/>
              </a:rPr>
              <a:t>area </a:t>
            </a:r>
            <a:r>
              <a:rPr sz="1200" dirty="0">
                <a:latin typeface="微软雅黑" panose="020B0503020204020204" charset="-122"/>
                <a:cs typeface="微软雅黑" panose="020B0503020204020204" charset="-122"/>
              </a:rPr>
              <a:t>it</a:t>
            </a:r>
            <a:r>
              <a:rPr sz="1200" spc="15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covers.</a:t>
            </a:r>
            <a:endParaRPr sz="1200" dirty="0">
              <a:latin typeface="微软雅黑" panose="020B0503020204020204" charset="-122"/>
              <a:cs typeface="微软雅黑" panose="020B0503020204020204" charset="-122"/>
            </a:endParaRPr>
          </a:p>
          <a:p>
            <a:pPr marL="243840" indent="-108585">
              <a:lnSpc>
                <a:spcPct val="100000"/>
              </a:lnSpc>
              <a:spcBef>
                <a:spcPts val="655"/>
              </a:spcBef>
              <a:buSzPct val="92000"/>
              <a:buChar char="●"/>
              <a:tabLst>
                <a:tab pos="244475" algn="l"/>
              </a:tabLst>
            </a:pPr>
            <a:r>
              <a:rPr sz="1300" spc="5" dirty="0">
                <a:latin typeface="微软雅黑" panose="020B0503020204020204" charset="-122"/>
                <a:cs typeface="微软雅黑" panose="020B0503020204020204" charset="-122"/>
              </a:rPr>
              <a:t>「</a:t>
            </a:r>
            <a:r>
              <a:rPr sz="1300" spc="-5" dirty="0">
                <a:latin typeface="微软雅黑" panose="020B0503020204020204" charset="-122"/>
                <a:cs typeface="微软雅黑" panose="020B0503020204020204" charset="-122"/>
              </a:rPr>
              <a:t>SETUP」Mode</a:t>
            </a:r>
            <a:endParaRPr sz="1300" dirty="0">
              <a:latin typeface="微软雅黑" panose="020B0503020204020204" charset="-122"/>
              <a:cs typeface="微软雅黑" panose="020B0503020204020204" charset="-122"/>
            </a:endParaRPr>
          </a:p>
          <a:p>
            <a:pPr marL="135890" marR="146685">
              <a:lnSpc>
                <a:spcPts val="1520"/>
              </a:lnSpc>
              <a:spcBef>
                <a:spcPts val="230"/>
              </a:spcBef>
            </a:pPr>
            <a:r>
              <a:rPr sz="1300" spc="-5" dirty="0">
                <a:latin typeface="微软雅黑" panose="020B0503020204020204" charset="-122"/>
                <a:cs typeface="微软雅黑" panose="020B0503020204020204" charset="-122"/>
              </a:rPr>
              <a:t>In the SETUP </a:t>
            </a:r>
            <a:r>
              <a:rPr sz="1300" spc="-10" dirty="0">
                <a:latin typeface="微软雅黑" panose="020B0503020204020204" charset="-122"/>
                <a:cs typeface="微软雅黑" panose="020B0503020204020204" charset="-122"/>
              </a:rPr>
              <a:t>mode </a:t>
            </a:r>
            <a:r>
              <a:rPr sz="1300" spc="-5" dirty="0">
                <a:latin typeface="微软雅黑" panose="020B0503020204020204" charset="-122"/>
                <a:cs typeface="微软雅黑" panose="020B0503020204020204" charset="-122"/>
              </a:rPr>
              <a:t>you can </a:t>
            </a:r>
            <a:r>
              <a:rPr sz="1300" spc="-10" dirty="0">
                <a:latin typeface="微软雅黑" panose="020B0503020204020204" charset="-122"/>
                <a:cs typeface="微软雅黑" panose="020B0503020204020204" charset="-122"/>
              </a:rPr>
              <a:t>check </a:t>
            </a:r>
            <a:r>
              <a:rPr sz="1300" spc="-5" dirty="0">
                <a:latin typeface="微软雅黑" panose="020B0503020204020204" charset="-122"/>
                <a:cs typeface="微软雅黑" panose="020B0503020204020204" charset="-122"/>
              </a:rPr>
              <a:t>and </a:t>
            </a:r>
            <a:r>
              <a:rPr sz="1300" spc="-10" dirty="0">
                <a:latin typeface="微软雅黑" panose="020B0503020204020204" charset="-122"/>
                <a:cs typeface="微软雅黑" panose="020B0503020204020204" charset="-122"/>
              </a:rPr>
              <a:t>change </a:t>
            </a:r>
            <a:r>
              <a:rPr sz="1300" spc="-5" dirty="0">
                <a:latin typeface="微软雅黑" panose="020B0503020204020204" charset="-122"/>
                <a:cs typeface="微软雅黑" panose="020B0503020204020204" charset="-122"/>
              </a:rPr>
              <a:t>the settings of the cam </a:t>
            </a:r>
            <a:r>
              <a:rPr sz="1300" spc="-10" dirty="0">
                <a:latin typeface="微软雅黑" panose="020B0503020204020204" charset="-122"/>
                <a:cs typeface="微软雅黑" panose="020B0503020204020204" charset="-122"/>
              </a:rPr>
              <a:t>with </a:t>
            </a:r>
            <a:r>
              <a:rPr sz="1300" spc="-5" dirty="0">
                <a:latin typeface="微软雅黑" panose="020B0503020204020204" charset="-122"/>
                <a:cs typeface="微软雅黑" panose="020B0503020204020204" charset="-122"/>
              </a:rPr>
              <a:t>the help of built-in LCD. Moving the power switch to </a:t>
            </a:r>
            <a:r>
              <a:rPr sz="1300" spc="-10" dirty="0">
                <a:latin typeface="微软雅黑" panose="020B0503020204020204" charset="-122"/>
                <a:cs typeface="微软雅黑" panose="020B0503020204020204" charset="-122"/>
              </a:rPr>
              <a:t>the  </a:t>
            </a:r>
            <a:r>
              <a:rPr sz="1300" spc="-5" dirty="0">
                <a:latin typeface="微软雅黑" panose="020B0503020204020204" charset="-122"/>
                <a:cs typeface="微软雅黑" panose="020B0503020204020204" charset="-122"/>
              </a:rPr>
              <a:t>SETUP position will turn on the </a:t>
            </a:r>
            <a:r>
              <a:rPr sz="1300" spc="-10" dirty="0">
                <a:latin typeface="微软雅黑" panose="020B0503020204020204" charset="-122"/>
                <a:cs typeface="微软雅黑" panose="020B0503020204020204" charset="-122"/>
              </a:rPr>
              <a:t>LCD </a:t>
            </a:r>
            <a:r>
              <a:rPr sz="1300" spc="-5" dirty="0">
                <a:latin typeface="微软雅黑" panose="020B0503020204020204" charset="-122"/>
                <a:cs typeface="微软雅黑" panose="020B0503020204020204" charset="-122"/>
              </a:rPr>
              <a:t>display and you will see an information</a:t>
            </a:r>
            <a:r>
              <a:rPr sz="1300" spc="110" dirty="0">
                <a:latin typeface="微软雅黑" panose="020B0503020204020204" charset="-122"/>
                <a:cs typeface="微软雅黑" panose="020B0503020204020204" charset="-122"/>
              </a:rPr>
              <a:t> </a:t>
            </a:r>
            <a:r>
              <a:rPr sz="1300" spc="-5" dirty="0">
                <a:latin typeface="微软雅黑" panose="020B0503020204020204" charset="-122"/>
                <a:cs typeface="微软雅黑" panose="020B0503020204020204" charset="-122"/>
              </a:rPr>
              <a:t>screen.</a:t>
            </a:r>
            <a:endParaRPr sz="1300" dirty="0">
              <a:latin typeface="微软雅黑" panose="020B0503020204020204" charset="-122"/>
              <a:cs typeface="微软雅黑" panose="020B0503020204020204" charset="-122"/>
            </a:endParaRPr>
          </a:p>
        </p:txBody>
      </p:sp>
      <p:sp>
        <p:nvSpPr>
          <p:cNvPr id="67" name="object 67"/>
          <p:cNvSpPr txBox="1">
            <a:spLocks noGrp="1"/>
          </p:cNvSpPr>
          <p:nvPr>
            <p:ph type="sldNum" sz="quarter" idx="7"/>
          </p:nvPr>
        </p:nvSpPr>
        <p:spPr>
          <a:xfrm>
            <a:off x="11081498" y="6422538"/>
            <a:ext cx="230504" cy="205740"/>
          </a:xfrm>
          <a:prstGeom prst="rect">
            <a:avLst/>
          </a:prstGeom>
        </p:spPr>
        <p:txBody>
          <a:bodyPr vert="horz" wrap="square" lIns="0" tIns="21590" rIns="0" bIns="0" rtlCol="0">
            <a:spAutoFit/>
          </a:bodyPr>
          <a:lstStyle/>
          <a:p>
            <a:pPr marL="25400">
              <a:lnSpc>
                <a:spcPct val="100000"/>
              </a:lnSpc>
              <a:spcBef>
                <a:spcPts val="170"/>
              </a:spcBef>
            </a:pPr>
            <a:r>
              <a:rPr lang="en-US" sz="1200" dirty="0"/>
              <a:t>8</a:t>
            </a:r>
            <a:endParaRPr lang="en-US" sz="1200" dirty="0"/>
          </a:p>
        </p:txBody>
      </p:sp>
      <p:sp>
        <p:nvSpPr>
          <p:cNvPr id="51" name="object 51"/>
          <p:cNvSpPr txBox="1"/>
          <p:nvPr/>
        </p:nvSpPr>
        <p:spPr>
          <a:xfrm>
            <a:off x="1476247" y="3586098"/>
            <a:ext cx="129921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微软雅黑" panose="020B0503020204020204" charset="-122"/>
                <a:cs typeface="微软雅黑" panose="020B0503020204020204" charset="-122"/>
              </a:rPr>
              <a:t>Image</a:t>
            </a:r>
            <a:r>
              <a:rPr sz="1200" spc="-7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Resolution</a:t>
            </a:r>
            <a:endParaRPr sz="1200">
              <a:latin typeface="微软雅黑" panose="020B0503020204020204" charset="-122"/>
              <a:cs typeface="微软雅黑" panose="020B0503020204020204" charset="-122"/>
            </a:endParaRPr>
          </a:p>
        </p:txBody>
      </p:sp>
      <p:sp>
        <p:nvSpPr>
          <p:cNvPr id="52" name="object 52"/>
          <p:cNvSpPr txBox="1"/>
          <p:nvPr/>
        </p:nvSpPr>
        <p:spPr>
          <a:xfrm>
            <a:off x="4631690" y="3705733"/>
            <a:ext cx="118808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微软雅黑" panose="020B0503020204020204" charset="-122"/>
                <a:cs typeface="微软雅黑" panose="020B0503020204020204" charset="-122"/>
              </a:rPr>
              <a:t>of </a:t>
            </a:r>
            <a:r>
              <a:rPr sz="1200" dirty="0">
                <a:latin typeface="微软雅黑" panose="020B0503020204020204" charset="-122"/>
                <a:cs typeface="微软雅黑" panose="020B0503020204020204" charset="-122"/>
              </a:rPr>
              <a:t>Photos</a:t>
            </a:r>
            <a:r>
              <a:rPr sz="1200" spc="-130" dirty="0">
                <a:latin typeface="微软雅黑" panose="020B0503020204020204" charset="-122"/>
                <a:cs typeface="微软雅黑" panose="020B0503020204020204" charset="-122"/>
              </a:rPr>
              <a:t> </a:t>
            </a:r>
            <a:r>
              <a:rPr sz="1200" spc="-25" dirty="0">
                <a:latin typeface="微软雅黑" panose="020B0503020204020204" charset="-122"/>
                <a:cs typeface="微软雅黑" panose="020B0503020204020204" charset="-122"/>
              </a:rPr>
              <a:t>Taken</a:t>
            </a:r>
            <a:endParaRPr sz="1200">
              <a:latin typeface="微软雅黑" panose="020B0503020204020204" charset="-122"/>
              <a:cs typeface="微软雅黑" panose="020B0503020204020204" charset="-122"/>
            </a:endParaRPr>
          </a:p>
        </p:txBody>
      </p:sp>
      <p:sp>
        <p:nvSpPr>
          <p:cNvPr id="53" name="object 53"/>
          <p:cNvSpPr txBox="1"/>
          <p:nvPr/>
        </p:nvSpPr>
        <p:spPr>
          <a:xfrm>
            <a:off x="6656323" y="3719448"/>
            <a:ext cx="105346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微软雅黑" panose="020B0503020204020204" charset="-122"/>
                <a:cs typeface="微软雅黑" panose="020B0503020204020204" charset="-122"/>
              </a:rPr>
              <a:t>Audio </a:t>
            </a:r>
            <a:r>
              <a:rPr sz="1200" spc="-10" dirty="0">
                <a:latin typeface="微软雅黑" panose="020B0503020204020204" charset="-122"/>
                <a:cs typeface="微软雅黑" panose="020B0503020204020204" charset="-122"/>
              </a:rPr>
              <a:t>Rec</a:t>
            </a:r>
            <a:r>
              <a:rPr sz="1200" spc="-114"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ON</a:t>
            </a:r>
            <a:endParaRPr sz="1200">
              <a:latin typeface="微软雅黑" panose="020B0503020204020204" charset="-122"/>
              <a:cs typeface="微软雅黑" panose="020B0503020204020204" charset="-122"/>
            </a:endParaRPr>
          </a:p>
        </p:txBody>
      </p:sp>
      <p:sp>
        <p:nvSpPr>
          <p:cNvPr id="54" name="object 54"/>
          <p:cNvSpPr txBox="1"/>
          <p:nvPr/>
        </p:nvSpPr>
        <p:spPr>
          <a:xfrm>
            <a:off x="8194040" y="3558413"/>
            <a:ext cx="12700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微软雅黑" panose="020B0503020204020204" charset="-122"/>
                <a:cs typeface="微软雅黑" panose="020B0503020204020204" charset="-122"/>
              </a:rPr>
              <a:t>Video</a:t>
            </a:r>
            <a:r>
              <a:rPr sz="1200" spc="-55"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Resolution</a:t>
            </a:r>
            <a:endParaRPr sz="1200">
              <a:latin typeface="微软雅黑" panose="020B0503020204020204" charset="-122"/>
              <a:cs typeface="微软雅黑" panose="020B0503020204020204" charset="-122"/>
            </a:endParaRPr>
          </a:p>
        </p:txBody>
      </p:sp>
      <p:sp>
        <p:nvSpPr>
          <p:cNvPr id="55" name="object 55"/>
          <p:cNvSpPr txBox="1"/>
          <p:nvPr/>
        </p:nvSpPr>
        <p:spPr>
          <a:xfrm>
            <a:off x="3330955" y="3759834"/>
            <a:ext cx="4699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微软雅黑" panose="020B0503020204020204" charset="-122"/>
                <a:cs typeface="微软雅黑" panose="020B0503020204020204" charset="-122"/>
              </a:rPr>
              <a:t>Sig</a:t>
            </a:r>
            <a:r>
              <a:rPr sz="1200" spc="-10" dirty="0">
                <a:latin typeface="微软雅黑" panose="020B0503020204020204" charset="-122"/>
                <a:cs typeface="微软雅黑" panose="020B0503020204020204" charset="-122"/>
              </a:rPr>
              <a:t>n</a:t>
            </a:r>
            <a:r>
              <a:rPr sz="1200" spc="-5" dirty="0">
                <a:latin typeface="微软雅黑" panose="020B0503020204020204" charset="-122"/>
                <a:cs typeface="微软雅黑" panose="020B0503020204020204" charset="-122"/>
              </a:rPr>
              <a:t>a</a:t>
            </a:r>
            <a:r>
              <a:rPr sz="1200" dirty="0">
                <a:latin typeface="微软雅黑" panose="020B0503020204020204" charset="-122"/>
                <a:cs typeface="微软雅黑" panose="020B0503020204020204" charset="-122"/>
              </a:rPr>
              <a:t>l</a:t>
            </a:r>
            <a:endParaRPr sz="1200">
              <a:latin typeface="微软雅黑" panose="020B0503020204020204" charset="-122"/>
              <a:cs typeface="微软雅黑" panose="020B0503020204020204" charset="-122"/>
            </a:endParaRPr>
          </a:p>
        </p:txBody>
      </p:sp>
      <p:sp>
        <p:nvSpPr>
          <p:cNvPr id="56" name="object 56"/>
          <p:cNvSpPr txBox="1"/>
          <p:nvPr/>
        </p:nvSpPr>
        <p:spPr>
          <a:xfrm>
            <a:off x="3983228" y="4126484"/>
            <a:ext cx="879475" cy="268605"/>
          </a:xfrm>
          <a:prstGeom prst="rect">
            <a:avLst/>
          </a:prstGeom>
        </p:spPr>
        <p:txBody>
          <a:bodyPr vert="horz" wrap="square" lIns="0" tIns="12065" rIns="0" bIns="0" rtlCol="0">
            <a:spAutoFit/>
          </a:bodyPr>
          <a:lstStyle/>
          <a:p>
            <a:pPr marL="12700">
              <a:lnSpc>
                <a:spcPct val="100000"/>
              </a:lnSpc>
              <a:spcBef>
                <a:spcPts val="95"/>
              </a:spcBef>
            </a:pPr>
            <a:r>
              <a:rPr sz="1600" spc="-50" dirty="0">
                <a:latin typeface="Calibri" panose="020F0502020204030204"/>
                <a:cs typeface="Calibri" panose="020F0502020204030204"/>
              </a:rPr>
              <a:t>0000/0888</a:t>
            </a:r>
            <a:endParaRPr sz="1600">
              <a:latin typeface="Calibri" panose="020F0502020204030204"/>
              <a:cs typeface="Calibri" panose="020F0502020204030204"/>
            </a:endParaRPr>
          </a:p>
        </p:txBody>
      </p:sp>
      <p:sp>
        <p:nvSpPr>
          <p:cNvPr id="57" name="object 57"/>
          <p:cNvSpPr txBox="1"/>
          <p:nvPr/>
        </p:nvSpPr>
        <p:spPr>
          <a:xfrm>
            <a:off x="6310375" y="4215003"/>
            <a:ext cx="92583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微软雅黑" panose="020B0503020204020204" charset="-122"/>
                <a:cs typeface="微软雅黑" panose="020B0503020204020204" charset="-122"/>
              </a:rPr>
              <a:t>Video</a:t>
            </a:r>
            <a:r>
              <a:rPr sz="1200" spc="-65" dirty="0">
                <a:latin typeface="微软雅黑" panose="020B0503020204020204" charset="-122"/>
                <a:cs typeface="微软雅黑" panose="020B0503020204020204" charset="-122"/>
              </a:rPr>
              <a:t> </a:t>
            </a:r>
            <a:r>
              <a:rPr sz="1200" dirty="0">
                <a:latin typeface="微软雅黑" panose="020B0503020204020204" charset="-122"/>
                <a:cs typeface="微软雅黑" panose="020B0503020204020204" charset="-122"/>
              </a:rPr>
              <a:t>Mode</a:t>
            </a:r>
            <a:endParaRPr sz="1200">
              <a:latin typeface="微软雅黑" panose="020B0503020204020204" charset="-122"/>
              <a:cs typeface="微软雅黑" panose="020B0503020204020204" charset="-122"/>
            </a:endParaRPr>
          </a:p>
        </p:txBody>
      </p:sp>
      <p:sp>
        <p:nvSpPr>
          <p:cNvPr id="58" name="object 58"/>
          <p:cNvSpPr txBox="1"/>
          <p:nvPr/>
        </p:nvSpPr>
        <p:spPr>
          <a:xfrm>
            <a:off x="9832086" y="3549014"/>
            <a:ext cx="1177290" cy="513080"/>
          </a:xfrm>
          <a:prstGeom prst="rect">
            <a:avLst/>
          </a:prstGeom>
        </p:spPr>
        <p:txBody>
          <a:bodyPr vert="horz" wrap="square" lIns="0" tIns="12700" rIns="0" bIns="0" rtlCol="0">
            <a:spAutoFit/>
          </a:bodyPr>
          <a:lstStyle/>
          <a:p>
            <a:pPr marL="12700">
              <a:lnSpc>
                <a:spcPct val="100000"/>
              </a:lnSpc>
              <a:spcBef>
                <a:spcPts val="100"/>
              </a:spcBef>
            </a:pPr>
            <a:r>
              <a:rPr sz="1200" spc="-5" dirty="0">
                <a:latin typeface="微软雅黑" panose="020B0503020204020204" charset="-122"/>
                <a:cs typeface="微软雅黑" panose="020B0503020204020204" charset="-122"/>
              </a:rPr>
              <a:t>Available</a:t>
            </a:r>
            <a:r>
              <a:rPr sz="1200" spc="-125"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Video</a:t>
            </a:r>
            <a:endParaRPr sz="1200">
              <a:latin typeface="微软雅黑" panose="020B0503020204020204" charset="-122"/>
              <a:cs typeface="微软雅黑" panose="020B0503020204020204" charset="-122"/>
            </a:endParaRPr>
          </a:p>
          <a:p>
            <a:pPr marL="13970">
              <a:lnSpc>
                <a:spcPct val="100000"/>
              </a:lnSpc>
              <a:spcBef>
                <a:spcPts val="960"/>
              </a:spcBef>
            </a:pPr>
            <a:r>
              <a:rPr sz="1200" spc="-5" dirty="0">
                <a:latin typeface="微软雅黑" panose="020B0503020204020204" charset="-122"/>
                <a:cs typeface="微软雅黑" panose="020B0503020204020204" charset="-122"/>
              </a:rPr>
              <a:t>Recording</a:t>
            </a:r>
            <a:r>
              <a:rPr sz="1200" spc="-5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Time</a:t>
            </a:r>
            <a:endParaRPr sz="1200">
              <a:latin typeface="微软雅黑" panose="020B0503020204020204" charset="-122"/>
              <a:cs typeface="微软雅黑" panose="020B0503020204020204" charset="-122"/>
            </a:endParaRPr>
          </a:p>
        </p:txBody>
      </p:sp>
      <p:sp>
        <p:nvSpPr>
          <p:cNvPr id="59" name="object 59"/>
          <p:cNvSpPr txBox="1"/>
          <p:nvPr/>
        </p:nvSpPr>
        <p:spPr>
          <a:xfrm>
            <a:off x="1069339" y="4195444"/>
            <a:ext cx="1207770" cy="532130"/>
          </a:xfrm>
          <a:prstGeom prst="rect">
            <a:avLst/>
          </a:prstGeom>
        </p:spPr>
        <p:txBody>
          <a:bodyPr vert="horz" wrap="square" lIns="0" tIns="12700" rIns="0" bIns="0" rtlCol="0">
            <a:spAutoFit/>
          </a:bodyPr>
          <a:lstStyle/>
          <a:p>
            <a:pPr marL="160020">
              <a:lnSpc>
                <a:spcPct val="100000"/>
              </a:lnSpc>
              <a:spcBef>
                <a:spcPts val="100"/>
              </a:spcBef>
            </a:pPr>
            <a:r>
              <a:rPr sz="1200" spc="-5" dirty="0">
                <a:latin typeface="微软雅黑" panose="020B0503020204020204" charset="-122"/>
                <a:cs typeface="微软雅黑" panose="020B0503020204020204" charset="-122"/>
              </a:rPr>
              <a:t>Camera</a:t>
            </a:r>
            <a:r>
              <a:rPr sz="1200" spc="-75" dirty="0">
                <a:latin typeface="微软雅黑" panose="020B0503020204020204" charset="-122"/>
                <a:cs typeface="微软雅黑" panose="020B0503020204020204" charset="-122"/>
              </a:rPr>
              <a:t> </a:t>
            </a:r>
            <a:r>
              <a:rPr sz="1200" dirty="0">
                <a:latin typeface="微软雅黑" panose="020B0503020204020204" charset="-122"/>
                <a:cs typeface="微软雅黑" panose="020B0503020204020204" charset="-122"/>
              </a:rPr>
              <a:t>Mode</a:t>
            </a:r>
            <a:endParaRPr sz="1200">
              <a:latin typeface="微软雅黑" panose="020B0503020204020204" charset="-122"/>
              <a:cs typeface="微软雅黑" panose="020B0503020204020204" charset="-122"/>
            </a:endParaRPr>
          </a:p>
          <a:p>
            <a:pPr marL="12700">
              <a:lnSpc>
                <a:spcPct val="100000"/>
              </a:lnSpc>
              <a:spcBef>
                <a:spcPts val="1175"/>
              </a:spcBef>
            </a:pPr>
            <a:r>
              <a:rPr sz="1200" spc="-5" dirty="0">
                <a:latin typeface="微软雅黑" panose="020B0503020204020204" charset="-122"/>
                <a:cs typeface="微软雅黑" panose="020B0503020204020204" charset="-122"/>
              </a:rPr>
              <a:t>Time S</a:t>
            </a:r>
            <a:r>
              <a:rPr lang="en-US" sz="1200" spc="-5" dirty="0">
                <a:latin typeface="微软雅黑" panose="020B0503020204020204" charset="-122"/>
                <a:cs typeface="微软雅黑" panose="020B0503020204020204" charset="-122"/>
              </a:rPr>
              <a:t>can </a:t>
            </a:r>
            <a:r>
              <a:rPr sz="1200" spc="-5" dirty="0">
                <a:latin typeface="微软雅黑" panose="020B0503020204020204" charset="-122"/>
                <a:cs typeface="微软雅黑" panose="020B0503020204020204" charset="-122"/>
              </a:rPr>
              <a:t>ON</a:t>
            </a:r>
            <a:endParaRPr sz="1200">
              <a:latin typeface="微软雅黑" panose="020B0503020204020204" charset="-122"/>
              <a:cs typeface="微软雅黑" panose="020B0503020204020204" charset="-122"/>
            </a:endParaRPr>
          </a:p>
        </p:txBody>
      </p:sp>
      <p:sp>
        <p:nvSpPr>
          <p:cNvPr id="60" name="object 60"/>
          <p:cNvSpPr txBox="1"/>
          <p:nvPr/>
        </p:nvSpPr>
        <p:spPr>
          <a:xfrm>
            <a:off x="2575039" y="4421251"/>
            <a:ext cx="13716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panose="020F0502020204030204"/>
                <a:cs typeface="Calibri" panose="020F0502020204030204"/>
              </a:rPr>
              <a:t>T</a:t>
            </a:r>
            <a:endParaRPr sz="1800">
              <a:latin typeface="Calibri" panose="020F0502020204030204"/>
              <a:cs typeface="Calibri" panose="020F0502020204030204"/>
            </a:endParaRPr>
          </a:p>
        </p:txBody>
      </p:sp>
      <p:sp>
        <p:nvSpPr>
          <p:cNvPr id="61" name="object 61"/>
          <p:cNvSpPr txBox="1"/>
          <p:nvPr/>
        </p:nvSpPr>
        <p:spPr>
          <a:xfrm>
            <a:off x="7567676" y="4427334"/>
            <a:ext cx="13716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panose="020F0502020204030204"/>
                <a:cs typeface="Calibri" panose="020F0502020204030204"/>
              </a:rPr>
              <a:t>T</a:t>
            </a:r>
            <a:endParaRPr sz="1800">
              <a:latin typeface="Calibri" panose="020F0502020204030204"/>
              <a:cs typeface="Calibri" panose="020F0502020204030204"/>
            </a:endParaRPr>
          </a:p>
        </p:txBody>
      </p:sp>
      <p:sp>
        <p:nvSpPr>
          <p:cNvPr id="63" name="object 63"/>
          <p:cNvSpPr txBox="1"/>
          <p:nvPr/>
        </p:nvSpPr>
        <p:spPr>
          <a:xfrm>
            <a:off x="5225288" y="5606922"/>
            <a:ext cx="61531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微软雅黑" panose="020B0503020204020204" charset="-122"/>
                <a:cs typeface="微软雅黑" panose="020B0503020204020204" charset="-122"/>
              </a:rPr>
              <a:t>SD</a:t>
            </a:r>
            <a:r>
              <a:rPr sz="1200" spc="-8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Card</a:t>
            </a:r>
            <a:endParaRPr sz="1200">
              <a:latin typeface="微软雅黑" panose="020B0503020204020204" charset="-122"/>
              <a:cs typeface="微软雅黑" panose="020B0503020204020204" charset="-122"/>
            </a:endParaRPr>
          </a:p>
        </p:txBody>
      </p:sp>
      <p:sp>
        <p:nvSpPr>
          <p:cNvPr id="64" name="object 64"/>
          <p:cNvSpPr txBox="1"/>
          <p:nvPr/>
        </p:nvSpPr>
        <p:spPr>
          <a:xfrm>
            <a:off x="6292088" y="5639434"/>
            <a:ext cx="95948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微软雅黑" panose="020B0503020204020204" charset="-122"/>
                <a:cs typeface="微软雅黑" panose="020B0503020204020204" charset="-122"/>
              </a:rPr>
              <a:t>Battery</a:t>
            </a:r>
            <a:r>
              <a:rPr sz="1200" spc="-65"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Level</a:t>
            </a:r>
            <a:endParaRPr sz="1200">
              <a:latin typeface="微软雅黑" panose="020B0503020204020204" charset="-122"/>
              <a:cs typeface="微软雅黑" panose="020B0503020204020204" charset="-122"/>
            </a:endParaRPr>
          </a:p>
        </p:txBody>
      </p:sp>
      <p:sp>
        <p:nvSpPr>
          <p:cNvPr id="65" name="object 65"/>
          <p:cNvSpPr txBox="1"/>
          <p:nvPr/>
        </p:nvSpPr>
        <p:spPr>
          <a:xfrm>
            <a:off x="2835655" y="4139436"/>
            <a:ext cx="301625" cy="268605"/>
          </a:xfrm>
          <a:prstGeom prst="rect">
            <a:avLst/>
          </a:prstGeom>
        </p:spPr>
        <p:txBody>
          <a:bodyPr vert="horz" wrap="square" lIns="0" tIns="12065" rIns="0" bIns="0" rtlCol="0">
            <a:spAutoFit/>
          </a:bodyPr>
          <a:lstStyle/>
          <a:p>
            <a:pPr marL="12700">
              <a:lnSpc>
                <a:spcPct val="100000"/>
              </a:lnSpc>
              <a:spcBef>
                <a:spcPts val="95"/>
              </a:spcBef>
            </a:pPr>
            <a:r>
              <a:rPr sz="1600" spc="-10" dirty="0">
                <a:latin typeface="Calibri" panose="020F0502020204030204"/>
                <a:cs typeface="Calibri" panose="020F0502020204030204"/>
              </a:rPr>
              <a:t>5</a:t>
            </a:r>
            <a:r>
              <a:rPr sz="1600" spc="-5" dirty="0">
                <a:latin typeface="Calibri" panose="020F0502020204030204"/>
                <a:cs typeface="Calibri" panose="020F0502020204030204"/>
              </a:rPr>
              <a:t>M</a:t>
            </a:r>
            <a:endParaRPr sz="1600">
              <a:latin typeface="Calibri" panose="020F0502020204030204"/>
              <a:cs typeface="Calibri" panose="020F0502020204030204"/>
            </a:endParaRPr>
          </a:p>
        </p:txBody>
      </p:sp>
      <p:sp>
        <p:nvSpPr>
          <p:cNvPr id="66" name="object 66"/>
          <p:cNvSpPr txBox="1"/>
          <p:nvPr/>
        </p:nvSpPr>
        <p:spPr>
          <a:xfrm>
            <a:off x="8532366" y="4144759"/>
            <a:ext cx="540385" cy="268605"/>
          </a:xfrm>
          <a:prstGeom prst="rect">
            <a:avLst/>
          </a:prstGeom>
        </p:spPr>
        <p:txBody>
          <a:bodyPr vert="horz" wrap="square" lIns="0" tIns="12065" rIns="0" bIns="0" rtlCol="0">
            <a:spAutoFit/>
          </a:bodyPr>
          <a:lstStyle/>
          <a:p>
            <a:pPr marL="12700">
              <a:lnSpc>
                <a:spcPct val="100000"/>
              </a:lnSpc>
              <a:spcBef>
                <a:spcPts val="95"/>
              </a:spcBef>
            </a:pPr>
            <a:r>
              <a:rPr sz="1600" spc="-10" dirty="0">
                <a:latin typeface="Calibri" panose="020F0502020204030204"/>
                <a:cs typeface="Calibri" panose="020F0502020204030204"/>
              </a:rPr>
              <a:t>1080</a:t>
            </a:r>
            <a:r>
              <a:rPr sz="1600" spc="-5" dirty="0">
                <a:latin typeface="Calibri" panose="020F0502020204030204"/>
                <a:cs typeface="Calibri" panose="020F0502020204030204"/>
              </a:rPr>
              <a:t>P</a:t>
            </a:r>
            <a:endParaRPr sz="1600">
              <a:latin typeface="Calibri" panose="020F0502020204030204"/>
              <a:cs typeface="Calibri" panose="020F05020202040302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0167" y="6414769"/>
            <a:ext cx="11976100" cy="0"/>
          </a:xfrm>
          <a:custGeom>
            <a:avLst/>
            <a:gdLst/>
            <a:ahLst/>
            <a:cxnLst/>
            <a:rect l="l" t="t" r="r" b="b"/>
            <a:pathLst>
              <a:path w="11976100">
                <a:moveTo>
                  <a:pt x="0" y="0"/>
                </a:moveTo>
                <a:lnTo>
                  <a:pt x="11976100" y="0"/>
                </a:lnTo>
              </a:path>
            </a:pathLst>
          </a:custGeom>
          <a:ln w="7631">
            <a:solidFill>
              <a:srgbClr val="000000"/>
            </a:solidFill>
          </a:ln>
        </p:spPr>
        <p:txBody>
          <a:bodyPr wrap="square" lIns="0" tIns="0" rIns="0" bIns="0" rtlCol="0"/>
          <a:lstStyle/>
          <a:p/>
        </p:txBody>
      </p:sp>
      <p:sp>
        <p:nvSpPr>
          <p:cNvPr id="3" name="object 3"/>
          <p:cNvSpPr/>
          <p:nvPr/>
        </p:nvSpPr>
        <p:spPr>
          <a:xfrm>
            <a:off x="654052" y="744854"/>
            <a:ext cx="10892790" cy="0"/>
          </a:xfrm>
          <a:custGeom>
            <a:avLst/>
            <a:gdLst/>
            <a:ahLst/>
            <a:cxnLst/>
            <a:rect l="l" t="t" r="r" b="b"/>
            <a:pathLst>
              <a:path w="10892790">
                <a:moveTo>
                  <a:pt x="0" y="0"/>
                </a:moveTo>
                <a:lnTo>
                  <a:pt x="10892790" y="0"/>
                </a:lnTo>
              </a:path>
            </a:pathLst>
          </a:custGeom>
          <a:ln w="7630">
            <a:solidFill>
              <a:srgbClr val="000000"/>
            </a:solidFill>
          </a:ln>
        </p:spPr>
        <p:txBody>
          <a:bodyPr wrap="square" lIns="0" tIns="0" rIns="0" bIns="0" rtlCol="0"/>
          <a:lstStyle/>
          <a:p/>
        </p:txBody>
      </p:sp>
      <p:sp>
        <p:nvSpPr>
          <p:cNvPr id="4" name="object 4"/>
          <p:cNvSpPr txBox="1">
            <a:spLocks noGrp="1"/>
          </p:cNvSpPr>
          <p:nvPr>
            <p:ph type="title"/>
          </p:nvPr>
        </p:nvSpPr>
        <p:spPr>
          <a:xfrm>
            <a:off x="717296" y="414654"/>
            <a:ext cx="911860" cy="299720"/>
          </a:xfrm>
          <a:prstGeom prst="rect">
            <a:avLst/>
          </a:prstGeom>
        </p:spPr>
        <p:txBody>
          <a:bodyPr vert="horz" wrap="square" lIns="0" tIns="12700" rIns="0" bIns="0" rtlCol="0">
            <a:spAutoFit/>
          </a:bodyPr>
          <a:lstStyle/>
          <a:p>
            <a:pPr marL="12700">
              <a:lnSpc>
                <a:spcPct val="100000"/>
              </a:lnSpc>
              <a:spcBef>
                <a:spcPts val="100"/>
              </a:spcBef>
            </a:pPr>
            <a:r>
              <a:rPr u="none" spc="-5" dirty="0"/>
              <a:t>Settings</a:t>
            </a:r>
            <a:endParaRPr u="none" spc="-5" dirty="0"/>
          </a:p>
        </p:txBody>
      </p:sp>
      <p:sp>
        <p:nvSpPr>
          <p:cNvPr id="37" name="object 37"/>
          <p:cNvSpPr txBox="1">
            <a:spLocks noGrp="1"/>
          </p:cNvSpPr>
          <p:nvPr>
            <p:ph type="sldNum" sz="quarter" idx="7"/>
          </p:nvPr>
        </p:nvSpPr>
        <p:spPr>
          <a:xfrm>
            <a:off x="11081498" y="6422538"/>
            <a:ext cx="230504" cy="205740"/>
          </a:xfrm>
          <a:prstGeom prst="rect">
            <a:avLst/>
          </a:prstGeom>
        </p:spPr>
        <p:txBody>
          <a:bodyPr vert="horz" wrap="square" lIns="0" tIns="21590" rIns="0" bIns="0" rtlCol="0">
            <a:spAutoFit/>
          </a:bodyPr>
          <a:lstStyle/>
          <a:p>
            <a:pPr marL="25400">
              <a:lnSpc>
                <a:spcPct val="100000"/>
              </a:lnSpc>
              <a:spcBef>
                <a:spcPts val="170"/>
              </a:spcBef>
            </a:pPr>
            <a:r>
              <a:rPr lang="en-US" sz="1200" dirty="0"/>
              <a:t>9</a:t>
            </a:r>
            <a:endParaRPr lang="en-US" sz="1200" dirty="0"/>
          </a:p>
        </p:txBody>
      </p:sp>
      <p:graphicFrame>
        <p:nvGraphicFramePr>
          <p:cNvPr id="38" name="表格 37"/>
          <p:cNvGraphicFramePr/>
          <p:nvPr>
            <p:custDataLst>
              <p:tags r:id="rId1"/>
            </p:custDataLst>
          </p:nvPr>
        </p:nvGraphicFramePr>
        <p:xfrm>
          <a:off x="654050" y="2747645"/>
          <a:ext cx="10881360" cy="3709670"/>
        </p:xfrm>
        <a:graphic>
          <a:graphicData uri="http://schemas.openxmlformats.org/drawingml/2006/table">
            <a:tbl>
              <a:tblPr/>
              <a:tblGrid>
                <a:gridCol w="2294255"/>
                <a:gridCol w="8587105"/>
              </a:tblGrid>
              <a:tr h="241300">
                <a:tc>
                  <a:txBody>
                    <a:bodyPr/>
                    <a:p>
                      <a:pPr indent="0" algn="l">
                        <a:buNone/>
                      </a:pPr>
                      <a:r>
                        <a:rPr lang="en-US" sz="1200" b="1">
                          <a:solidFill>
                            <a:srgbClr val="000000"/>
                          </a:solidFill>
                          <a:latin typeface="微软雅黑" panose="020B0503020204020204" charset="-122"/>
                        </a:rPr>
                        <a:t>Home</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07060">
                <a:tc>
                  <a:txBody>
                    <a:bodyPr/>
                    <a:p>
                      <a:pPr indent="0" algn="l">
                        <a:buNone/>
                      </a:pPr>
                      <a:r>
                        <a:rPr lang="en-US" sz="1200" b="1">
                          <a:solidFill>
                            <a:srgbClr val="000000"/>
                          </a:solidFill>
                          <a:latin typeface="微软雅黑" panose="020B0503020204020204" charset="-122"/>
                        </a:rPr>
                        <a:t>Mode</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en-US" sz="1200" b="0">
                          <a:solidFill>
                            <a:srgbClr val="000000"/>
                          </a:solidFill>
                          <a:latin typeface="微软雅黑" panose="020B0503020204020204" charset="-122"/>
                        </a:rPr>
                        <a:t>1)Photo: Only capture pictures</a:t>
                      </a:r>
                      <a:endParaRPr lang="en-US" sz="1200" b="0">
                        <a:solidFill>
                          <a:srgbClr val="000000"/>
                        </a:solidFill>
                        <a:latin typeface="微软雅黑" panose="020B0503020204020204" charset="-122"/>
                      </a:endParaRPr>
                    </a:p>
                    <a:p>
                      <a:pPr indent="0" algn="l">
                        <a:buNone/>
                      </a:pPr>
                      <a:r>
                        <a:rPr lang="en-US" sz="1200" b="0">
                          <a:solidFill>
                            <a:srgbClr val="000000"/>
                          </a:solidFill>
                          <a:latin typeface="微软雅黑" panose="020B0503020204020204" charset="-122"/>
                        </a:rPr>
                        <a:t>2)Video: Only capture video</a:t>
                      </a:r>
                      <a:endParaRPr lang="en-US" sz="1200" b="0">
                        <a:solidFill>
                          <a:srgbClr val="000000"/>
                        </a:solidFill>
                        <a:latin typeface="微软雅黑" panose="020B0503020204020204" charset="-122"/>
                      </a:endParaRPr>
                    </a:p>
                    <a:p>
                      <a:pPr indent="0" algn="l">
                        <a:buNone/>
                      </a:pPr>
                      <a:r>
                        <a:rPr lang="en-US" sz="1200" b="0">
                          <a:solidFill>
                            <a:srgbClr val="000000"/>
                          </a:solidFill>
                          <a:latin typeface="微软雅黑" panose="020B0503020204020204" charset="-122"/>
                        </a:rPr>
                        <a:t>3)Photo+Video: Capture both pictures and videos at the same time</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07060">
                <a:tc>
                  <a:txBody>
                    <a:bodyPr/>
                    <a:p>
                      <a:pPr indent="0" algn="l">
                        <a:buNone/>
                      </a:pPr>
                      <a:r>
                        <a:rPr lang="en-US" sz="1200" b="1">
                          <a:solidFill>
                            <a:srgbClr val="000000"/>
                          </a:solidFill>
                          <a:latin typeface="微软雅黑" panose="020B0503020204020204" charset="-122"/>
                        </a:rPr>
                        <a:t>Image Size</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en-US" sz="1200" b="0">
                          <a:solidFill>
                            <a:srgbClr val="000000"/>
                          </a:solidFill>
                          <a:latin typeface="微软雅黑" panose="020B0503020204020204" charset="-122"/>
                        </a:rPr>
                        <a:t>Image resolution options: 5M, 20M, 36M.</a:t>
                      </a:r>
                      <a:endParaRPr lang="en-US" sz="1200" b="0">
                        <a:solidFill>
                          <a:srgbClr val="000000"/>
                        </a:solidFill>
                        <a:latin typeface="微软雅黑" panose="020B0503020204020204" charset="-122"/>
                      </a:endParaRPr>
                    </a:p>
                    <a:p>
                      <a:pPr indent="0" algn="l">
                        <a:buNone/>
                      </a:pPr>
                      <a:r>
                        <a:rPr lang="en-US" sz="1200" b="0">
                          <a:solidFill>
                            <a:srgbClr val="000000"/>
                          </a:solidFill>
                          <a:latin typeface="微软雅黑" panose="020B0503020204020204" charset="-122"/>
                        </a:rPr>
                        <a:t>Higher resolution produces better quality photos, but creates</a:t>
                      </a:r>
                      <a:endParaRPr lang="en-US" sz="1200" b="0">
                        <a:solidFill>
                          <a:srgbClr val="000000"/>
                        </a:solidFill>
                        <a:latin typeface="微软雅黑" panose="020B0503020204020204" charset="-122"/>
                      </a:endParaRPr>
                    </a:p>
                    <a:p>
                      <a:pPr indent="0" algn="l">
                        <a:buNone/>
                      </a:pPr>
                      <a:r>
                        <a:rPr lang="en-US" sz="1200" b="0">
                          <a:solidFill>
                            <a:srgbClr val="000000"/>
                          </a:solidFill>
                          <a:latin typeface="微软雅黑" panose="020B0503020204020204" charset="-122"/>
                        </a:rPr>
                        <a:t>larger files that take up more of the SD card capacity.</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22605">
                <a:tc>
                  <a:txBody>
                    <a:bodyPr/>
                    <a:p>
                      <a:pPr indent="0" algn="l">
                        <a:buNone/>
                      </a:pPr>
                      <a:r>
                        <a:rPr lang="en-US" sz="1200" b="1">
                          <a:solidFill>
                            <a:srgbClr val="000000"/>
                          </a:solidFill>
                          <a:latin typeface="微软雅黑" panose="020B0503020204020204" charset="-122"/>
                        </a:rPr>
                        <a:t>Pictures Num</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en-US" sz="1200" b="0">
                          <a:solidFill>
                            <a:srgbClr val="000000"/>
                          </a:solidFill>
                          <a:latin typeface="微软雅黑" panose="020B0503020204020204" charset="-122"/>
                        </a:rPr>
                        <a:t>Selects how many photos are taken in sequence per trigger  in Camera mode.This setting affects photos taken in Field Scan mode as well.</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48615">
                <a:tc>
                  <a:txBody>
                    <a:bodyPr/>
                    <a:p>
                      <a:pPr indent="0" algn="l">
                        <a:buNone/>
                      </a:pPr>
                      <a:r>
                        <a:rPr lang="en-US" sz="1200" b="1">
                          <a:solidFill>
                            <a:srgbClr val="000000"/>
                          </a:solidFill>
                          <a:latin typeface="微软雅黑" panose="020B0503020204020204" charset="-122"/>
                        </a:rPr>
                        <a:t>Quality</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en-US" sz="1200" b="0">
                          <a:solidFill>
                            <a:srgbClr val="000000"/>
                          </a:solidFill>
                          <a:latin typeface="微软雅黑" panose="020B0503020204020204" charset="-122"/>
                        </a:rPr>
                        <a:t>Super Fine, Fine, Normal, select to produce the image in different quality level.</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36550">
                <a:tc>
                  <a:txBody>
                    <a:bodyPr/>
                    <a:p>
                      <a:pPr indent="0" algn="l">
                        <a:buNone/>
                      </a:pPr>
                      <a:r>
                        <a:rPr lang="en-US" altLang="en-US" sz="1200" b="1">
                          <a:solidFill>
                            <a:srgbClr val="000000"/>
                          </a:solidFill>
                          <a:latin typeface="微软雅黑" panose="020B0503020204020204" charset="-122"/>
                        </a:rPr>
                        <a:t>Video R</a:t>
                      </a:r>
                      <a:r>
                        <a:rPr lang="en-US" altLang="en-US" sz="1200" b="1">
                          <a:solidFill>
                            <a:srgbClr val="000000"/>
                          </a:solidFill>
                          <a:latin typeface="微软雅黑" panose="020B0503020204020204" charset="-122"/>
                        </a:rPr>
                        <a:t>esolution</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en-US" altLang="en-US" sz="1200" b="0">
                          <a:solidFill>
                            <a:srgbClr val="000000"/>
                          </a:solidFill>
                          <a:latin typeface="微软雅黑" panose="020B0503020204020204" charset="-122"/>
                        </a:rPr>
                        <a:t>2560*1440</a:t>
                      </a:r>
                      <a:r>
                        <a:rPr lang="zh-CN" altLang="en-US" sz="1200" b="0">
                          <a:solidFill>
                            <a:srgbClr val="000000"/>
                          </a:solidFill>
                          <a:latin typeface="微软雅黑" panose="020B0503020204020204" charset="-122"/>
                        </a:rPr>
                        <a:t>，</a:t>
                      </a:r>
                      <a:r>
                        <a:rPr lang="en-US" altLang="zh-CN" sz="1200" b="0">
                          <a:solidFill>
                            <a:srgbClr val="000000"/>
                          </a:solidFill>
                          <a:latin typeface="微软雅黑" panose="020B0503020204020204" charset="-122"/>
                        </a:rPr>
                        <a:t>1920*1080</a:t>
                      </a:r>
                      <a:r>
                        <a:rPr lang="zh-CN" altLang="en-US" sz="1200" b="0">
                          <a:solidFill>
                            <a:srgbClr val="000000"/>
                          </a:solidFill>
                          <a:latin typeface="微软雅黑" panose="020B0503020204020204" charset="-122"/>
                        </a:rPr>
                        <a:t>，</a:t>
                      </a:r>
                      <a:r>
                        <a:rPr lang="en-US" altLang="zh-CN" sz="1200" b="0">
                          <a:solidFill>
                            <a:srgbClr val="000000"/>
                          </a:solidFill>
                          <a:latin typeface="微软雅黑" panose="020B0503020204020204" charset="-122"/>
                        </a:rPr>
                        <a:t>1280*720</a:t>
                      </a:r>
                      <a:endParaRPr lang="en-US" altLang="zh-CN"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23240">
                <a:tc>
                  <a:txBody>
                    <a:bodyPr/>
                    <a:p>
                      <a:pPr indent="0" algn="l">
                        <a:buNone/>
                      </a:pPr>
                      <a:r>
                        <a:rPr lang="en-US" sz="1200" b="1">
                          <a:solidFill>
                            <a:srgbClr val="000000"/>
                          </a:solidFill>
                          <a:latin typeface="微软雅黑" panose="020B0503020204020204" charset="-122"/>
                        </a:rPr>
                        <a:t>Video Length</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en-US" sz="1200" b="0">
                          <a:solidFill>
                            <a:srgbClr val="000000"/>
                          </a:solidFill>
                          <a:latin typeface="微软雅黑" panose="020B0503020204020204" charset="-122"/>
                        </a:rPr>
                        <a:t>Sets length per captured video clip. Settings begin with 10  second default when parameter is first selected. After  going down to 5s, video length choice starts over at 60s.</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23240">
                <a:tc>
                  <a:txBody>
                    <a:bodyPr/>
                    <a:p>
                      <a:pPr indent="0" algn="l">
                        <a:buNone/>
                      </a:pPr>
                      <a:r>
                        <a:rPr lang="en-US" sz="1200" b="1">
                          <a:solidFill>
                            <a:srgbClr val="000000"/>
                          </a:solidFill>
                          <a:latin typeface="微软雅黑" panose="020B0503020204020204" charset="-122"/>
                        </a:rPr>
                        <a:t>Image Recycle</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en-US" sz="1200" b="0">
                          <a:solidFill>
                            <a:srgbClr val="000000"/>
                          </a:solidFill>
                          <a:latin typeface="微软雅黑" panose="020B0503020204020204" charset="-122"/>
                        </a:rPr>
                        <a:t>When you turn on image recycle, it will automatically make your new file overwrite the previous files when the SD card memory is full. Please download the picture in time and choose carefully.</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grpSp>
        <p:nvGrpSpPr>
          <p:cNvPr id="55" name="组合 54"/>
          <p:cNvGrpSpPr/>
          <p:nvPr/>
        </p:nvGrpSpPr>
        <p:grpSpPr>
          <a:xfrm>
            <a:off x="3580765" y="854710"/>
            <a:ext cx="2319655" cy="1821815"/>
            <a:chOff x="6480" y="1200"/>
            <a:chExt cx="3960" cy="2760"/>
          </a:xfrm>
        </p:grpSpPr>
        <p:sp>
          <p:nvSpPr>
            <p:cNvPr id="56" name="矩形 55"/>
            <p:cNvSpPr/>
            <p:nvPr/>
          </p:nvSpPr>
          <p:spPr>
            <a:xfrm>
              <a:off x="6480" y="1200"/>
              <a:ext cx="3960" cy="2760"/>
            </a:xfrm>
            <a:prstGeom prst="rect">
              <a:avLst/>
            </a:prstGeom>
            <a:solidFill>
              <a:schemeClr val="tx2"/>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57" name="图片 56" descr="照相机"/>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24" y="1260"/>
              <a:ext cx="371" cy="371"/>
            </a:xfrm>
            <a:prstGeom prst="rect">
              <a:avLst/>
            </a:prstGeom>
          </p:spPr>
        </p:pic>
        <p:pic>
          <p:nvPicPr>
            <p:cNvPr id="58" name="图片 57" descr="全球"/>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20" y="1313"/>
              <a:ext cx="333" cy="333"/>
            </a:xfrm>
            <a:prstGeom prst="rect">
              <a:avLst/>
            </a:prstGeom>
          </p:spPr>
        </p:pic>
        <p:pic>
          <p:nvPicPr>
            <p:cNvPr id="59" name="图片 58" descr="设置"/>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84" y="1308"/>
              <a:ext cx="345" cy="345"/>
            </a:xfrm>
            <a:prstGeom prst="rect">
              <a:avLst/>
            </a:prstGeom>
          </p:spPr>
        </p:pic>
        <p:pic>
          <p:nvPicPr>
            <p:cNvPr id="60" name="图片 59" descr="寺庙"/>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600" y="1273"/>
              <a:ext cx="382" cy="382"/>
            </a:xfrm>
            <a:prstGeom prst="rect">
              <a:avLst/>
            </a:prstGeom>
          </p:spPr>
        </p:pic>
        <p:cxnSp>
          <p:nvCxnSpPr>
            <p:cNvPr id="61" name="直接连接符 60"/>
            <p:cNvCxnSpPr/>
            <p:nvPr/>
          </p:nvCxnSpPr>
          <p:spPr>
            <a:xfrm>
              <a:off x="6600" y="1742"/>
              <a:ext cx="3738" cy="0"/>
            </a:xfrm>
            <a:prstGeom prst="line">
              <a:avLst/>
            </a:prstGeom>
            <a:ln>
              <a:solidFill>
                <a:schemeClr val="bg1"/>
              </a:solidFill>
            </a:ln>
          </p:spPr>
          <p:style>
            <a:lnRef idx="2">
              <a:schemeClr val="accent1"/>
            </a:lnRef>
            <a:fillRef idx="0">
              <a:srgbClr val="FFFFFF"/>
            </a:fillRef>
            <a:effectRef idx="0">
              <a:srgbClr val="FFFFFF"/>
            </a:effectRef>
            <a:fontRef idx="minor">
              <a:schemeClr val="tx1"/>
            </a:fontRef>
          </p:style>
        </p:cxnSp>
        <p:cxnSp>
          <p:nvCxnSpPr>
            <p:cNvPr id="62" name="直接连接符 61"/>
            <p:cNvCxnSpPr/>
            <p:nvPr/>
          </p:nvCxnSpPr>
          <p:spPr>
            <a:xfrm>
              <a:off x="6600" y="3840"/>
              <a:ext cx="3738" cy="0"/>
            </a:xfrm>
            <a:prstGeom prst="line">
              <a:avLst/>
            </a:prstGeom>
            <a:ln>
              <a:solidFill>
                <a:schemeClr val="bg1"/>
              </a:solidFill>
            </a:ln>
          </p:spPr>
          <p:style>
            <a:lnRef idx="2">
              <a:schemeClr val="accent1"/>
            </a:lnRef>
            <a:fillRef idx="0">
              <a:srgbClr val="FFFFFF"/>
            </a:fillRef>
            <a:effectRef idx="0">
              <a:srgbClr val="FFFFFF"/>
            </a:effectRef>
            <a:fontRef idx="minor">
              <a:schemeClr val="tx1"/>
            </a:fontRef>
          </p:style>
        </p:cxnSp>
        <p:sp>
          <p:nvSpPr>
            <p:cNvPr id="63" name="文本框 62"/>
            <p:cNvSpPr txBox="1"/>
            <p:nvPr/>
          </p:nvSpPr>
          <p:spPr>
            <a:xfrm>
              <a:off x="6600" y="1788"/>
              <a:ext cx="2949" cy="429"/>
            </a:xfrm>
            <a:prstGeom prst="rect">
              <a:avLst/>
            </a:prstGeom>
            <a:noFill/>
          </p:spPr>
          <p:txBody>
            <a:bodyPr wrap="square" rtlCol="0">
              <a:spAutoFit/>
            </a:bodyPr>
            <a:p>
              <a:pPr indent="0" fontAlgn="auto">
                <a:lnSpc>
                  <a:spcPts val="1500"/>
                </a:lnSpc>
              </a:pPr>
              <a:r>
                <a:rPr lang="en-US" altLang="zh-CN" sz="1000" b="1">
                  <a:solidFill>
                    <a:schemeClr val="bg1"/>
                  </a:solidFill>
                  <a:latin typeface="微软雅黑" panose="020B0503020204020204" charset="-122"/>
                  <a:ea typeface="微软雅黑" panose="020B0503020204020204" charset="-122"/>
                </a:rPr>
                <a:t>I</a:t>
              </a:r>
              <a:r>
                <a:rPr lang="en-US" altLang="zh-CN" sz="1000" b="1">
                  <a:solidFill>
                    <a:schemeClr val="bg1"/>
                  </a:solidFill>
                  <a:latin typeface="微软雅黑" panose="020B0503020204020204" charset="-122"/>
                  <a:ea typeface="微软雅黑" panose="020B0503020204020204" charset="-122"/>
                </a:rPr>
                <a:t>mage Recycle</a:t>
              </a:r>
              <a:endParaRPr lang="en-US" altLang="zh-CN" sz="1000" b="1">
                <a:solidFill>
                  <a:schemeClr val="bg1"/>
                </a:solidFill>
                <a:latin typeface="微软雅黑" panose="020B0503020204020204" charset="-122"/>
                <a:ea typeface="微软雅黑" panose="020B0503020204020204" charset="-122"/>
              </a:endParaRPr>
            </a:p>
          </p:txBody>
        </p:sp>
        <p:sp>
          <p:nvSpPr>
            <p:cNvPr id="64" name="文本框 63"/>
            <p:cNvSpPr txBox="1"/>
            <p:nvPr/>
          </p:nvSpPr>
          <p:spPr>
            <a:xfrm>
              <a:off x="7389" y="1811"/>
              <a:ext cx="2949" cy="429"/>
            </a:xfrm>
            <a:prstGeom prst="rect">
              <a:avLst/>
            </a:prstGeom>
            <a:noFill/>
          </p:spPr>
          <p:txBody>
            <a:bodyPr wrap="square" rtlCol="0">
              <a:spAutoFit/>
            </a:bodyPr>
            <a:p>
              <a:pPr indent="0" algn="r" fontAlgn="auto">
                <a:lnSpc>
                  <a:spcPts val="1500"/>
                </a:lnSpc>
              </a:pPr>
              <a:r>
                <a:rPr lang="en-US" sz="1000" b="1">
                  <a:solidFill>
                    <a:schemeClr val="bg1"/>
                  </a:solidFill>
                  <a:latin typeface="微软雅黑" panose="020B0503020204020204" charset="-122"/>
                  <a:ea typeface="微软雅黑" panose="020B0503020204020204" charset="-122"/>
                </a:rPr>
                <a:t>ON</a:t>
              </a:r>
              <a:endParaRPr lang="en-US" sz="1000" b="1">
                <a:solidFill>
                  <a:schemeClr val="bg1"/>
                </a:solidFill>
                <a:latin typeface="微软雅黑" panose="020B0503020204020204" charset="-122"/>
                <a:ea typeface="微软雅黑" panose="020B0503020204020204" charset="-122"/>
              </a:endParaRPr>
            </a:p>
          </p:txBody>
        </p:sp>
      </p:grpSp>
      <p:grpSp>
        <p:nvGrpSpPr>
          <p:cNvPr id="75" name="组合 74"/>
          <p:cNvGrpSpPr/>
          <p:nvPr/>
        </p:nvGrpSpPr>
        <p:grpSpPr>
          <a:xfrm>
            <a:off x="685800" y="851535"/>
            <a:ext cx="2413000" cy="1823279"/>
            <a:chOff x="6480" y="1200"/>
            <a:chExt cx="3960" cy="2760"/>
          </a:xfrm>
        </p:grpSpPr>
        <p:sp>
          <p:nvSpPr>
            <p:cNvPr id="76" name="矩形 75"/>
            <p:cNvSpPr/>
            <p:nvPr/>
          </p:nvSpPr>
          <p:spPr>
            <a:xfrm>
              <a:off x="6480" y="1200"/>
              <a:ext cx="3960" cy="2760"/>
            </a:xfrm>
            <a:prstGeom prst="rect">
              <a:avLst/>
            </a:prstGeom>
            <a:solidFill>
              <a:schemeClr val="tx2"/>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77" name="图片 76" descr="照相机"/>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24" y="1260"/>
              <a:ext cx="371" cy="371"/>
            </a:xfrm>
            <a:prstGeom prst="rect">
              <a:avLst/>
            </a:prstGeom>
          </p:spPr>
        </p:pic>
        <p:pic>
          <p:nvPicPr>
            <p:cNvPr id="78" name="图片 77" descr="全球"/>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20" y="1313"/>
              <a:ext cx="333" cy="333"/>
            </a:xfrm>
            <a:prstGeom prst="rect">
              <a:avLst/>
            </a:prstGeom>
          </p:spPr>
        </p:pic>
        <p:pic>
          <p:nvPicPr>
            <p:cNvPr id="79" name="图片 78" descr="设置"/>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84" y="1308"/>
              <a:ext cx="345" cy="345"/>
            </a:xfrm>
            <a:prstGeom prst="rect">
              <a:avLst/>
            </a:prstGeom>
          </p:spPr>
        </p:pic>
        <p:pic>
          <p:nvPicPr>
            <p:cNvPr id="80" name="图片 79" descr="寺庙"/>
            <p:cNvPicPr>
              <a:picLocks noChangeAspect="1"/>
            </p:cNvPicPr>
            <p:nvPr/>
          </p:nvPicPr>
          <p:blipFill>
            <a:blip r:embed="rId8">
              <a:extLst>
                <a:ext uri="{96DAC541-7B7A-43D3-8B79-37D633B846F1}">
                  <asvg:svgBlip xmlns:asvg="http://schemas.microsoft.com/office/drawing/2016/SVG/main" r:embed="rId10"/>
                </a:ext>
              </a:extLst>
            </a:blip>
            <a:stretch>
              <a:fillRect/>
            </a:stretch>
          </p:blipFill>
          <p:spPr>
            <a:xfrm>
              <a:off x="6600" y="1273"/>
              <a:ext cx="382" cy="382"/>
            </a:xfrm>
            <a:prstGeom prst="rect">
              <a:avLst/>
            </a:prstGeom>
          </p:spPr>
        </p:pic>
        <p:cxnSp>
          <p:nvCxnSpPr>
            <p:cNvPr id="81" name="直接连接符 80"/>
            <p:cNvCxnSpPr/>
            <p:nvPr/>
          </p:nvCxnSpPr>
          <p:spPr>
            <a:xfrm>
              <a:off x="6600" y="1742"/>
              <a:ext cx="3738" cy="0"/>
            </a:xfrm>
            <a:prstGeom prst="line">
              <a:avLst/>
            </a:prstGeom>
            <a:ln>
              <a:solidFill>
                <a:schemeClr val="bg1"/>
              </a:solidFill>
            </a:ln>
          </p:spPr>
          <p:style>
            <a:lnRef idx="2">
              <a:schemeClr val="accent1"/>
            </a:lnRef>
            <a:fillRef idx="0">
              <a:srgbClr val="FFFFFF"/>
            </a:fillRef>
            <a:effectRef idx="0">
              <a:srgbClr val="FFFFFF"/>
            </a:effectRef>
            <a:fontRef idx="minor">
              <a:schemeClr val="tx1"/>
            </a:fontRef>
          </p:style>
        </p:cxnSp>
        <p:cxnSp>
          <p:nvCxnSpPr>
            <p:cNvPr id="82" name="直接连接符 81"/>
            <p:cNvCxnSpPr/>
            <p:nvPr/>
          </p:nvCxnSpPr>
          <p:spPr>
            <a:xfrm>
              <a:off x="6600" y="3840"/>
              <a:ext cx="3738" cy="0"/>
            </a:xfrm>
            <a:prstGeom prst="line">
              <a:avLst/>
            </a:prstGeom>
            <a:ln>
              <a:solidFill>
                <a:schemeClr val="bg1"/>
              </a:solidFill>
            </a:ln>
          </p:spPr>
          <p:style>
            <a:lnRef idx="2">
              <a:schemeClr val="accent1"/>
            </a:lnRef>
            <a:fillRef idx="0">
              <a:srgbClr val="FFFFFF"/>
            </a:fillRef>
            <a:effectRef idx="0">
              <a:srgbClr val="FFFFFF"/>
            </a:effectRef>
            <a:fontRef idx="minor">
              <a:schemeClr val="tx1"/>
            </a:fontRef>
          </p:style>
        </p:cxnSp>
        <p:sp>
          <p:nvSpPr>
            <p:cNvPr id="83" name="文本框 82"/>
            <p:cNvSpPr txBox="1"/>
            <p:nvPr/>
          </p:nvSpPr>
          <p:spPr>
            <a:xfrm>
              <a:off x="6600" y="1788"/>
              <a:ext cx="2949" cy="1885"/>
            </a:xfrm>
            <a:prstGeom prst="rect">
              <a:avLst/>
            </a:prstGeom>
            <a:noFill/>
          </p:spPr>
          <p:txBody>
            <a:bodyPr wrap="square" rtlCol="0">
              <a:spAutoFit/>
            </a:bodyPr>
            <a:p>
              <a:pPr indent="0" fontAlgn="auto">
                <a:lnSpc>
                  <a:spcPts val="1500"/>
                </a:lnSpc>
              </a:pPr>
              <a:r>
                <a:rPr lang="en-US" altLang="zh-CN" sz="1000" b="1">
                  <a:solidFill>
                    <a:schemeClr val="bg1"/>
                  </a:solidFill>
                  <a:latin typeface="微软雅黑" panose="020B0503020204020204" charset="-122"/>
                  <a:ea typeface="微软雅黑" panose="020B0503020204020204" charset="-122"/>
                </a:rPr>
                <a:t>M</a:t>
              </a:r>
              <a:r>
                <a:rPr lang="en-US" altLang="zh-CN" sz="1000" b="1">
                  <a:solidFill>
                    <a:schemeClr val="bg1"/>
                  </a:solidFill>
                  <a:latin typeface="微软雅黑" panose="020B0503020204020204" charset="-122"/>
                  <a:ea typeface="微软雅黑" panose="020B0503020204020204" charset="-122"/>
                </a:rPr>
                <a:t>ode</a:t>
              </a:r>
              <a:endParaRPr lang="en-US" altLang="zh-CN" sz="1000" b="1">
                <a:solidFill>
                  <a:schemeClr val="bg1"/>
                </a:solidFill>
                <a:latin typeface="微软雅黑" panose="020B0503020204020204" charset="-122"/>
                <a:ea typeface="微软雅黑" panose="020B0503020204020204" charset="-122"/>
              </a:endParaRPr>
            </a:p>
            <a:p>
              <a:pPr indent="0" fontAlgn="auto">
                <a:lnSpc>
                  <a:spcPts val="1500"/>
                </a:lnSpc>
              </a:pPr>
              <a:r>
                <a:rPr lang="en-US" altLang="zh-CN" sz="1000" b="1">
                  <a:solidFill>
                    <a:schemeClr val="bg1"/>
                  </a:solidFill>
                  <a:latin typeface="微软雅黑" panose="020B0503020204020204" charset="-122"/>
                  <a:ea typeface="微软雅黑" panose="020B0503020204020204" charset="-122"/>
                </a:rPr>
                <a:t>Image Size</a:t>
              </a:r>
              <a:endParaRPr lang="en-US" altLang="zh-CN" sz="1000" b="1">
                <a:solidFill>
                  <a:schemeClr val="bg1"/>
                </a:solidFill>
                <a:latin typeface="微软雅黑" panose="020B0503020204020204" charset="-122"/>
                <a:ea typeface="微软雅黑" panose="020B0503020204020204" charset="-122"/>
              </a:endParaRPr>
            </a:p>
            <a:p>
              <a:pPr indent="0" fontAlgn="auto">
                <a:lnSpc>
                  <a:spcPts val="1500"/>
                </a:lnSpc>
              </a:pPr>
              <a:r>
                <a:rPr lang="en-US" altLang="zh-CN" sz="1000" b="1">
                  <a:solidFill>
                    <a:schemeClr val="bg1"/>
                  </a:solidFill>
                  <a:latin typeface="微软雅黑" panose="020B0503020204020204" charset="-122"/>
                  <a:ea typeface="微软雅黑" panose="020B0503020204020204" charset="-122"/>
                </a:rPr>
                <a:t>Picture Num</a:t>
              </a:r>
              <a:endParaRPr lang="en-US" altLang="zh-CN" sz="1000" b="1">
                <a:solidFill>
                  <a:schemeClr val="bg1"/>
                </a:solidFill>
                <a:latin typeface="微软雅黑" panose="020B0503020204020204" charset="-122"/>
                <a:ea typeface="微软雅黑" panose="020B0503020204020204" charset="-122"/>
              </a:endParaRPr>
            </a:p>
            <a:p>
              <a:pPr indent="0" fontAlgn="auto">
                <a:lnSpc>
                  <a:spcPts val="1500"/>
                </a:lnSpc>
              </a:pPr>
              <a:r>
                <a:rPr lang="en-US" altLang="zh-CN" sz="1000" b="1">
                  <a:solidFill>
                    <a:schemeClr val="bg1"/>
                  </a:solidFill>
                  <a:latin typeface="微软雅黑" panose="020B0503020204020204" charset="-122"/>
                  <a:ea typeface="微软雅黑" panose="020B0503020204020204" charset="-122"/>
                </a:rPr>
                <a:t>Quality</a:t>
              </a:r>
              <a:endParaRPr lang="en-US" altLang="zh-CN" sz="1000" b="1">
                <a:solidFill>
                  <a:schemeClr val="bg1"/>
                </a:solidFill>
                <a:latin typeface="微软雅黑" panose="020B0503020204020204" charset="-122"/>
                <a:ea typeface="微软雅黑" panose="020B0503020204020204" charset="-122"/>
              </a:endParaRPr>
            </a:p>
            <a:p>
              <a:pPr indent="0" fontAlgn="auto">
                <a:lnSpc>
                  <a:spcPts val="1500"/>
                </a:lnSpc>
              </a:pPr>
              <a:r>
                <a:rPr lang="en-US" altLang="zh-CN" sz="1000" b="1">
                  <a:solidFill>
                    <a:schemeClr val="bg1"/>
                  </a:solidFill>
                  <a:latin typeface="微软雅黑" panose="020B0503020204020204" charset="-122"/>
                  <a:ea typeface="微软雅黑" panose="020B0503020204020204" charset="-122"/>
                </a:rPr>
                <a:t>Video Size</a:t>
              </a:r>
              <a:endParaRPr lang="en-US" altLang="zh-CN" sz="1000" b="1">
                <a:solidFill>
                  <a:schemeClr val="bg1"/>
                </a:solidFill>
                <a:latin typeface="微软雅黑" panose="020B0503020204020204" charset="-122"/>
                <a:ea typeface="微软雅黑" panose="020B0503020204020204" charset="-122"/>
              </a:endParaRPr>
            </a:p>
            <a:p>
              <a:pPr indent="0" fontAlgn="auto">
                <a:lnSpc>
                  <a:spcPts val="1500"/>
                </a:lnSpc>
              </a:pPr>
              <a:r>
                <a:rPr lang="en-US" altLang="zh-CN" sz="1000" b="1">
                  <a:solidFill>
                    <a:schemeClr val="bg1"/>
                  </a:solidFill>
                  <a:latin typeface="微软雅黑" panose="020B0503020204020204" charset="-122"/>
                  <a:ea typeface="微软雅黑" panose="020B0503020204020204" charset="-122"/>
                </a:rPr>
                <a:t>Video Length</a:t>
              </a:r>
              <a:endParaRPr lang="en-US" altLang="zh-CN" sz="1000" b="1">
                <a:solidFill>
                  <a:schemeClr val="bg1"/>
                </a:solidFill>
                <a:latin typeface="微软雅黑" panose="020B0503020204020204" charset="-122"/>
                <a:ea typeface="微软雅黑" panose="020B0503020204020204" charset="-122"/>
              </a:endParaRPr>
            </a:p>
          </p:txBody>
        </p:sp>
        <p:sp>
          <p:nvSpPr>
            <p:cNvPr id="84" name="文本框 83"/>
            <p:cNvSpPr txBox="1"/>
            <p:nvPr/>
          </p:nvSpPr>
          <p:spPr>
            <a:xfrm>
              <a:off x="7389" y="1811"/>
              <a:ext cx="2949" cy="1885"/>
            </a:xfrm>
            <a:prstGeom prst="rect">
              <a:avLst/>
            </a:prstGeom>
            <a:noFill/>
          </p:spPr>
          <p:txBody>
            <a:bodyPr wrap="square" rtlCol="0">
              <a:spAutoFit/>
            </a:bodyPr>
            <a:p>
              <a:pPr indent="0" algn="r" fontAlgn="auto">
                <a:lnSpc>
                  <a:spcPts val="1500"/>
                </a:lnSpc>
              </a:pPr>
              <a:r>
                <a:rPr lang="en-US" sz="1000" b="1">
                  <a:solidFill>
                    <a:schemeClr val="bg1"/>
                  </a:solidFill>
                  <a:latin typeface="微软雅黑" panose="020B0503020204020204" charset="-122"/>
                  <a:ea typeface="微软雅黑" panose="020B0503020204020204" charset="-122"/>
                </a:rPr>
                <a:t>P</a:t>
              </a:r>
              <a:r>
                <a:rPr lang="en-US" sz="1000" b="1">
                  <a:solidFill>
                    <a:schemeClr val="bg1"/>
                  </a:solidFill>
                  <a:latin typeface="微软雅黑" panose="020B0503020204020204" charset="-122"/>
                  <a:ea typeface="微软雅黑" panose="020B0503020204020204" charset="-122"/>
                </a:rPr>
                <a:t>hoto</a:t>
              </a:r>
              <a:endParaRPr lang="en-US" sz="1000" b="1">
                <a:solidFill>
                  <a:schemeClr val="bg1"/>
                </a:solidFill>
                <a:latin typeface="微软雅黑" panose="020B0503020204020204" charset="-122"/>
                <a:ea typeface="微软雅黑" panose="020B0503020204020204" charset="-122"/>
              </a:endParaRPr>
            </a:p>
            <a:p>
              <a:pPr indent="0" algn="r" fontAlgn="auto">
                <a:lnSpc>
                  <a:spcPts val="1500"/>
                </a:lnSpc>
              </a:pPr>
              <a:r>
                <a:rPr lang="en-US" sz="1000" b="1">
                  <a:solidFill>
                    <a:schemeClr val="bg1"/>
                  </a:solidFill>
                  <a:latin typeface="微软雅黑" panose="020B0503020204020204" charset="-122"/>
                  <a:ea typeface="微软雅黑" panose="020B0503020204020204" charset="-122"/>
                </a:rPr>
                <a:t>5M</a:t>
              </a:r>
              <a:endParaRPr lang="en-US" sz="1000" b="1">
                <a:solidFill>
                  <a:schemeClr val="bg1"/>
                </a:solidFill>
                <a:latin typeface="微软雅黑" panose="020B0503020204020204" charset="-122"/>
                <a:ea typeface="微软雅黑" panose="020B0503020204020204" charset="-122"/>
              </a:endParaRPr>
            </a:p>
            <a:p>
              <a:pPr indent="0" algn="r" fontAlgn="auto">
                <a:lnSpc>
                  <a:spcPts val="1500"/>
                </a:lnSpc>
              </a:pPr>
              <a:r>
                <a:rPr lang="en-US" sz="1000" b="1">
                  <a:solidFill>
                    <a:schemeClr val="bg1"/>
                  </a:solidFill>
                  <a:latin typeface="微软雅黑" panose="020B0503020204020204" charset="-122"/>
                  <a:ea typeface="微软雅黑" panose="020B0503020204020204" charset="-122"/>
                </a:rPr>
                <a:t>1</a:t>
              </a:r>
              <a:endParaRPr lang="en-US" sz="1000" b="1">
                <a:solidFill>
                  <a:schemeClr val="bg1"/>
                </a:solidFill>
                <a:latin typeface="微软雅黑" panose="020B0503020204020204" charset="-122"/>
                <a:ea typeface="微软雅黑" panose="020B0503020204020204" charset="-122"/>
              </a:endParaRPr>
            </a:p>
            <a:p>
              <a:pPr indent="0" algn="r" fontAlgn="auto">
                <a:lnSpc>
                  <a:spcPts val="1500"/>
                </a:lnSpc>
              </a:pPr>
              <a:r>
                <a:rPr lang="en-US" sz="1000" b="1">
                  <a:solidFill>
                    <a:schemeClr val="bg1"/>
                  </a:solidFill>
                  <a:latin typeface="微软雅黑" panose="020B0503020204020204" charset="-122"/>
                  <a:ea typeface="微软雅黑" panose="020B0503020204020204" charset="-122"/>
                </a:rPr>
                <a:t>Fine</a:t>
              </a:r>
              <a:endParaRPr lang="en-US" sz="1000" b="1">
                <a:solidFill>
                  <a:schemeClr val="bg1"/>
                </a:solidFill>
                <a:latin typeface="微软雅黑" panose="020B0503020204020204" charset="-122"/>
                <a:ea typeface="微软雅黑" panose="020B0503020204020204" charset="-122"/>
              </a:endParaRPr>
            </a:p>
            <a:p>
              <a:pPr indent="0" algn="r" fontAlgn="auto">
                <a:lnSpc>
                  <a:spcPts val="1500"/>
                </a:lnSpc>
              </a:pPr>
              <a:r>
                <a:rPr lang="en-US" sz="1000" b="1">
                  <a:solidFill>
                    <a:schemeClr val="bg1"/>
                  </a:solidFill>
                  <a:latin typeface="微软雅黑" panose="020B0503020204020204" charset="-122"/>
                  <a:ea typeface="微软雅黑" panose="020B0503020204020204" charset="-122"/>
                </a:rPr>
                <a:t>1920</a:t>
              </a:r>
              <a:r>
                <a:rPr lang="zh-CN" altLang="en-US" sz="1000" b="1">
                  <a:solidFill>
                    <a:schemeClr val="bg1"/>
                  </a:solidFill>
                  <a:latin typeface="微软雅黑" panose="020B0503020204020204" charset="-122"/>
                  <a:ea typeface="微软雅黑" panose="020B0503020204020204" charset="-122"/>
                </a:rPr>
                <a:t>×</a:t>
              </a:r>
              <a:r>
                <a:rPr lang="en-US" altLang="zh-CN" sz="1000" b="1">
                  <a:solidFill>
                    <a:schemeClr val="bg1"/>
                  </a:solidFill>
                  <a:latin typeface="微软雅黑" panose="020B0503020204020204" charset="-122"/>
                  <a:ea typeface="微软雅黑" panose="020B0503020204020204" charset="-122"/>
                </a:rPr>
                <a:t>1080</a:t>
              </a:r>
              <a:endParaRPr lang="en-US" altLang="zh-CN" sz="1000" b="1">
                <a:solidFill>
                  <a:schemeClr val="bg1"/>
                </a:solidFill>
                <a:latin typeface="微软雅黑" panose="020B0503020204020204" charset="-122"/>
                <a:ea typeface="微软雅黑" panose="020B0503020204020204" charset="-122"/>
              </a:endParaRPr>
            </a:p>
            <a:p>
              <a:pPr indent="0" algn="r" fontAlgn="auto">
                <a:lnSpc>
                  <a:spcPts val="1500"/>
                </a:lnSpc>
              </a:pPr>
              <a:r>
                <a:rPr lang="en-US" altLang="zh-CN" sz="1000" b="1">
                  <a:solidFill>
                    <a:schemeClr val="bg1"/>
                  </a:solidFill>
                  <a:latin typeface="微软雅黑" panose="020B0503020204020204" charset="-122"/>
                  <a:ea typeface="微软雅黑" panose="020B0503020204020204" charset="-122"/>
                </a:rPr>
                <a:t>10</a:t>
              </a:r>
              <a:endParaRPr lang="en-US" altLang="zh-CN" sz="1000" b="1">
                <a:solidFill>
                  <a:schemeClr val="bg1"/>
                </a:solidFill>
                <a:latin typeface="微软雅黑" panose="020B0503020204020204" charset="-122"/>
                <a:ea typeface="微软雅黑" panose="020B0503020204020204" charset="-122"/>
              </a:endParaRPr>
            </a:p>
          </p:txBody>
        </p:sp>
      </p:gr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xml><?xml version="1.0" encoding="utf-8"?>
<p:tagLst xmlns:p="http://schemas.openxmlformats.org/presentationml/2006/main">
  <p:tag name="TABLE_ENDDRAG_ORIGIN_RECT" val="870*301"/>
  <p:tag name="TABLE_ENDDRAG_RECT" val="34*203*870*301"/>
</p:tagLst>
</file>

<file path=ppt/tags/tag11.xml><?xml version="1.0" encoding="utf-8"?>
<p:tagLst xmlns:p="http://schemas.openxmlformats.org/presentationml/2006/main">
  <p:tag name="TABLE_ENDDRAG_ORIGIN_RECT" val="856*287"/>
  <p:tag name="TABLE_ENDDRAG_RECT" val="54*197*856*287"/>
</p:tagLst>
</file>

<file path=ppt/tags/tag12.xml><?xml version="1.0" encoding="utf-8"?>
<p:tagLst xmlns:p="http://schemas.openxmlformats.org/presentationml/2006/main">
  <p:tag name="KSO_WM_UNIT_TABLE_BEAUTIFY" val="smartTable{20ea309e-6804-48b7-92f4-384a22007fc7}"/>
</p:tagLst>
</file>

<file path=ppt/tags/tag13.xml><?xml version="1.0" encoding="utf-8"?>
<p:tagLst xmlns:p="http://schemas.openxmlformats.org/presentationml/2006/main">
  <p:tag name="commondata" val="eyJoZGlkIjoiZjUyZGFiZjc5Zjc5MDRlMjcxMGMyYWUyOTIwMGUyYzM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xml><?xml version="1.0" encoding="utf-8"?>
<p:tagLst xmlns:p="http://schemas.openxmlformats.org/presentationml/2006/main">
  <p:tag name="KSO_WM_UNIT_PLACING_PICTURE_USER_VIEWPORT" val="{&quot;height&quot;:8364.732283464567,&quot;width&quot;:3058.685039370079}"/>
</p:tagLst>
</file>

<file path=ppt/tags/tag6.xml><?xml version="1.0" encoding="utf-8"?>
<p:tagLst xmlns:p="http://schemas.openxmlformats.org/presentationml/2006/main">
  <p:tag name="KSO_WM_UNIT_PLACING_PICTURE_USER_VIEWPORT" val="{&quot;height&quot;:8438,&quot;width&quot;:3446}"/>
</p:tagLst>
</file>

<file path=ppt/tags/tag7.xml><?xml version="1.0" encoding="utf-8"?>
<p:tagLst xmlns:p="http://schemas.openxmlformats.org/presentationml/2006/main">
  <p:tag name="KSO_WM_UNIT_PLACING_PICTURE_USER_VIEWPORT" val="{&quot;height&quot;:8275,&quot;width&quot;:3379}"/>
</p:tagLst>
</file>

<file path=ppt/tags/tag8.xml><?xml version="1.0" encoding="utf-8"?>
<p:tagLst xmlns:p="http://schemas.openxmlformats.org/presentationml/2006/main">
  <p:tag name="TABLE_ENDDRAG_ORIGIN_RECT" val="856*281"/>
  <p:tag name="TABLE_ENDDRAG_RECT" val="51*216*856*281"/>
</p:tagLst>
</file>

<file path=ppt/tags/tag9.xml><?xml version="1.0" encoding="utf-8"?>
<p:tagLst xmlns:p="http://schemas.openxmlformats.org/presentationml/2006/main">
  <p:tag name="TABLE_ENDDRAG_ORIGIN_RECT" val="849*302"/>
  <p:tag name="TABLE_ENDDRAG_RECT" val="51*192*849*3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12312</Words>
  <Application>WPS 演示</Application>
  <PresentationFormat>Widescreen</PresentationFormat>
  <Paragraphs>608</Paragraphs>
  <Slides>22</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22</vt:i4>
      </vt:variant>
    </vt:vector>
  </HeadingPairs>
  <TitlesOfParts>
    <vt:vector size="33" baseType="lpstr">
      <vt:lpstr>Arial</vt:lpstr>
      <vt:lpstr>宋体</vt:lpstr>
      <vt:lpstr>Wingdings</vt:lpstr>
      <vt:lpstr>微软雅黑</vt:lpstr>
      <vt:lpstr>Times New Roman</vt:lpstr>
      <vt:lpstr>Microsoft YaHei UI</vt:lpstr>
      <vt:lpstr>΢</vt:lpstr>
      <vt:lpstr>Segoe Print</vt:lpstr>
      <vt:lpstr>Calibri</vt:lpstr>
      <vt:lpstr>Arial Unicode MS</vt:lpstr>
      <vt:lpstr>Office Theme</vt:lpstr>
      <vt:lpstr>Highly Recommended by Outdoor Explorers - Dual-Antenna 4G Wildlife Scouting Cam	Instruction Book</vt:lpstr>
      <vt:lpstr>Prepar Before Start Wireless Setting</vt:lpstr>
      <vt:lpstr>Notes Before Use</vt:lpstr>
      <vt:lpstr>PowerPoint 演示文稿</vt:lpstr>
      <vt:lpstr>PowerPoint 演示文稿</vt:lpstr>
      <vt:lpstr>Standard Accessories</vt:lpstr>
      <vt:lpstr>Power Supply	</vt:lpstr>
      <vt:lpstr>Operational Modes</vt:lpstr>
      <vt:lpstr>Settings</vt:lpstr>
      <vt:lpstr>Settings</vt:lpstr>
      <vt:lpstr>Settings</vt:lpstr>
      <vt:lpstr>Settings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MOUNTING and POSITIONING	</vt:lpstr>
      <vt:lpstr>PowerPoint 演示文稿</vt:lpstr>
      <vt:lpstr> Warranty	Card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Highly Recommended by Outdoor Explorers - KeepGuard 4G Wildlife Scouting Cam	Instruction Book</dc:title>
  <dc:creator>Administrator</dc:creator>
  <cp:lastModifiedBy>好好工作</cp:lastModifiedBy>
  <cp:revision>54</cp:revision>
  <dcterms:created xsi:type="dcterms:W3CDTF">2020-01-26T16:57:00Z</dcterms:created>
  <dcterms:modified xsi:type="dcterms:W3CDTF">2024-06-27T06:03:02Z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2019-03-09T16:00:00Z</vt:filetime>
  </property>
  <property fmtid="{D5CDD505-2E9C-101B-9397-08002B2CF9AE}" pid="3" name="Creator">
    <vt:lpwstr>WPS 文字</vt:lpwstr>
  </property>
  <property fmtid="{D5CDD505-2E9C-101B-9397-08002B2CF9AE}" pid="4" name="LastSaved">
    <vt:filetime>2020-01-29T16:00:00Z</vt:filetime>
  </property>
  <property fmtid="{D5CDD505-2E9C-101B-9397-08002B2CF9AE}" pid="5" name="KSOProductBuildVer">
    <vt:lpwstr>2052-12.1.0.16929</vt:lpwstr>
  </property>
  <property fmtid="{D5CDD505-2E9C-101B-9397-08002B2CF9AE}" pid="6" name="ICV">
    <vt:lpwstr>C9C4C8DC3D9F470D9A360EA7FDFD1EC0</vt:lpwstr>
  </property>
</Properties>
</file>