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0" r:id="rId4"/>
    <p:sldId id="299" r:id="rId5"/>
    <p:sldId id="257" r:id="rId6"/>
    <p:sldId id="258" r:id="rId7"/>
    <p:sldId id="261" r:id="rId8"/>
    <p:sldId id="268" r:id="rId9"/>
    <p:sldId id="269" r:id="rId10"/>
    <p:sldId id="328" r:id="rId11"/>
    <p:sldId id="324" r:id="rId12"/>
    <p:sldId id="325" r:id="rId13"/>
    <p:sldId id="326" r:id="rId14"/>
    <p:sldId id="327" r:id="rId15"/>
    <p:sldId id="280" r:id="rId16"/>
    <p:sldId id="284" r:id="rId17"/>
    <p:sldId id="283" r:id="rId18"/>
    <p:sldId id="292" r:id="rId19"/>
    <p:sldId id="285" r:id="rId20"/>
    <p:sldId id="286" r:id="rId21"/>
    <p:sldId id="275" r:id="rId22"/>
    <p:sldId id="276" r:id="rId23"/>
    <p:sldId id="277" r:id="rId24"/>
  </p:sldIdLst>
  <p:sldSz cx="12192000" cy="6858000"/>
  <p:notesSz cx="12192000" cy="6858000"/>
  <p:custDataLst>
    <p:tags r:id="rId28"/>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5" userDrawn="1">
          <p15:clr>
            <a:srgbClr val="A4A3A4"/>
          </p15:clr>
        </p15:guide>
        <p15:guide id="2" pos="22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792" y="72"/>
      </p:cViewPr>
      <p:guideLst>
        <p:guide orient="horz" pos="3015"/>
        <p:guide pos="222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4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0161" y="6414771"/>
            <a:ext cx="11976735" cy="0"/>
          </a:xfrm>
          <a:custGeom>
            <a:avLst/>
            <a:gdLst/>
            <a:ahLst/>
            <a:cxnLst/>
            <a:rect l="l" t="t" r="r" b="b"/>
            <a:pathLst>
              <a:path w="11976735">
                <a:moveTo>
                  <a:pt x="0" y="0"/>
                </a:moveTo>
                <a:lnTo>
                  <a:pt x="11976735" y="0"/>
                </a:lnTo>
              </a:path>
            </a:pathLst>
          </a:custGeom>
          <a:ln w="7643">
            <a:solidFill>
              <a:srgbClr val="000000"/>
            </a:solidFill>
          </a:ln>
        </p:spPr>
        <p:txBody>
          <a:bodyPr wrap="square" lIns="0" tIns="0" rIns="0" bIns="0" rtlCol="0"/>
          <a:lstStyle/>
          <a:p/>
        </p:txBody>
      </p:sp>
      <p:sp>
        <p:nvSpPr>
          <p:cNvPr id="17" name="bk object 17"/>
          <p:cNvSpPr/>
          <p:nvPr/>
        </p:nvSpPr>
        <p:spPr>
          <a:xfrm>
            <a:off x="654053" y="744856"/>
            <a:ext cx="10892790" cy="0"/>
          </a:xfrm>
          <a:custGeom>
            <a:avLst/>
            <a:gdLst/>
            <a:ahLst/>
            <a:cxnLst/>
            <a:rect l="l" t="t" r="r" b="b"/>
            <a:pathLst>
              <a:path w="10892790">
                <a:moveTo>
                  <a:pt x="0" y="0"/>
                </a:moveTo>
                <a:lnTo>
                  <a:pt x="10892790" y="0"/>
                </a:lnTo>
              </a:path>
            </a:pathLst>
          </a:custGeom>
          <a:ln w="7641">
            <a:solidFill>
              <a:srgbClr val="000000"/>
            </a:solidFill>
          </a:ln>
        </p:spPr>
        <p:txBody>
          <a:bodyPr wrap="square" lIns="0" tIns="0" rIns="0" bIns="0" rtlCol="0"/>
          <a:lstStyle/>
          <a:p/>
        </p:txBody>
      </p:sp>
      <p:sp>
        <p:nvSpPr>
          <p:cNvPr id="2" name="Holder 2"/>
          <p:cNvSpPr>
            <a:spLocks noGrp="1"/>
          </p:cNvSpPr>
          <p:nvPr>
            <p:ph type="title"/>
          </p:nvPr>
        </p:nvSpPr>
        <p:spPr/>
        <p:txBody>
          <a:bodyPr lIns="0" tIns="0" rIns="0" bIns="0"/>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730997" y="1104439"/>
            <a:ext cx="3985260" cy="4025265"/>
          </a:xfrm>
          <a:prstGeom prst="rect">
            <a:avLst/>
          </a:prstGeom>
        </p:spPr>
        <p:txBody>
          <a:bodyPr wrap="square" lIns="0" tIns="0" rIns="0" bIns="0">
            <a:spAutoFit/>
          </a:bodyPr>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54050" y="744855"/>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2" name="Holder 2"/>
          <p:cNvSpPr>
            <a:spLocks noGrp="1"/>
          </p:cNvSpPr>
          <p:nvPr>
            <p:ph type="ftr" sz="quarter" idx="5"/>
          </p:nvPr>
        </p:nvSpPr>
        <p:spPr/>
        <p:txBody>
          <a:bodyPr lIns="0" tIns="0" rIns="0" bIns="0"/>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4" name="灯片编号占位符 3"/>
          <p:cNvSpPr>
            <a:spLocks noGrp="1"/>
          </p:cNvSpPr>
          <p:nvPr>
            <p:ph type="sldNum" sz="quarter" idx="12"/>
          </p:nvPr>
        </p:nvSpPr>
        <p:spPr/>
        <p:txBody>
          <a:bodyPr/>
          <a:lstStyle/>
          <a:p>
            <a:pPr marL="25400">
              <a:lnSpc>
                <a:spcPct val="100000"/>
              </a:lnSpc>
              <a:spcBef>
                <a:spcPts val="170"/>
              </a:spcBef>
            </a:pPr>
            <a:fld id="{81D60167-4931-47E6-BA6A-407CBD079E47}" type="slidenum">
              <a:rPr sz="1200" dirty="0"/>
            </a:fld>
            <a:endParaRPr sz="120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2459" y="432942"/>
            <a:ext cx="10927080" cy="299720"/>
          </a:xfrm>
          <a:prstGeom prst="rect">
            <a:avLst/>
          </a:prstGeom>
        </p:spPr>
        <p:txBody>
          <a:bodyPr wrap="square" lIns="0" tIns="0" rIns="0" bIns="0">
            <a:spAutoFit/>
          </a:bodyPr>
          <a:lstStyle>
            <a:lvl1pPr>
              <a:defRPr sz="1800" b="0" i="0" u="sng">
                <a:solidFill>
                  <a:schemeClr val="tx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699008" y="3156343"/>
            <a:ext cx="10793983" cy="1854200"/>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4752847" y="6480711"/>
            <a:ext cx="1051560" cy="293370"/>
          </a:xfrm>
          <a:prstGeom prst="rect">
            <a:avLst/>
          </a:prstGeom>
        </p:spPr>
        <p:txBody>
          <a:bodyPr wrap="square" lIns="0" tIns="0" rIns="0" bIns="0">
            <a:spAutoFit/>
          </a:bodyPr>
          <a:lstStyle>
            <a:lvl1pPr>
              <a:defRPr sz="1600" b="1" i="0" u="heavy">
                <a:solidFill>
                  <a:srgbClr val="C00000"/>
                </a:solidFill>
                <a:latin typeface="微软雅黑" panose="020B0503020204020204" charset="-122"/>
                <a:cs typeface="微软雅黑" panose="020B0503020204020204" charset="-122"/>
              </a:defRPr>
            </a:lvl1pPr>
          </a:lstStyle>
          <a:p>
            <a:pPr marL="12700">
              <a:lnSpc>
                <a:spcPct val="100000"/>
              </a:lnSpc>
              <a:spcBef>
                <a:spcPts val="185"/>
              </a:spcBef>
            </a:pPr>
            <a:r>
              <a:rPr spc="-10" dirty="0">
                <a:solidFill>
                  <a:srgbClr val="006EC0"/>
                </a:solidFill>
              </a:rPr>
              <a:t>K</a:t>
            </a:r>
            <a:r>
              <a:rPr spc="-5" dirty="0">
                <a:solidFill>
                  <a:srgbClr val="006EC0"/>
                </a:solidFill>
              </a:rPr>
              <a:t>EE</a:t>
            </a:r>
            <a:r>
              <a:rPr dirty="0">
                <a:solidFill>
                  <a:srgbClr val="006EC0"/>
                </a:solidFill>
              </a:rPr>
              <a:t>P</a:t>
            </a:r>
            <a:r>
              <a:rPr spc="-10" dirty="0"/>
              <a:t>T</a:t>
            </a:r>
            <a:r>
              <a:rPr dirty="0"/>
              <a:t>I</a:t>
            </a:r>
            <a:r>
              <a:rPr spc="-5" dirty="0"/>
              <a:t>ME</a:t>
            </a:r>
            <a:endParaRPr spc="-5"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11081498" y="6422538"/>
            <a:ext cx="230504" cy="226695"/>
          </a:xfrm>
          <a:prstGeom prst="rect">
            <a:avLst/>
          </a:prstGeom>
        </p:spPr>
        <p:txBody>
          <a:bodyPr wrap="square" lIns="0" tIns="0" rIns="0" bIns="0">
            <a:spAutoFit/>
          </a:bodyPr>
          <a:lstStyle>
            <a:lvl1pPr>
              <a:defRPr sz="1100" b="0" i="0">
                <a:solidFill>
                  <a:schemeClr val="tx1"/>
                </a:solidFill>
                <a:latin typeface="微软雅黑" panose="020B0503020204020204" charset="-122"/>
                <a:cs typeface="微软雅黑" panose="020B0503020204020204" charset="-122"/>
              </a:defRPr>
            </a:lvl1pPr>
          </a:lstStyle>
          <a:p>
            <a:pPr marL="25400">
              <a:lnSpc>
                <a:spcPct val="100000"/>
              </a:lnSpc>
              <a:spcBef>
                <a:spcPts val="170"/>
              </a:spcBef>
            </a:pPr>
            <a:fld id="{81D60167-4931-47E6-BA6A-407CBD079E47}" type="slidenum">
              <a:rPr sz="1200" dirty="0"/>
            </a:fld>
            <a:endParaRPr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 Target="slide7.xml"/><Relationship Id="rId8" Type="http://schemas.openxmlformats.org/officeDocument/2006/relationships/slide" Target="slide4.xml"/><Relationship Id="rId7" Type="http://schemas.openxmlformats.org/officeDocument/2006/relationships/slide" Target="slide2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8.xml"/><Relationship Id="rId3" Type="http://schemas.openxmlformats.org/officeDocument/2006/relationships/slide" Target="slide1.xml"/><Relationship Id="rId2" Type="http://schemas.openxmlformats.org/officeDocument/2006/relationships/slide" Target="slide6.xml"/><Relationship Id="rId11" Type="http://schemas.openxmlformats.org/officeDocument/2006/relationships/slideLayout" Target="../slideLayouts/slideLayout2.xml"/><Relationship Id="rId10" Type="http://schemas.openxmlformats.org/officeDocument/2006/relationships/image" Target="../media/image1.png"/><Relationship Id="rId1" Type="http://schemas.openxmlformats.org/officeDocument/2006/relationships/slide" Target="slide2.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9" Type="http://schemas.openxmlformats.org/officeDocument/2006/relationships/image" Target="../media/image36.jpeg"/><Relationship Id="rId8" Type="http://schemas.openxmlformats.org/officeDocument/2006/relationships/tags" Target="../tags/tag21.xml"/><Relationship Id="rId7" Type="http://schemas.openxmlformats.org/officeDocument/2006/relationships/image" Target="../media/image35.jpeg"/><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32.png"/><Relationship Id="rId2" Type="http://schemas.openxmlformats.org/officeDocument/2006/relationships/image" Target="../media/image31.png"/><Relationship Id="rId10" Type="http://schemas.openxmlformats.org/officeDocument/2006/relationships/slideLayout" Target="../slideLayouts/slideLayout2.xml"/><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7.jpeg"/><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33.png"/><Relationship Id="rId4" Type="http://schemas.openxmlformats.org/officeDocument/2006/relationships/tags" Target="../tags/tag2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7.jpeg"/><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image" Target="../media/image33.png"/><Relationship Id="rId4" Type="http://schemas.openxmlformats.org/officeDocument/2006/relationships/tags" Target="../tags/tag25.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tags" Target="../tags/tag28.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tags" Target="../tags/tag31.xml"/><Relationship Id="rId4" Type="http://schemas.openxmlformats.org/officeDocument/2006/relationships/image" Target="../media/image43.png"/><Relationship Id="rId3" Type="http://schemas.openxmlformats.org/officeDocument/2006/relationships/tags" Target="../tags/tag30.xml"/><Relationship Id="rId2" Type="http://schemas.openxmlformats.org/officeDocument/2006/relationships/image" Target="../media/image42.png"/><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8.png"/><Relationship Id="rId6" Type="http://schemas.openxmlformats.org/officeDocument/2006/relationships/tags" Target="../tags/tag34.xml"/><Relationship Id="rId5" Type="http://schemas.openxmlformats.org/officeDocument/2006/relationships/image" Target="../media/image47.png"/><Relationship Id="rId4" Type="http://schemas.openxmlformats.org/officeDocument/2006/relationships/tags" Target="../tags/tag33.xml"/><Relationship Id="rId3" Type="http://schemas.openxmlformats.org/officeDocument/2006/relationships/image" Target="../media/image46.png"/><Relationship Id="rId2" Type="http://schemas.openxmlformats.org/officeDocument/2006/relationships/tags" Target="../tags/tag32.xml"/><Relationship Id="rId1" Type="http://schemas.openxmlformats.org/officeDocument/2006/relationships/image" Target="../media/image45.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tags" Target="../tags/tag36.xml"/><Relationship Id="rId3" Type="http://schemas.openxmlformats.org/officeDocument/2006/relationships/image" Target="../media/image49.png"/><Relationship Id="rId2" Type="http://schemas.openxmlformats.org/officeDocument/2006/relationships/tags" Target="../tags/tag35.xml"/><Relationship Id="rId1" Type="http://schemas.openxmlformats.org/officeDocument/2006/relationships/image" Target="../media/image45.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52.png"/><Relationship Id="rId3" Type="http://schemas.openxmlformats.org/officeDocument/2006/relationships/tags" Target="../tags/tag38.xml"/><Relationship Id="rId2" Type="http://schemas.openxmlformats.org/officeDocument/2006/relationships/image" Target="../media/image51.png"/><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54.png"/><Relationship Id="rId3" Type="http://schemas.openxmlformats.org/officeDocument/2006/relationships/tags" Target="../tags/tag40.xml"/><Relationship Id="rId2" Type="http://schemas.openxmlformats.org/officeDocument/2006/relationships/image" Target="../media/image53.png"/><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png"/><Relationship Id="rId7" Type="http://schemas.openxmlformats.org/officeDocument/2006/relationships/tags" Target="../tags/tag4.xml"/><Relationship Id="rId6" Type="http://schemas.openxmlformats.org/officeDocument/2006/relationships/image" Target="../media/image6.png"/><Relationship Id="rId5" Type="http://schemas.openxmlformats.org/officeDocument/2006/relationships/tags" Target="../tags/tag3.xml"/><Relationship Id="rId4" Type="http://schemas.openxmlformats.org/officeDocument/2006/relationships/image" Target="../media/image5.jpeg"/><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image" Target="../media/image10.png"/><Relationship Id="rId7" Type="http://schemas.openxmlformats.org/officeDocument/2006/relationships/tags" Target="../tags/tag8.xml"/><Relationship Id="rId6" Type="http://schemas.openxmlformats.org/officeDocument/2006/relationships/image" Target="../media/image9.png"/><Relationship Id="rId5" Type="http://schemas.openxmlformats.org/officeDocument/2006/relationships/tags" Target="../tags/tag7.xml"/><Relationship Id="rId4" Type="http://schemas.openxmlformats.org/officeDocument/2006/relationships/image" Target="../media/image8.png"/><Relationship Id="rId3" Type="http://schemas.openxmlformats.org/officeDocument/2006/relationships/tags" Target="../tags/tag6.xml"/><Relationship Id="rId2" Type="http://schemas.openxmlformats.org/officeDocument/2006/relationships/image" Target="../media/image7.png"/><Relationship Id="rId10"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1" Type="http://schemas.openxmlformats.org/officeDocument/2006/relationships/slideLayout" Target="../slideLayouts/slideLayout2.xml"/><Relationship Id="rId10" Type="http://schemas.openxmlformats.org/officeDocument/2006/relationships/image" Target="../media/image20.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jpe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0" Type="http://schemas.openxmlformats.org/officeDocument/2006/relationships/slideLayout" Target="../slideLayouts/slideLayout2.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4.jpe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image" Target="../media/image33.png"/><Relationship Id="rId4" Type="http://schemas.openxmlformats.org/officeDocument/2006/relationships/tags" Target="../tags/tag10.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4.jpeg"/><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33.png"/><Relationship Id="rId4" Type="http://schemas.openxmlformats.org/officeDocument/2006/relationships/tags" Target="../tags/tag13.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64"/>
            <a:ext cx="11976735" cy="0"/>
          </a:xfrm>
          <a:custGeom>
            <a:avLst/>
            <a:gdLst/>
            <a:ahLst/>
            <a:cxnLst/>
            <a:rect l="l" t="t" r="r" b="b"/>
            <a:pathLst>
              <a:path w="11976735">
                <a:moveTo>
                  <a:pt x="0" y="0"/>
                </a:moveTo>
                <a:lnTo>
                  <a:pt x="11976735" y="0"/>
                </a:lnTo>
              </a:path>
            </a:pathLst>
          </a:custGeom>
          <a:ln w="7631">
            <a:solidFill>
              <a:srgbClr val="000000"/>
            </a:solidFill>
          </a:ln>
        </p:spPr>
        <p:txBody>
          <a:bodyPr wrap="square" lIns="0" tIns="0" rIns="0" bIns="0" rtlCol="0"/>
          <a:lstStyle/>
          <a:p/>
        </p:txBody>
      </p:sp>
      <p:sp>
        <p:nvSpPr>
          <p:cNvPr id="4" name="object 4"/>
          <p:cNvSpPr/>
          <p:nvPr/>
        </p:nvSpPr>
        <p:spPr>
          <a:xfrm>
            <a:off x="5781043" y="2031996"/>
            <a:ext cx="5535930" cy="0"/>
          </a:xfrm>
          <a:custGeom>
            <a:avLst/>
            <a:gdLst/>
            <a:ahLst/>
            <a:cxnLst/>
            <a:rect l="l" t="t" r="r" b="b"/>
            <a:pathLst>
              <a:path w="5535930">
                <a:moveTo>
                  <a:pt x="0" y="0"/>
                </a:moveTo>
                <a:lnTo>
                  <a:pt x="5535930" y="0"/>
                </a:lnTo>
              </a:path>
            </a:pathLst>
          </a:custGeom>
          <a:ln w="10165">
            <a:solidFill>
              <a:srgbClr val="000000"/>
            </a:solidFill>
          </a:ln>
        </p:spPr>
        <p:txBody>
          <a:bodyPr wrap="square" lIns="0" tIns="0" rIns="0" bIns="0" rtlCol="0"/>
          <a:lstStyle/>
          <a:p/>
        </p:txBody>
      </p:sp>
      <p:sp>
        <p:nvSpPr>
          <p:cNvPr id="5" name="object 5"/>
          <p:cNvSpPr txBox="1"/>
          <p:nvPr/>
        </p:nvSpPr>
        <p:spPr>
          <a:xfrm>
            <a:off x="453390" y="619760"/>
            <a:ext cx="10998200" cy="1134745"/>
          </a:xfrm>
          <a:prstGeom prst="rect">
            <a:avLst/>
          </a:prstGeom>
        </p:spPr>
        <p:txBody>
          <a:bodyPr vert="horz" wrap="square" lIns="0" tIns="12065" rIns="0" bIns="0" rtlCol="0">
            <a:noAutofit/>
          </a:bodyPr>
          <a:lstStyle/>
          <a:p>
            <a:pPr marL="12700" marR="5080" algn="just">
              <a:lnSpc>
                <a:spcPct val="118000"/>
              </a:lnSpc>
              <a:spcBef>
                <a:spcPts val="95"/>
              </a:spcBef>
            </a:pPr>
            <a:r>
              <a:rPr lang="en-US" sz="1400" spc="-5" dirty="0">
                <a:latin typeface="微软雅黑" panose="020B0503020204020204" charset="-122"/>
                <a:cs typeface="微软雅黑" panose="020B0503020204020204" charset="-122"/>
              </a:rPr>
              <a:t>Welcome to your Keepguard Trail Camera!It</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is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best-selling scouting camera which is designed for activity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is resistant against water </a:t>
            </a:r>
            <a:r>
              <a:rPr sz="1400" dirty="0">
                <a:latin typeface="微软雅黑" panose="020B0503020204020204" charset="-122"/>
                <a:cs typeface="微软雅黑" panose="020B0503020204020204" charset="-122"/>
              </a:rPr>
              <a:t>and </a:t>
            </a:r>
            <a:r>
              <a:rPr sz="1400" spc="-15" dirty="0">
                <a:latin typeface="微软雅黑" panose="020B0503020204020204" charset="-122"/>
                <a:cs typeface="微软雅黑" panose="020B0503020204020204" charset="-122"/>
              </a:rPr>
              <a:t>snow. </a:t>
            </a:r>
            <a:r>
              <a:rPr sz="1400" spc="-5" dirty="0">
                <a:latin typeface="微软雅黑" panose="020B0503020204020204" charset="-122"/>
                <a:cs typeface="微软雅黑" panose="020B0503020204020204" charset="-122"/>
              </a:rPr>
              <a:t>It  is equipped with </a:t>
            </a:r>
            <a:r>
              <a:rPr sz="1400" spc="-15" dirty="0">
                <a:latin typeface="微软雅黑" panose="020B0503020204020204" charset="-122"/>
                <a:cs typeface="微软雅黑" panose="020B0503020204020204" charset="-122"/>
              </a:rPr>
              <a:t>built-in </a:t>
            </a:r>
            <a:r>
              <a:rPr sz="1400" spc="-5" dirty="0">
                <a:latin typeface="微软雅黑" panose="020B0503020204020204" charset="-122"/>
                <a:cs typeface="微软雅黑" panose="020B0503020204020204" charset="-122"/>
              </a:rPr>
              <a:t>infrared sensor, </a:t>
            </a:r>
            <a:r>
              <a:rPr sz="1400" dirty="0">
                <a:latin typeface="微软雅黑" panose="020B0503020204020204" charset="-122"/>
                <a:cs typeface="微软雅黑" panose="020B0503020204020204" charset="-122"/>
              </a:rPr>
              <a:t>so </a:t>
            </a:r>
            <a:r>
              <a:rPr sz="1400" spc="-5" dirty="0">
                <a:latin typeface="微软雅黑" panose="020B0503020204020204" charset="-122"/>
                <a:cs typeface="微软雅黑" panose="020B0503020204020204" charset="-122"/>
              </a:rPr>
              <a:t>that it can </a:t>
            </a:r>
            <a:r>
              <a:rPr sz="1400" dirty="0">
                <a:latin typeface="微软雅黑" panose="020B0503020204020204" charset="-122"/>
                <a:cs typeface="微软雅黑" panose="020B0503020204020204" charset="-122"/>
              </a:rPr>
              <a:t>be </a:t>
            </a:r>
            <a:r>
              <a:rPr sz="1400" spc="-5" dirty="0">
                <a:latin typeface="微软雅黑" panose="020B0503020204020204" charset="-122"/>
                <a:cs typeface="微软雅黑" panose="020B0503020204020204" charset="-122"/>
              </a:rPr>
              <a:t>triggered accurately </a:t>
            </a:r>
            <a:r>
              <a:rPr sz="1400" dirty="0">
                <a:latin typeface="微软雅黑" panose="020B0503020204020204" charset="-122"/>
                <a:cs typeface="微软雅黑" panose="020B0503020204020204" charset="-122"/>
              </a:rPr>
              <a:t>by </a:t>
            </a:r>
            <a:r>
              <a:rPr sz="1400" spc="-5" dirty="0">
                <a:latin typeface="微软雅黑" panose="020B0503020204020204" charset="-122"/>
                <a:cs typeface="微软雅黑" panose="020B0503020204020204" charset="-122"/>
              </a:rPr>
              <a:t>heat sources, then </a:t>
            </a:r>
            <a:r>
              <a:rPr sz="1400" spc="-10" dirty="0">
                <a:latin typeface="微软雅黑" panose="020B0503020204020204" charset="-122"/>
                <a:cs typeface="微软雅黑" panose="020B0503020204020204" charset="-122"/>
              </a:rPr>
              <a:t>take </a:t>
            </a:r>
            <a:r>
              <a:rPr sz="1400" dirty="0">
                <a:latin typeface="微软雅黑" panose="020B0503020204020204" charset="-122"/>
                <a:cs typeface="微软雅黑" panose="020B0503020204020204" charset="-122"/>
              </a:rPr>
              <a:t>high </a:t>
            </a:r>
            <a:r>
              <a:rPr sz="1400" spc="-5" dirty="0">
                <a:latin typeface="微软雅黑" panose="020B0503020204020204" charset="-122"/>
                <a:cs typeface="微软雅黑" panose="020B0503020204020204" charset="-122"/>
              </a:rPr>
              <a:t>quality </a:t>
            </a:r>
            <a:r>
              <a:rPr lang="en-US" sz="1400" spc="-5" dirty="0">
                <a:latin typeface="微软雅黑" panose="020B0503020204020204" charset="-122"/>
                <a:cs typeface="微软雅黑" panose="020B0503020204020204" charset="-122"/>
              </a:rPr>
              <a:t>32MP </a:t>
            </a:r>
            <a:r>
              <a:rPr sz="1400" spc="-5" dirty="0">
                <a:latin typeface="微软雅黑" panose="020B0503020204020204" charset="-122"/>
                <a:cs typeface="微软雅黑" panose="020B0503020204020204" charset="-122"/>
              </a:rPr>
              <a:t>pictures or </a:t>
            </a:r>
            <a:r>
              <a:rPr lang="en-US" sz="1400" spc="-5" dirty="0">
                <a:solidFill>
                  <a:srgbClr val="FF0000"/>
                </a:solidFill>
                <a:latin typeface="微软雅黑" panose="020B0503020204020204" charset="-122"/>
                <a:cs typeface="微软雅黑" panose="020B0503020204020204" charset="-122"/>
              </a:rPr>
              <a:t>2</a:t>
            </a:r>
            <a:r>
              <a:rPr lang="en-US" sz="1400" spc="-5" dirty="0">
                <a:latin typeface="微软雅黑" panose="020B0503020204020204" charset="-122"/>
                <a:cs typeface="微软雅黑" panose="020B0503020204020204" charset="-122"/>
              </a:rPr>
              <a:t>K</a:t>
            </a:r>
            <a:r>
              <a:rPr sz="1400" spc="-5" dirty="0">
                <a:latin typeface="微软雅黑" panose="020B0503020204020204" charset="-122"/>
                <a:cs typeface="微软雅黑" panose="020B0503020204020204" charset="-122"/>
              </a:rPr>
              <a:t> video</a:t>
            </a:r>
            <a:r>
              <a:rPr lang="en-US" sz="1400" spc="-5" dirty="0">
                <a:latin typeface="微软雅黑" panose="020B0503020204020204" charset="-122"/>
                <a:cs typeface="微软雅黑" panose="020B0503020204020204" charset="-122"/>
              </a:rPr>
              <a:t>s(Best in class)</a:t>
            </a:r>
            <a:r>
              <a:rPr sz="1400" spc="-5" dirty="0">
                <a:latin typeface="微软雅黑" panose="020B0503020204020204" charset="-122"/>
                <a:cs typeface="微软雅黑" panose="020B0503020204020204" charset="-122"/>
              </a:rPr>
              <a:t>. Please refer </a:t>
            </a:r>
            <a:r>
              <a:rPr sz="1400" dirty="0">
                <a:latin typeface="微软雅黑" panose="020B0503020204020204" charset="-122"/>
                <a:cs typeface="微软雅黑" panose="020B0503020204020204" charset="-122"/>
              </a:rPr>
              <a:t>to the </a:t>
            </a:r>
            <a:r>
              <a:rPr lang="en-US" sz="1400" dirty="0">
                <a:latin typeface="微软雅黑" panose="020B0503020204020204" charset="-122"/>
                <a:cs typeface="微软雅黑" panose="020B0503020204020204" charset="-122"/>
              </a:rPr>
              <a:t>below </a:t>
            </a:r>
            <a:r>
              <a:rPr sz="1400" spc="-5" dirty="0">
                <a:latin typeface="微软雅黑" panose="020B0503020204020204" charset="-122"/>
                <a:cs typeface="微软雅黑" panose="020B0503020204020204" charset="-122"/>
              </a:rPr>
              <a:t>notes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ensure that you </a:t>
            </a:r>
            <a:r>
              <a:rPr sz="1400" dirty="0">
                <a:latin typeface="微软雅黑" panose="020B0503020204020204" charset="-122"/>
                <a:cs typeface="微软雅黑" panose="020B0503020204020204" charset="-122"/>
              </a:rPr>
              <a:t>are </a:t>
            </a:r>
            <a:r>
              <a:rPr sz="1400" spc="-5" dirty="0">
                <a:latin typeface="微软雅黑" panose="020B0503020204020204" charset="-122"/>
                <a:cs typeface="微软雅黑" panose="020B0503020204020204" charset="-122"/>
              </a:rPr>
              <a:t>completely satisfied with this</a:t>
            </a:r>
            <a:r>
              <a:rPr sz="1400" spc="-9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product.</a:t>
            </a:r>
            <a:endParaRPr sz="1400" dirty="0">
              <a:latin typeface="微软雅黑" panose="020B0503020204020204" charset="-122"/>
              <a:cs typeface="微软雅黑" panose="020B0503020204020204" charset="-122"/>
            </a:endParaRPr>
          </a:p>
          <a:p>
            <a:pPr>
              <a:lnSpc>
                <a:spcPct val="100000"/>
              </a:lnSpc>
              <a:spcBef>
                <a:spcPts val="5"/>
              </a:spcBef>
            </a:pPr>
            <a:endParaRPr sz="2400" dirty="0">
              <a:latin typeface="Times New Roman" panose="02020603050405020304"/>
              <a:cs typeface="Times New Roman" panose="02020603050405020304"/>
            </a:endParaRPr>
          </a:p>
          <a:p>
            <a:pPr marL="720090" algn="ctr">
              <a:lnSpc>
                <a:spcPct val="100000"/>
              </a:lnSpc>
            </a:pPr>
            <a:r>
              <a:rPr sz="1600" spc="-5" dirty="0">
                <a:latin typeface="微软雅黑" panose="020B0503020204020204" charset="-122"/>
                <a:cs typeface="微软雅黑" panose="020B0503020204020204" charset="-122"/>
              </a:rPr>
              <a:t>Contents</a:t>
            </a:r>
            <a:endParaRPr sz="1600" dirty="0">
              <a:latin typeface="微软雅黑" panose="020B0503020204020204" charset="-122"/>
              <a:cs typeface="微软雅黑" panose="020B0503020204020204" charset="-122"/>
            </a:endParaRPr>
          </a:p>
        </p:txBody>
      </p:sp>
      <p:sp>
        <p:nvSpPr>
          <p:cNvPr id="6" name="object 6"/>
          <p:cNvSpPr/>
          <p:nvPr/>
        </p:nvSpPr>
        <p:spPr>
          <a:xfrm>
            <a:off x="394975" y="631819"/>
            <a:ext cx="11118850" cy="0"/>
          </a:xfrm>
          <a:custGeom>
            <a:avLst/>
            <a:gdLst/>
            <a:ahLst/>
            <a:cxnLst/>
            <a:rect l="l" t="t" r="r" b="b"/>
            <a:pathLst>
              <a:path w="11118850">
                <a:moveTo>
                  <a:pt x="0" y="0"/>
                </a:moveTo>
                <a:lnTo>
                  <a:pt x="11118850" y="0"/>
                </a:lnTo>
              </a:path>
            </a:pathLst>
          </a:custGeom>
          <a:ln w="7631">
            <a:solidFill>
              <a:srgbClr val="000000"/>
            </a:solidFill>
          </a:ln>
        </p:spPr>
        <p:txBody>
          <a:bodyPr wrap="square" lIns="0" tIns="0" rIns="0" bIns="0" rtlCol="0"/>
          <a:lstStyle/>
          <a:p/>
        </p:txBody>
      </p:sp>
      <p:sp>
        <p:nvSpPr>
          <p:cNvPr id="7" name="object 7"/>
          <p:cNvSpPr txBox="1">
            <a:spLocks noGrp="1"/>
          </p:cNvSpPr>
          <p:nvPr>
            <p:ph type="title"/>
          </p:nvPr>
        </p:nvSpPr>
        <p:spPr>
          <a:xfrm>
            <a:off x="351536" y="311148"/>
            <a:ext cx="11096625" cy="257810"/>
          </a:xfrm>
          <a:prstGeom prst="rect">
            <a:avLst/>
          </a:prstGeom>
        </p:spPr>
        <p:txBody>
          <a:bodyPr vert="horz" wrap="square" lIns="0" tIns="12065" rIns="0" bIns="0" rtlCol="0">
            <a:spAutoFit/>
          </a:bodyPr>
          <a:lstStyle/>
          <a:p>
            <a:pPr marL="12700">
              <a:lnSpc>
                <a:spcPct val="100000"/>
              </a:lnSpc>
              <a:spcBef>
                <a:spcPts val="95"/>
              </a:spcBef>
              <a:tabLst>
                <a:tab pos="9384665" algn="l"/>
              </a:tabLst>
            </a:pPr>
            <a:r>
              <a:rPr sz="1600" b="1" u="none" spc="-5" dirty="0">
                <a:latin typeface="微软雅黑" panose="020B0503020204020204" charset="-122"/>
                <a:cs typeface="微软雅黑" panose="020B0503020204020204" charset="-122"/>
              </a:rPr>
              <a:t>Highly Recommended by Outdoor Explorers - </a:t>
            </a:r>
            <a:r>
              <a:rPr lang="en-US" sz="1600" b="1" u="none" spc="-5" dirty="0">
                <a:latin typeface="微软雅黑" panose="020B0503020204020204" charset="-122"/>
                <a:cs typeface="微软雅黑" panose="020B0503020204020204" charset="-122"/>
              </a:rPr>
              <a:t>KW896 Advanced </a:t>
            </a:r>
            <a:r>
              <a:rPr sz="1600" b="1" u="none" spc="-45" dirty="0">
                <a:latin typeface="Microsoft YaHei UI" panose="020B0503020204020204" charset="-122"/>
                <a:cs typeface="Microsoft YaHei UI" panose="020B0503020204020204" charset="-122"/>
              </a:rPr>
              <a:t>4G </a:t>
            </a:r>
            <a:r>
              <a:rPr lang="en-US" sz="1600" b="1" u="none" spc="-45" dirty="0">
                <a:latin typeface="Microsoft YaHei UI" panose="020B0503020204020204" charset="-122"/>
                <a:cs typeface="Microsoft YaHei UI" panose="020B0503020204020204" charset="-122"/>
              </a:rPr>
              <a:t>Trail Camera                   Instruction Manual</a:t>
            </a:r>
            <a:endParaRPr lang="en-US" sz="1600" b="1" u="none" spc="-45" dirty="0">
              <a:latin typeface="Microsoft YaHei UI" panose="020B0503020204020204" charset="-122"/>
              <a:cs typeface="Microsoft YaHei UI" panose="020B0503020204020204" charset="-122"/>
            </a:endParaRPr>
          </a:p>
        </p:txBody>
      </p:sp>
      <p:sp>
        <p:nvSpPr>
          <p:cNvPr id="10" name="object 10"/>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8" name="object 8"/>
          <p:cNvSpPr txBox="1"/>
          <p:nvPr/>
        </p:nvSpPr>
        <p:spPr>
          <a:xfrm>
            <a:off x="10456545" y="2184400"/>
            <a:ext cx="713105" cy="3800475"/>
          </a:xfrm>
          <a:prstGeom prst="rect">
            <a:avLst/>
          </a:prstGeom>
        </p:spPr>
        <p:txBody>
          <a:bodyPr vert="horz" wrap="square" lIns="0" tIns="100965" rIns="0" bIns="0" rtlCol="0">
            <a:noAutofit/>
          </a:bodyPr>
          <a:lstStyle/>
          <a:p>
            <a:pPr marL="344805">
              <a:lnSpc>
                <a:spcPct val="100000"/>
              </a:lnSpc>
              <a:spcBef>
                <a:spcPts val="795"/>
              </a:spcBef>
            </a:pPr>
            <a:r>
              <a:rPr lang="en-US" sz="1200">
                <a:latin typeface="微软雅黑" panose="020B0503020204020204" charset="-122"/>
                <a:cs typeface="微软雅黑" panose="020B0503020204020204" charset="-122"/>
              </a:rPr>
              <a:t>    </a:t>
            </a:r>
            <a:r>
              <a:rPr lang="en-US" sz="1200" u="sng">
                <a:latin typeface="微软雅黑" panose="020B0503020204020204" charset="-122"/>
                <a:cs typeface="微软雅黑" panose="020B0503020204020204" charset="-122"/>
              </a:rPr>
              <a:t> 2</a:t>
            </a:r>
            <a:r>
              <a:rPr lang="en-US" sz="1200">
                <a:latin typeface="微软雅黑" panose="020B0503020204020204" charset="-122"/>
                <a:cs typeface="微软雅黑" panose="020B0503020204020204" charset="-122"/>
              </a:rPr>
              <a:t> </a:t>
            </a:r>
            <a:endParaRPr lang="en-US" sz="1200">
              <a:latin typeface="微软雅黑" panose="020B0503020204020204" charset="-122"/>
              <a:cs typeface="微软雅黑" panose="020B0503020204020204" charset="-122"/>
            </a:endParaRPr>
          </a:p>
          <a:p>
            <a:pPr marL="344805">
              <a:lnSpc>
                <a:spcPct val="100000"/>
              </a:lnSpc>
              <a:spcBef>
                <a:spcPts val="795"/>
              </a:spcBef>
            </a:pPr>
            <a:r>
              <a:rPr lang="en-US" sz="1200">
                <a:latin typeface="微软雅黑" panose="020B0503020204020204" charset="-122"/>
                <a:cs typeface="微软雅黑" panose="020B0503020204020204" charset="-122"/>
              </a:rPr>
              <a:t>     </a:t>
            </a:r>
            <a:r>
              <a:rPr lang="en-US" sz="1200" u="sng">
                <a:latin typeface="微软雅黑" panose="020B0503020204020204" charset="-122"/>
                <a:cs typeface="微软雅黑" panose="020B0503020204020204" charset="-122"/>
              </a:rPr>
              <a:t>3</a:t>
            </a:r>
            <a:endParaRPr sz="1200">
              <a:latin typeface="微软雅黑" panose="020B0503020204020204" charset="-122"/>
              <a:cs typeface="微软雅黑" panose="020B0503020204020204" charset="-122"/>
            </a:endParaRPr>
          </a:p>
          <a:p>
            <a:pPr marL="363220">
              <a:lnSpc>
                <a:spcPct val="100000"/>
              </a:lnSpc>
              <a:spcBef>
                <a:spcPts val="840"/>
              </a:spcBef>
            </a:pPr>
            <a:r>
              <a:rPr lang="en-US" sz="1200" dirty="0">
                <a:latin typeface="微软雅黑" panose="020B0503020204020204" charset="-122"/>
                <a:cs typeface="微软雅黑" panose="020B0503020204020204" charset="-122"/>
              </a:rPr>
              <a:t>    </a:t>
            </a:r>
            <a:r>
              <a:rPr lang="en-US" sz="1200" u="sng" dirty="0">
                <a:latin typeface="微软雅黑" panose="020B0503020204020204" charset="-122"/>
                <a:cs typeface="微软雅黑" panose="020B0503020204020204" charset="-122"/>
              </a:rPr>
              <a:t> 4</a:t>
            </a:r>
            <a:endParaRPr sz="1200">
              <a:latin typeface="微软雅黑" panose="020B0503020204020204" charset="-122"/>
              <a:cs typeface="微软雅黑" panose="020B0503020204020204" charset="-122"/>
            </a:endParaRPr>
          </a:p>
          <a:p>
            <a:pPr marL="346075">
              <a:lnSpc>
                <a:spcPct val="100000"/>
              </a:lnSpc>
              <a:spcBef>
                <a:spcPts val="840"/>
              </a:spcBef>
            </a:pPr>
            <a:r>
              <a:rPr lang="en-US" sz="1200" dirty="0">
                <a:latin typeface="微软雅黑" panose="020B0503020204020204" charset="-122"/>
                <a:cs typeface="微软雅黑" panose="020B0503020204020204" charset="-122"/>
              </a:rPr>
              <a:t>      </a:t>
            </a:r>
            <a:r>
              <a:rPr sz="1200" u="sng" dirty="0">
                <a:latin typeface="微软雅黑" panose="020B0503020204020204" charset="-122"/>
                <a:cs typeface="微软雅黑" panose="020B0503020204020204" charset="-122"/>
                <a:hlinkClick r:id="rId1" action="ppaction://hlinksldjump"/>
              </a:rPr>
              <a:t>5</a:t>
            </a:r>
            <a:endParaRPr sz="1200">
              <a:latin typeface="微软雅黑" panose="020B0503020204020204" charset="-122"/>
              <a:cs typeface="微软雅黑" panose="020B0503020204020204" charset="-122"/>
            </a:endParaRPr>
          </a:p>
          <a:p>
            <a:pPr marL="327660">
              <a:lnSpc>
                <a:spcPct val="100000"/>
              </a:lnSpc>
              <a:spcBef>
                <a:spcPts val="840"/>
              </a:spcBef>
            </a:pPr>
            <a:r>
              <a:rPr lang="en-US"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hlinkClick r:id="rId2" action="ppaction://hlinksldjump"/>
              </a:rPr>
              <a:t>6</a:t>
            </a:r>
            <a:endParaRPr sz="1200">
              <a:latin typeface="微软雅黑" panose="020B0503020204020204" charset="-122"/>
              <a:cs typeface="微软雅黑" panose="020B0503020204020204" charset="-122"/>
            </a:endParaRPr>
          </a:p>
          <a:p>
            <a:pPr marL="321945">
              <a:lnSpc>
                <a:spcPct val="100000"/>
              </a:lnSpc>
              <a:spcBef>
                <a:spcPts val="830"/>
              </a:spcBef>
            </a:pPr>
            <a:r>
              <a:rPr lang="en-US"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hlinkClick r:id="rId3" action="ppaction://hlinksldjump"/>
              </a:rPr>
              <a:t>7</a:t>
            </a:r>
            <a:endParaRPr sz="1200">
              <a:latin typeface="微软雅黑" panose="020B0503020204020204" charset="-122"/>
              <a:cs typeface="微软雅黑" panose="020B0503020204020204" charset="-122"/>
            </a:endParaRPr>
          </a:p>
          <a:p>
            <a:pPr marL="326390">
              <a:lnSpc>
                <a:spcPct val="100000"/>
              </a:lnSpc>
              <a:spcBef>
                <a:spcPts val="840"/>
              </a:spcBef>
            </a:pPr>
            <a:r>
              <a:rPr sz="1200" u="sng" dirty="0">
                <a:latin typeface="微软雅黑" panose="020B0503020204020204" charset="-122"/>
                <a:cs typeface="微软雅黑" panose="020B0503020204020204" charset="-122"/>
              </a:rPr>
              <a:t> </a:t>
            </a:r>
            <a:r>
              <a:rPr sz="1200" u="sng" spc="-10" dirty="0">
                <a:latin typeface="微软雅黑" panose="020B0503020204020204" charset="-122"/>
                <a:cs typeface="微软雅黑" panose="020B0503020204020204" charset="-122"/>
                <a:hlinkClick r:id="rId3" action="ppaction://hlinksldjump"/>
              </a:rPr>
              <a:t>8</a:t>
            </a:r>
            <a:r>
              <a:rPr lang="en-US" sz="1200" u="sng" spc="-10" dirty="0">
                <a:latin typeface="微软雅黑" panose="020B0503020204020204" charset="-122"/>
                <a:cs typeface="微软雅黑" panose="020B0503020204020204" charset="-122"/>
                <a:hlinkClick r:id="rId3" action="ppaction://hlinksldjump"/>
              </a:rPr>
              <a:t>-</a:t>
            </a:r>
            <a:r>
              <a:rPr lang="en-US" sz="1200" u="sng" spc="-10" dirty="0">
                <a:latin typeface="微软雅黑" panose="020B0503020204020204" charset="-122"/>
                <a:cs typeface="微软雅黑" panose="020B0503020204020204" charset="-122"/>
              </a:rPr>
              <a:t>13</a:t>
            </a:r>
            <a:endParaRPr sz="1200">
              <a:latin typeface="微软雅黑" panose="020B0503020204020204" charset="-122"/>
              <a:cs typeface="微软雅黑" panose="020B0503020204020204" charset="-122"/>
            </a:endParaRPr>
          </a:p>
          <a:p>
            <a:pPr marR="36830" algn="r">
              <a:lnSpc>
                <a:spcPct val="100000"/>
              </a:lnSpc>
              <a:spcBef>
                <a:spcPts val="840"/>
              </a:spcBef>
            </a:pPr>
            <a:r>
              <a:rPr lang="en-US" sz="1200" u="sng" dirty="0">
                <a:latin typeface="微软雅黑" panose="020B0503020204020204" charset="-122"/>
                <a:cs typeface="微软雅黑" panose="020B0503020204020204" charset="-122"/>
              </a:rPr>
              <a:t>14</a:t>
            </a:r>
            <a:r>
              <a:rPr sz="1200" u="sng" spc="-5" dirty="0">
                <a:latin typeface="微软雅黑" panose="020B0503020204020204" charset="-122"/>
                <a:cs typeface="微软雅黑" panose="020B0503020204020204" charset="-122"/>
                <a:sym typeface="+mn-ea"/>
                <a:hlinkClick r:id="rId3" action="ppaction://hlinksldjump"/>
              </a:rPr>
              <a:t>-</a:t>
            </a:r>
            <a:r>
              <a:rPr lang="en-US" sz="1200" u="sng" spc="-5" dirty="0">
                <a:latin typeface="微软雅黑" panose="020B0503020204020204" charset="-122"/>
                <a:cs typeface="微软雅黑" panose="020B0503020204020204" charset="-122"/>
                <a:sym typeface="+mn-ea"/>
                <a:hlinkClick r:id="rId3" action="ppaction://hlinksldjump"/>
              </a:rPr>
              <a:t>1</a:t>
            </a:r>
            <a:r>
              <a:rPr lang="en-US" sz="1200" u="sng" spc="-5" dirty="0">
                <a:latin typeface="微软雅黑" panose="020B0503020204020204" charset="-122"/>
                <a:cs typeface="微软雅黑" panose="020B0503020204020204" charset="-122"/>
                <a:sym typeface="+mn-ea"/>
              </a:rPr>
              <a:t>9</a:t>
            </a:r>
            <a:endParaRPr lang="en-US" sz="1200" u="sng" spc="-5" dirty="0">
              <a:latin typeface="微软雅黑" panose="020B0503020204020204" charset="-122"/>
              <a:cs typeface="微软雅黑" panose="020B0503020204020204" charset="-122"/>
              <a:sym typeface="+mn-ea"/>
            </a:endParaRPr>
          </a:p>
          <a:p>
            <a:pPr marR="36830" algn="r">
              <a:lnSpc>
                <a:spcPct val="100000"/>
              </a:lnSpc>
              <a:spcBef>
                <a:spcPts val="840"/>
              </a:spcBef>
            </a:pPr>
            <a:r>
              <a:rPr lang="en-US" sz="1200" u="sng" dirty="0">
                <a:latin typeface="微软雅黑" panose="020B0503020204020204" charset="-122"/>
                <a:cs typeface="微软雅黑" panose="020B0503020204020204" charset="-122"/>
                <a:hlinkClick r:id="rId4" action="ppaction://hlinksldjump"/>
              </a:rPr>
              <a:t>20</a:t>
            </a:r>
            <a:endParaRPr sz="1200">
              <a:latin typeface="微软雅黑" panose="020B0503020204020204" charset="-122"/>
              <a:cs typeface="微软雅黑" panose="020B0503020204020204" charset="-122"/>
            </a:endParaRPr>
          </a:p>
          <a:p>
            <a:pPr marR="38100" algn="r">
              <a:lnSpc>
                <a:spcPct val="100000"/>
              </a:lnSpc>
              <a:spcBef>
                <a:spcPts val="840"/>
              </a:spcBef>
            </a:pPr>
            <a:r>
              <a:rPr sz="1200" u="sng" spc="-10" dirty="0">
                <a:latin typeface="微软雅黑" panose="020B0503020204020204" charset="-122"/>
                <a:cs typeface="微软雅黑" panose="020B0503020204020204" charset="-122"/>
                <a:hlinkClick r:id="rId5" action="ppaction://hlinksldjump"/>
              </a:rPr>
              <a:t>2</a:t>
            </a:r>
            <a:r>
              <a:rPr lang="en-US" sz="1200" u="sng" dirty="0">
                <a:latin typeface="微软雅黑" panose="020B0503020204020204" charset="-122"/>
                <a:cs typeface="微软雅黑" panose="020B0503020204020204" charset="-122"/>
              </a:rPr>
              <a:t>1</a:t>
            </a:r>
            <a:endParaRPr sz="1200">
              <a:latin typeface="微软雅黑" panose="020B0503020204020204" charset="-122"/>
              <a:cs typeface="微软雅黑" panose="020B0503020204020204" charset="-122"/>
            </a:endParaRPr>
          </a:p>
          <a:p>
            <a:pPr marR="20320" algn="r">
              <a:lnSpc>
                <a:spcPct val="100000"/>
              </a:lnSpc>
              <a:spcBef>
                <a:spcPts val="825"/>
              </a:spcBef>
            </a:pPr>
            <a:r>
              <a:rPr sz="1200" u="sng" spc="-10" dirty="0">
                <a:latin typeface="微软雅黑" panose="020B0503020204020204" charset="-122"/>
                <a:cs typeface="微软雅黑" panose="020B0503020204020204" charset="-122"/>
                <a:hlinkClick r:id="rId6" action="ppaction://hlinksldjump"/>
              </a:rPr>
              <a:t>2</a:t>
            </a:r>
            <a:r>
              <a:rPr lang="en-US" sz="1200" u="sng" dirty="0">
                <a:latin typeface="微软雅黑" panose="020B0503020204020204" charset="-122"/>
                <a:cs typeface="微软雅黑" panose="020B0503020204020204" charset="-122"/>
              </a:rPr>
              <a:t>2</a:t>
            </a:r>
            <a:endParaRPr lang="en-US" sz="1200" dirty="0">
              <a:latin typeface="微软雅黑" panose="020B0503020204020204" charset="-122"/>
              <a:cs typeface="微软雅黑" panose="020B0503020204020204" charset="-122"/>
              <a:hlinkClick r:id="rId7" action="ppaction://hlinksldjump"/>
            </a:endParaRPr>
          </a:p>
        </p:txBody>
      </p:sp>
      <p:sp>
        <p:nvSpPr>
          <p:cNvPr id="9" name="object 9"/>
          <p:cNvSpPr txBox="1"/>
          <p:nvPr/>
        </p:nvSpPr>
        <p:spPr>
          <a:xfrm>
            <a:off x="5871210" y="2237740"/>
            <a:ext cx="3521710" cy="3820795"/>
          </a:xfrm>
          <a:prstGeom prst="rect">
            <a:avLst/>
          </a:prstGeom>
        </p:spPr>
        <p:txBody>
          <a:bodyPr vert="horz" wrap="square" lIns="0" tIns="12700" rIns="0" bIns="0" rtlCol="0">
            <a:noAutofit/>
          </a:bodyPr>
          <a:lstStyle/>
          <a:p>
            <a:pPr marL="12700" marR="5080">
              <a:lnSpc>
                <a:spcPct val="131000"/>
              </a:lnSpc>
              <a:spcBef>
                <a:spcPts val="100"/>
              </a:spcBef>
            </a:pPr>
            <a:r>
              <a:rPr lang="en-US" sz="1200" spc="-5" dirty="0">
                <a:latin typeface="微软雅黑" panose="020B0503020204020204" charset="-122"/>
                <a:cs typeface="微软雅黑" panose="020B0503020204020204" charset="-122"/>
                <a:hlinkClick r:id="rId8" action="ppaction://hlinksldjump"/>
              </a:rPr>
              <a:t>Camera Overview</a:t>
            </a:r>
            <a:r>
              <a:rPr sz="1200" spc="-5" dirty="0">
                <a:latin typeface="微软雅黑" panose="020B0503020204020204" charset="-122"/>
                <a:cs typeface="微软雅黑" panose="020B0503020204020204" charset="-122"/>
                <a:hlinkClick r:id="rId8" action="ppaction://hlinksldjump"/>
              </a:rPr>
              <a:t>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5080">
              <a:lnSpc>
                <a:spcPct val="131000"/>
              </a:lnSpc>
              <a:spcBef>
                <a:spcPts val="100"/>
              </a:spcBef>
            </a:pPr>
            <a:r>
              <a:rPr lang="en-US" sz="1200" u="sng" spc="-5" dirty="0">
                <a:latin typeface="微软雅黑" panose="020B0503020204020204" charset="-122"/>
                <a:cs typeface="微软雅黑" panose="020B0503020204020204" charset="-122"/>
                <a:sym typeface="+mn-ea"/>
                <a:hlinkClick r:id="rId8" action="ppaction://hlinksldjump"/>
              </a:rPr>
              <a:t>V</a:t>
            </a:r>
            <a:r>
              <a:rPr lang="en-US" sz="1200" u="sng" spc="-5" dirty="0">
                <a:latin typeface="微软雅黑" panose="020B0503020204020204" charset="-122"/>
                <a:cs typeface="微软雅黑" panose="020B0503020204020204" charset="-122"/>
                <a:sym typeface="+mn-ea"/>
              </a:rPr>
              <a:t>iew Drawings</a:t>
            </a:r>
            <a:r>
              <a:rPr sz="1200" u="sng"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1959610">
              <a:lnSpc>
                <a:spcPct val="158000"/>
              </a:lnSpc>
            </a:pPr>
            <a:r>
              <a:rPr sz="1200" spc="-5" dirty="0">
                <a:latin typeface="微软雅黑" panose="020B0503020204020204" charset="-122"/>
                <a:cs typeface="微软雅黑" panose="020B0503020204020204" charset="-122"/>
                <a:sym typeface="+mn-ea"/>
                <a:hlinkClick r:id="rId8" action="ppaction://hlinksldjump"/>
              </a:rPr>
              <a:t>Quick Start</a:t>
            </a:r>
            <a:r>
              <a:rPr sz="1200" spc="-5" dirty="0">
                <a:latin typeface="微软雅黑" panose="020B0503020204020204" charset="-122"/>
                <a:cs typeface="微软雅黑" panose="020B0503020204020204" charset="-122"/>
                <a:hlinkClick r:id="rId1" action="ppaction://hlinksldjump"/>
              </a:rPr>
              <a:t>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1959610">
              <a:lnSpc>
                <a:spcPct val="158000"/>
              </a:lnSpc>
            </a:pPr>
            <a:r>
              <a:rPr lang="en-US" sz="1200" u="sng" spc="-5" dirty="0">
                <a:latin typeface="微软雅黑" panose="020B0503020204020204" charset="-122"/>
                <a:cs typeface="微软雅黑" panose="020B0503020204020204" charset="-122"/>
                <a:sym typeface="+mn-ea"/>
                <a:hlinkClick r:id="rId2" action="ppaction://hlinksldjump"/>
              </a:rPr>
              <a:t>N</a:t>
            </a:r>
            <a:r>
              <a:rPr lang="en-US" sz="1200" u="sng" spc="-5" dirty="0">
                <a:latin typeface="微软雅黑" panose="020B0503020204020204" charset="-122"/>
                <a:cs typeface="微软雅黑" panose="020B0503020204020204" charset="-122"/>
                <a:sym typeface="+mn-ea"/>
              </a:rPr>
              <a:t>otes Before Use</a:t>
            </a:r>
            <a:endParaRPr lang="en-US" sz="1200" u="sng" spc="-5" dirty="0">
              <a:latin typeface="微软雅黑" panose="020B0503020204020204" charset="-122"/>
              <a:cs typeface="微软雅黑" panose="020B0503020204020204" charset="-122"/>
              <a:sym typeface="+mn-ea"/>
            </a:endParaRPr>
          </a:p>
          <a:p>
            <a:pPr marL="12700" marR="1959610">
              <a:lnSpc>
                <a:spcPct val="158000"/>
              </a:lnSpc>
            </a:pPr>
            <a:r>
              <a:rPr sz="1200" spc="-5" dirty="0">
                <a:latin typeface="微软雅黑" panose="020B0503020204020204" charset="-122"/>
                <a:cs typeface="微软雅黑" panose="020B0503020204020204" charset="-122"/>
                <a:hlinkClick r:id="rId2" action="ppaction://hlinksldjump"/>
              </a:rPr>
              <a:t>Accessories </a:t>
            </a:r>
            <a:r>
              <a:rPr sz="1200" spc="-5" dirty="0">
                <a:latin typeface="微软雅黑" panose="020B0503020204020204" charset="-122"/>
                <a:cs typeface="微软雅黑" panose="020B0503020204020204" charset="-122"/>
              </a:rPr>
              <a:t> </a:t>
            </a:r>
            <a:r>
              <a:rPr lang="en-US"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1959610">
              <a:lnSpc>
                <a:spcPct val="158000"/>
              </a:lnSpc>
            </a:pPr>
            <a:r>
              <a:rPr sz="1200" u="sng" spc="-10" dirty="0">
                <a:latin typeface="微软雅黑" panose="020B0503020204020204" charset="-122"/>
                <a:cs typeface="微软雅黑" panose="020B0503020204020204" charset="-122"/>
                <a:sym typeface="+mn-ea"/>
              </a:rPr>
              <a:t>Operational Modes</a:t>
            </a:r>
            <a:endParaRPr sz="1200" u="sng" spc="-10" dirty="0">
              <a:latin typeface="微软雅黑" panose="020B0503020204020204" charset="-122"/>
              <a:cs typeface="微软雅黑" panose="020B0503020204020204" charset="-122"/>
            </a:endParaRPr>
          </a:p>
          <a:p>
            <a:pPr marL="12700" marR="2093595">
              <a:lnSpc>
                <a:spcPct val="158000"/>
              </a:lnSpc>
              <a:spcBef>
                <a:spcPts val="10"/>
              </a:spcBef>
            </a:pPr>
            <a:r>
              <a:rPr sz="1200" spc="-5" dirty="0">
                <a:latin typeface="微软雅黑" panose="020B0503020204020204" charset="-122"/>
                <a:cs typeface="微软雅黑" panose="020B0503020204020204" charset="-122"/>
                <a:hlinkClick r:id="rId9" action="ppaction://hlinksldjump"/>
              </a:rPr>
              <a:t>Settings</a:t>
            </a:r>
            <a:endParaRPr sz="1200" dirty="0">
              <a:latin typeface="微软雅黑" panose="020B0503020204020204" charset="-122"/>
              <a:cs typeface="微软雅黑" panose="020B0503020204020204" charset="-122"/>
            </a:endParaRPr>
          </a:p>
          <a:p>
            <a:pPr marL="12700" marR="904240">
              <a:lnSpc>
                <a:spcPct val="158000"/>
              </a:lnSpc>
              <a:spcBef>
                <a:spcPts val="5"/>
              </a:spcBef>
            </a:pPr>
            <a:r>
              <a:rPr sz="1200" spc="-5" dirty="0">
                <a:latin typeface="微软雅黑" panose="020B0503020204020204" charset="-122"/>
                <a:cs typeface="微软雅黑" panose="020B0503020204020204" charset="-122"/>
                <a:hlinkClick r:id="rId4" action="ppaction://hlinksldjump"/>
              </a:rPr>
              <a:t>S</a:t>
            </a:r>
            <a:r>
              <a:rPr lang="en-US" sz="1200" spc="-5" dirty="0">
                <a:latin typeface="微软雅黑" panose="020B0503020204020204" charset="-122"/>
                <a:cs typeface="微软雅黑" panose="020B0503020204020204" charset="-122"/>
                <a:hlinkClick r:id="rId4" action="ppaction://hlinksldjump"/>
              </a:rPr>
              <a:t>etting</a:t>
            </a:r>
            <a:r>
              <a:rPr sz="1200" spc="-5" dirty="0">
                <a:latin typeface="微软雅黑" panose="020B0503020204020204" charset="-122"/>
                <a:cs typeface="微软雅黑" panose="020B0503020204020204" charset="-122"/>
                <a:hlinkClick r:id="rId4" action="ppaction://hlinksldjump"/>
              </a:rPr>
              <a:t> </a:t>
            </a:r>
            <a:r>
              <a:rPr sz="1200" dirty="0">
                <a:latin typeface="微软雅黑" panose="020B0503020204020204" charset="-122"/>
                <a:cs typeface="微软雅黑" panose="020B0503020204020204" charset="-122"/>
                <a:hlinkClick r:id="rId4" action="ppaction://hlinksldjump"/>
              </a:rPr>
              <a:t>in </a:t>
            </a:r>
            <a:r>
              <a:rPr lang="en-US" sz="1200" dirty="0">
                <a:latin typeface="微软雅黑" panose="020B0503020204020204" charset="-122"/>
                <a:cs typeface="微软雅黑" panose="020B0503020204020204" charset="-122"/>
                <a:hlinkClick r:id="rId4" action="ppaction://hlinksldjump"/>
              </a:rPr>
              <a:t>APP</a:t>
            </a:r>
            <a:endParaRPr lang="en-US" sz="1200" dirty="0">
              <a:latin typeface="微软雅黑" panose="020B0503020204020204" charset="-122"/>
              <a:cs typeface="微软雅黑" panose="020B0503020204020204" charset="-122"/>
            </a:endParaRPr>
          </a:p>
          <a:p>
            <a:pPr marL="12700" marR="904240">
              <a:lnSpc>
                <a:spcPct val="158000"/>
              </a:lnSpc>
              <a:spcBef>
                <a:spcPts val="5"/>
              </a:spcBef>
            </a:pPr>
            <a:r>
              <a:rPr sz="1200" spc="-5" dirty="0">
                <a:latin typeface="微软雅黑" panose="020B0503020204020204" charset="-122"/>
                <a:cs typeface="微软雅黑" panose="020B0503020204020204" charset="-122"/>
                <a:hlinkClick r:id="rId5" action="ppaction://hlinksldjump"/>
              </a:rPr>
              <a:t>Mounting and Positioning </a:t>
            </a:r>
            <a:r>
              <a:rPr sz="1200" spc="-5" dirty="0">
                <a:latin typeface="微软雅黑" panose="020B0503020204020204" charset="-122"/>
                <a:cs typeface="微软雅黑" panose="020B0503020204020204" charset="-122"/>
              </a:rPr>
              <a:t> </a:t>
            </a:r>
            <a:endParaRPr sz="1200" spc="-5" dirty="0">
              <a:latin typeface="微软雅黑" panose="020B0503020204020204" charset="-122"/>
              <a:cs typeface="微软雅黑" panose="020B0503020204020204" charset="-122"/>
            </a:endParaRPr>
          </a:p>
          <a:p>
            <a:pPr marL="12700" marR="904240">
              <a:lnSpc>
                <a:spcPct val="158000"/>
              </a:lnSpc>
              <a:spcBef>
                <a:spcPts val="5"/>
              </a:spcBef>
            </a:pPr>
            <a:r>
              <a:rPr sz="1200" spc="-5" dirty="0">
                <a:latin typeface="微软雅黑" panose="020B0503020204020204" charset="-122"/>
                <a:cs typeface="微软雅黑" panose="020B0503020204020204" charset="-122"/>
                <a:hlinkClick r:id="rId6" action="ppaction://hlinksldjump"/>
              </a:rPr>
              <a:t>Specification</a:t>
            </a:r>
            <a:endParaRPr sz="1200" dirty="0">
              <a:latin typeface="微软雅黑" panose="020B0503020204020204" charset="-122"/>
              <a:cs typeface="微软雅黑" panose="020B0503020204020204" charset="-122"/>
            </a:endParaRPr>
          </a:p>
          <a:p>
            <a:pPr marL="12700">
              <a:lnSpc>
                <a:spcPct val="100000"/>
              </a:lnSpc>
              <a:spcBef>
                <a:spcPts val="840"/>
              </a:spcBef>
            </a:pPr>
            <a:r>
              <a:rPr sz="1200" spc="-5" dirty="0">
                <a:latin typeface="微软雅黑" panose="020B0503020204020204" charset="-122"/>
                <a:cs typeface="微软雅黑" panose="020B0503020204020204" charset="-122"/>
                <a:hlinkClick r:id="rId7" action="ppaction://hlinksldjump"/>
              </a:rPr>
              <a:t>Warranty</a:t>
            </a:r>
            <a:r>
              <a:rPr sz="1200" spc="310" dirty="0">
                <a:latin typeface="微软雅黑" panose="020B0503020204020204" charset="-122"/>
                <a:cs typeface="微软雅黑" panose="020B0503020204020204" charset="-122"/>
                <a:hlinkClick r:id="rId7" action="ppaction://hlinksldjump"/>
              </a:rPr>
              <a:t> </a:t>
            </a:r>
            <a:r>
              <a:rPr sz="1200" spc="-5" dirty="0">
                <a:latin typeface="微软雅黑" panose="020B0503020204020204" charset="-122"/>
                <a:cs typeface="微软雅黑" panose="020B0503020204020204" charset="-122"/>
                <a:hlinkClick r:id="rId7" action="ppaction://hlinksldjump"/>
              </a:rPr>
              <a:t>Card</a:t>
            </a:r>
            <a:endParaRPr sz="1200" dirty="0">
              <a:latin typeface="微软雅黑" panose="020B0503020204020204" charset="-122"/>
              <a:cs typeface="微软雅黑" panose="020B0503020204020204" charset="-122"/>
            </a:endParaRPr>
          </a:p>
        </p:txBody>
      </p:sp>
      <p:pic>
        <p:nvPicPr>
          <p:cNvPr id="12" name="图片 11" descr="图片2"/>
          <p:cNvPicPr>
            <a:picLocks noChangeAspect="1"/>
          </p:cNvPicPr>
          <p:nvPr/>
        </p:nvPicPr>
        <p:blipFill>
          <a:blip r:embed="rId10"/>
          <a:stretch>
            <a:fillRect/>
          </a:stretch>
        </p:blipFill>
        <p:spPr>
          <a:xfrm>
            <a:off x="1676400" y="1666875"/>
            <a:ext cx="1851025" cy="43916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7" y="6414769"/>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2" y="744854"/>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717296"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7" name="object 7"/>
          <p:cNvSpPr/>
          <p:nvPr/>
        </p:nvSpPr>
        <p:spPr>
          <a:xfrm>
            <a:off x="4219955" y="949452"/>
            <a:ext cx="309371" cy="173736"/>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2532887" y="952500"/>
            <a:ext cx="295656" cy="172212"/>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4219955" y="2564892"/>
            <a:ext cx="306324" cy="172212"/>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2526791" y="4197096"/>
            <a:ext cx="295656" cy="172212"/>
          </a:xfrm>
          <a:prstGeom prst="rect">
            <a:avLst/>
          </a:prstGeom>
          <a:blipFill>
            <a:blip r:embed="rId2" cstate="print"/>
            <a:stretch>
              <a:fillRect/>
            </a:stretch>
          </a:blipFill>
        </p:spPr>
        <p:txBody>
          <a:bodyPr wrap="square" lIns="0" tIns="0" rIns="0" bIns="0" rtlCol="0"/>
          <a:lstStyle/>
          <a:p/>
        </p:txBody>
      </p:sp>
      <p:sp>
        <p:nvSpPr>
          <p:cNvPr id="37" name="object 3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9</a:t>
            </a:r>
            <a:endParaRPr lang="en-US" sz="1200" dirty="0"/>
          </a:p>
        </p:txBody>
      </p:sp>
      <p:sp>
        <p:nvSpPr>
          <p:cNvPr id="17" name="object 17"/>
          <p:cNvSpPr txBox="1"/>
          <p:nvPr/>
        </p:nvSpPr>
        <p:spPr>
          <a:xfrm>
            <a:off x="3126739" y="964819"/>
            <a:ext cx="7321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Set</a:t>
            </a:r>
            <a:r>
              <a:rPr sz="1200" b="1" spc="-6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Clock</a:t>
            </a:r>
            <a:endParaRPr sz="1200">
              <a:latin typeface="微软雅黑" panose="020B0503020204020204" charset="-122"/>
              <a:cs typeface="微软雅黑" panose="020B0503020204020204" charset="-122"/>
            </a:endParaRPr>
          </a:p>
        </p:txBody>
      </p:sp>
      <p:sp>
        <p:nvSpPr>
          <p:cNvPr id="18" name="object 18"/>
          <p:cNvSpPr txBox="1"/>
          <p:nvPr/>
        </p:nvSpPr>
        <p:spPr>
          <a:xfrm>
            <a:off x="3407155" y="1560703"/>
            <a:ext cx="2578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p:txBody>
      </p:sp>
      <p:sp>
        <p:nvSpPr>
          <p:cNvPr id="20" name="object 20"/>
          <p:cNvSpPr txBox="1"/>
          <p:nvPr/>
        </p:nvSpPr>
        <p:spPr>
          <a:xfrm>
            <a:off x="2562860" y="2197734"/>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1" name="object 21"/>
          <p:cNvSpPr txBox="1"/>
          <p:nvPr/>
        </p:nvSpPr>
        <p:spPr>
          <a:xfrm>
            <a:off x="3440683" y="22070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2" name="object 22"/>
          <p:cNvSpPr txBox="1"/>
          <p:nvPr/>
        </p:nvSpPr>
        <p:spPr>
          <a:xfrm>
            <a:off x="4053319" y="2196210"/>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23" name="object 23"/>
          <p:cNvSpPr txBox="1"/>
          <p:nvPr/>
        </p:nvSpPr>
        <p:spPr>
          <a:xfrm>
            <a:off x="3257803" y="2560434"/>
            <a:ext cx="47244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Mo</a:t>
            </a:r>
            <a:r>
              <a:rPr sz="1200" b="1" spc="-10" dirty="0">
                <a:solidFill>
                  <a:srgbClr val="FFFFFF"/>
                </a:solidFill>
                <a:latin typeface="微软雅黑" panose="020B0503020204020204" charset="-122"/>
                <a:cs typeface="微软雅黑" panose="020B0503020204020204" charset="-122"/>
              </a:rPr>
              <a:t>d</a:t>
            </a:r>
            <a:r>
              <a:rPr sz="1200" b="1" dirty="0">
                <a:solidFill>
                  <a:srgbClr val="FFFFFF"/>
                </a:solidFill>
                <a:latin typeface="微软雅黑" panose="020B0503020204020204" charset="-122"/>
                <a:cs typeface="微软雅黑" panose="020B0503020204020204" charset="-122"/>
              </a:rPr>
              <a:t>e</a:t>
            </a:r>
            <a:endParaRPr sz="1200">
              <a:latin typeface="微软雅黑" panose="020B0503020204020204" charset="-122"/>
              <a:cs typeface="微软雅黑" panose="020B0503020204020204" charset="-122"/>
            </a:endParaRPr>
          </a:p>
        </p:txBody>
      </p:sp>
      <p:sp>
        <p:nvSpPr>
          <p:cNvPr id="25" name="object 25"/>
          <p:cNvSpPr txBox="1"/>
          <p:nvPr/>
        </p:nvSpPr>
        <p:spPr>
          <a:xfrm>
            <a:off x="3242563" y="2885059"/>
            <a:ext cx="584200" cy="75882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C</a:t>
            </a:r>
            <a:r>
              <a:rPr sz="1200" spc="-5" dirty="0">
                <a:solidFill>
                  <a:srgbClr val="FFFFFF"/>
                </a:solidFill>
                <a:latin typeface="微软雅黑" panose="020B0503020204020204" charset="-122"/>
                <a:cs typeface="微软雅黑" panose="020B0503020204020204" charset="-122"/>
              </a:rPr>
              <a:t>a</a:t>
            </a:r>
            <a:r>
              <a:rPr sz="1200" dirty="0">
                <a:solidFill>
                  <a:srgbClr val="FFFFFF"/>
                </a:solidFill>
                <a:latin typeface="微软雅黑" panose="020B0503020204020204" charset="-122"/>
                <a:cs typeface="微软雅黑" panose="020B0503020204020204" charset="-122"/>
              </a:rPr>
              <a:t>me</a:t>
            </a:r>
            <a:r>
              <a:rPr sz="1200" spc="-5" dirty="0">
                <a:solidFill>
                  <a:srgbClr val="FFFFFF"/>
                </a:solidFill>
                <a:latin typeface="微软雅黑" panose="020B0503020204020204" charset="-122"/>
                <a:cs typeface="微软雅黑" panose="020B0503020204020204" charset="-122"/>
              </a:rPr>
              <a:t>r</a:t>
            </a:r>
            <a:r>
              <a:rPr sz="1200" dirty="0">
                <a:solidFill>
                  <a:srgbClr val="FFFFFF"/>
                </a:solidFill>
                <a:latin typeface="微软雅黑" panose="020B0503020204020204" charset="-122"/>
                <a:cs typeface="微软雅黑" panose="020B0503020204020204" charset="-122"/>
              </a:rPr>
              <a:t>a</a:t>
            </a:r>
            <a:endParaRPr sz="1200">
              <a:latin typeface="微软雅黑" panose="020B0503020204020204" charset="-122"/>
              <a:cs typeface="微软雅黑" panose="020B0503020204020204" charset="-122"/>
            </a:endParaRPr>
          </a:p>
          <a:p>
            <a:pPr marL="120650" marR="76200" indent="-45720">
              <a:lnSpc>
                <a:spcPct val="131000"/>
              </a:lnSpc>
              <a:spcBef>
                <a:spcPts val="565"/>
              </a:spcBef>
            </a:pPr>
            <a:r>
              <a:rPr sz="1200" dirty="0">
                <a:solidFill>
                  <a:srgbClr val="FFFFFF"/>
                </a:solidFill>
                <a:latin typeface="微软雅黑" panose="020B0503020204020204" charset="-122"/>
                <a:cs typeface="微软雅黑" panose="020B0503020204020204" charset="-122"/>
              </a:rPr>
              <a:t>Vid</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o  </a:t>
            </a:r>
            <a:r>
              <a:rPr sz="1200" spc="-5" dirty="0">
                <a:solidFill>
                  <a:srgbClr val="FFFFFF"/>
                </a:solidFill>
                <a:latin typeface="微软雅黑" panose="020B0503020204020204" charset="-122"/>
                <a:cs typeface="微软雅黑" panose="020B0503020204020204" charset="-122"/>
              </a:rPr>
              <a:t>Dual</a:t>
            </a:r>
            <a:endParaRPr sz="1200">
              <a:latin typeface="微软雅黑" panose="020B0503020204020204" charset="-122"/>
              <a:cs typeface="微软雅黑" panose="020B0503020204020204" charset="-122"/>
            </a:endParaRPr>
          </a:p>
        </p:txBody>
      </p:sp>
      <p:sp>
        <p:nvSpPr>
          <p:cNvPr id="27" name="object 27"/>
          <p:cNvSpPr txBox="1"/>
          <p:nvPr/>
        </p:nvSpPr>
        <p:spPr>
          <a:xfrm>
            <a:off x="2561336" y="3805554"/>
            <a:ext cx="716280" cy="208279"/>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8" name="object 28"/>
          <p:cNvSpPr txBox="1"/>
          <p:nvPr/>
        </p:nvSpPr>
        <p:spPr>
          <a:xfrm>
            <a:off x="3454400" y="3820909"/>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9" name="object 29"/>
          <p:cNvSpPr txBox="1"/>
          <p:nvPr/>
        </p:nvSpPr>
        <p:spPr>
          <a:xfrm>
            <a:off x="4051808" y="3804030"/>
            <a:ext cx="2838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30" name="object 30"/>
          <p:cNvSpPr txBox="1"/>
          <p:nvPr/>
        </p:nvSpPr>
        <p:spPr>
          <a:xfrm>
            <a:off x="3074924" y="4186554"/>
            <a:ext cx="8534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Image</a:t>
            </a:r>
            <a:r>
              <a:rPr sz="1200" b="1" spc="-60"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p:txBody>
      </p:sp>
      <p:sp>
        <p:nvSpPr>
          <p:cNvPr id="32" name="object 32"/>
          <p:cNvSpPr txBox="1"/>
          <p:nvPr/>
        </p:nvSpPr>
        <p:spPr>
          <a:xfrm>
            <a:off x="2558287" y="5430126"/>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spc="-10" dirty="0">
                <a:solidFill>
                  <a:srgbClr val="FFFFFF"/>
                </a:solidFill>
                <a:latin typeface="微软雅黑" panose="020B0503020204020204" charset="-122"/>
                <a:cs typeface="微软雅黑" panose="020B0503020204020204" charset="-122"/>
              </a:rPr>
              <a:t>S</a:t>
            </a:r>
            <a:r>
              <a:rPr sz="1200" dirty="0">
                <a:solidFill>
                  <a:srgbClr val="FFFFFF"/>
                </a:solidFill>
                <a:latin typeface="微软雅黑" panose="020B0503020204020204" charset="-122"/>
                <a:cs typeface="微软雅黑" panose="020B0503020204020204" charset="-122"/>
              </a:rPr>
              <a:t>et</a:t>
            </a:r>
            <a:endParaRPr sz="1200">
              <a:latin typeface="微软雅黑" panose="020B0503020204020204" charset="-122"/>
              <a:cs typeface="微软雅黑" panose="020B0503020204020204" charset="-122"/>
            </a:endParaRPr>
          </a:p>
        </p:txBody>
      </p:sp>
      <p:sp>
        <p:nvSpPr>
          <p:cNvPr id="33" name="object 33"/>
          <p:cNvSpPr txBox="1"/>
          <p:nvPr/>
        </p:nvSpPr>
        <p:spPr>
          <a:xfrm>
            <a:off x="3451339" y="54455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34" name="object 34"/>
          <p:cNvSpPr txBox="1"/>
          <p:nvPr/>
        </p:nvSpPr>
        <p:spPr>
          <a:xfrm>
            <a:off x="4048759" y="5428614"/>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5" name="object 35"/>
          <p:cNvSpPr txBox="1"/>
          <p:nvPr/>
        </p:nvSpPr>
        <p:spPr>
          <a:xfrm>
            <a:off x="3398509" y="4488305"/>
            <a:ext cx="339090" cy="779780"/>
          </a:xfrm>
          <a:prstGeom prst="rect">
            <a:avLst/>
          </a:prstGeom>
        </p:spPr>
        <p:txBody>
          <a:bodyPr vert="horz" wrap="square" lIns="0" tIns="82550" rIns="0" bIns="0" rtlCol="0">
            <a:spAutoFit/>
          </a:bodyPr>
          <a:lstStyle/>
          <a:p>
            <a:pPr marL="44450">
              <a:lnSpc>
                <a:spcPct val="100000"/>
              </a:lnSpc>
              <a:spcBef>
                <a:spcPts val="650"/>
              </a:spcBef>
            </a:pPr>
            <a:r>
              <a:rPr sz="1200" dirty="0">
                <a:solidFill>
                  <a:srgbClr val="FFFFFF"/>
                </a:solidFill>
                <a:latin typeface="微软雅黑" panose="020B0503020204020204" charset="-122"/>
                <a:cs typeface="微软雅黑" panose="020B0503020204020204" charset="-122"/>
              </a:rPr>
              <a:t>5M</a:t>
            </a:r>
            <a:endParaRPr sz="1200">
              <a:latin typeface="微软雅黑" panose="020B0503020204020204" charset="-122"/>
              <a:cs typeface="微软雅黑" panose="020B0503020204020204" charset="-122"/>
            </a:endParaRPr>
          </a:p>
          <a:p>
            <a:pPr marL="12700">
              <a:lnSpc>
                <a:spcPct val="100000"/>
              </a:lnSpc>
              <a:spcBef>
                <a:spcPts val="550"/>
              </a:spcBef>
            </a:pPr>
            <a:r>
              <a:rPr sz="1200" spc="-65" dirty="0">
                <a:solidFill>
                  <a:srgbClr val="FFFFFF"/>
                </a:solidFill>
                <a:latin typeface="微软雅黑" panose="020B0503020204020204" charset="-122"/>
                <a:cs typeface="微软雅黑" panose="020B0503020204020204" charset="-122"/>
              </a:rPr>
              <a:t>16M</a:t>
            </a:r>
            <a:endParaRPr sz="1200">
              <a:latin typeface="微软雅黑" panose="020B0503020204020204" charset="-122"/>
              <a:cs typeface="微软雅黑" panose="020B0503020204020204" charset="-122"/>
            </a:endParaRPr>
          </a:p>
          <a:p>
            <a:pPr marL="20955">
              <a:lnSpc>
                <a:spcPct val="100000"/>
              </a:lnSpc>
              <a:spcBef>
                <a:spcPts val="520"/>
              </a:spcBef>
            </a:pPr>
            <a:r>
              <a:rPr sz="1200" spc="-50" dirty="0">
                <a:solidFill>
                  <a:srgbClr val="FFFFFF"/>
                </a:solidFill>
                <a:latin typeface="微软雅黑" panose="020B0503020204020204" charset="-122"/>
                <a:cs typeface="微软雅黑" panose="020B0503020204020204" charset="-122"/>
              </a:rPr>
              <a:t>30</a:t>
            </a:r>
            <a:r>
              <a:rPr sz="1200" spc="-95" dirty="0">
                <a:solidFill>
                  <a:srgbClr val="FFFFFF"/>
                </a:solidFill>
                <a:latin typeface="微软雅黑" panose="020B0503020204020204" charset="-122"/>
                <a:cs typeface="微软雅黑" panose="020B0503020204020204" charset="-122"/>
              </a:rPr>
              <a:t>M</a:t>
            </a:r>
            <a:endParaRPr sz="1200">
              <a:latin typeface="微软雅黑" panose="020B0503020204020204" charset="-122"/>
              <a:cs typeface="微软雅黑" panose="020B0503020204020204" charset="-122"/>
            </a:endParaRPr>
          </a:p>
        </p:txBody>
      </p:sp>
      <p:sp>
        <p:nvSpPr>
          <p:cNvPr id="43" name="object 5"/>
          <p:cNvSpPr txBox="1"/>
          <p:nvPr>
            <p:custDataLst>
              <p:tags r:id="rId4"/>
            </p:custDataLst>
          </p:nvPr>
        </p:nvSpPr>
        <p:spPr>
          <a:xfrm>
            <a:off x="755015" y="1949450"/>
            <a:ext cx="10532745" cy="1951355"/>
          </a:xfrm>
          <a:prstGeom prst="rect">
            <a:avLst/>
          </a:prstGeom>
        </p:spPr>
        <p:txBody>
          <a:bodyPr vert="horz" wrap="square" lIns="0" tIns="12700" rIns="0" bIns="0" rtlCol="0">
            <a:spAutoFit/>
          </a:bodyPr>
          <a:p>
            <a:pPr marL="12700">
              <a:lnSpc>
                <a:spcPct val="100000"/>
              </a:lnSpc>
            </a:pPr>
            <a:r>
              <a:rPr lang="en-US" sz="1800" b="1" spc="-5" dirty="0">
                <a:latin typeface="Calibri" panose="020F0502020204030204"/>
                <a:cs typeface="Calibri" panose="020F0502020204030204"/>
              </a:rPr>
              <a:t>IMEI </a:t>
            </a:r>
            <a:r>
              <a:rPr sz="1800" b="1" spc="-5" dirty="0">
                <a:latin typeface="Calibri" panose="020F0502020204030204"/>
                <a:cs typeface="Calibri" panose="020F0502020204030204"/>
              </a:rPr>
              <a:t>:</a:t>
            </a:r>
            <a:r>
              <a:rPr sz="1800" b="1" spc="-10" dirty="0">
                <a:latin typeface="Calibri" panose="020F0502020204030204"/>
                <a:cs typeface="Calibri" panose="020F0502020204030204"/>
              </a:rPr>
              <a:t> </a:t>
            </a:r>
            <a:r>
              <a:rPr lang="en-US" sz="1800" spc="-5" dirty="0">
                <a:latin typeface="Calibri" panose="020F0502020204030204"/>
                <a:cs typeface="Calibri" panose="020F0502020204030204"/>
              </a:rPr>
              <a:t>QR Code IMEI</a:t>
            </a:r>
            <a:endParaRPr lang="en-US" sz="1800" spc="-5" dirty="0">
              <a:latin typeface="Calibri" panose="020F0502020204030204"/>
              <a:cs typeface="Calibri" panose="020F0502020204030204"/>
            </a:endParaRPr>
          </a:p>
          <a:p>
            <a:pPr marL="12700">
              <a:lnSpc>
                <a:spcPct val="100000"/>
              </a:lnSpc>
            </a:pPr>
            <a:endParaRPr lang="en-US" sz="1800" spc="-5" dirty="0">
              <a:latin typeface="Calibri" panose="020F0502020204030204"/>
              <a:cs typeface="Calibri" panose="020F0502020204030204"/>
            </a:endParaRPr>
          </a:p>
          <a:p>
            <a:pPr marL="12700">
              <a:lnSpc>
                <a:spcPct val="100000"/>
              </a:lnSpc>
            </a:pPr>
            <a:r>
              <a:rPr lang="en-US" sz="1800" b="1" spc="-5" dirty="0">
                <a:latin typeface="Calibri" panose="020F0502020204030204"/>
                <a:cs typeface="Calibri" panose="020F0502020204030204"/>
              </a:rPr>
              <a:t>ICCID:</a:t>
            </a:r>
            <a:r>
              <a:rPr lang="en-US" sz="1800" spc="-5" dirty="0">
                <a:latin typeface="Calibri" panose="020F0502020204030204"/>
                <a:cs typeface="Calibri" panose="020F0502020204030204"/>
              </a:rPr>
              <a:t>QR Code ICCID</a:t>
            </a:r>
            <a:endParaRPr lang="en-US" sz="1800" spc="-5" dirty="0">
              <a:latin typeface="Calibri" panose="020F0502020204030204"/>
              <a:cs typeface="Calibri" panose="020F0502020204030204"/>
            </a:endParaRPr>
          </a:p>
          <a:p>
            <a:pPr marL="12700">
              <a:lnSpc>
                <a:spcPct val="100000"/>
              </a:lnSpc>
            </a:pPr>
            <a:endParaRPr lang="en-US" sz="1800" spc="-5" dirty="0">
              <a:latin typeface="Calibri" panose="020F0502020204030204"/>
              <a:cs typeface="Calibri" panose="020F0502020204030204"/>
            </a:endParaRPr>
          </a:p>
          <a:p>
            <a:pPr marL="12700">
              <a:lnSpc>
                <a:spcPct val="100000"/>
              </a:lnSpc>
            </a:pPr>
            <a:r>
              <a:rPr lang="en-US" sz="1800" b="1" spc="-5" dirty="0">
                <a:latin typeface="Calibri" panose="020F0502020204030204"/>
                <a:cs typeface="Calibri" panose="020F0502020204030204"/>
              </a:rPr>
              <a:t>Registering:</a:t>
            </a:r>
            <a:r>
              <a:rPr lang="en-US" sz="1800" spc="-5" dirty="0">
                <a:latin typeface="Calibri" panose="020F0502020204030204"/>
                <a:cs typeface="Calibri" panose="020F0502020204030204"/>
              </a:rPr>
              <a:t>QR Code Register</a:t>
            </a:r>
            <a:endParaRPr lang="en-US" sz="1800" spc="-5" dirty="0">
              <a:latin typeface="Calibri" panose="020F0502020204030204"/>
              <a:cs typeface="Calibri" panose="020F0502020204030204"/>
            </a:endParaRPr>
          </a:p>
          <a:p>
            <a:pPr marL="12700">
              <a:lnSpc>
                <a:spcPct val="100000"/>
              </a:lnSpc>
            </a:pPr>
            <a:r>
              <a:rPr lang="en-US" sz="1800" spc="-5" dirty="0">
                <a:latin typeface="Calibri" panose="020F0502020204030204"/>
                <a:cs typeface="Calibri" panose="020F0502020204030204"/>
              </a:rPr>
              <a:t>Scan the QR code to associate this camera with your account.</a:t>
            </a:r>
            <a:endParaRPr lang="en-US" sz="1800" spc="-5" dirty="0">
              <a:latin typeface="Calibri" panose="020F0502020204030204"/>
              <a:cs typeface="Calibri" panose="020F0502020204030204"/>
            </a:endParaRPr>
          </a:p>
          <a:p>
            <a:pPr marL="12700">
              <a:lnSpc>
                <a:spcPct val="100000"/>
              </a:lnSpc>
            </a:pPr>
            <a:endParaRPr sz="1800">
              <a:latin typeface="Calibri" panose="020F0502020204030204"/>
              <a:cs typeface="Calibri" panose="020F0502020204030204"/>
            </a:endParaRPr>
          </a:p>
        </p:txBody>
      </p:sp>
      <p:pic>
        <p:nvPicPr>
          <p:cNvPr id="5" name="object 4"/>
          <p:cNvPicPr/>
          <p:nvPr>
            <p:custDataLst>
              <p:tags r:id="rId5"/>
            </p:custDataLst>
          </p:nvPr>
        </p:nvPicPr>
        <p:blipFill>
          <a:blip r:embed="rId6" cstate="print"/>
          <a:stretch>
            <a:fillRect/>
          </a:stretch>
        </p:blipFill>
        <p:spPr>
          <a:xfrm>
            <a:off x="676655" y="829055"/>
            <a:ext cx="10718292" cy="800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7" y="6414769"/>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2" y="744854"/>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717296"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7" name="object 7"/>
          <p:cNvSpPr/>
          <p:nvPr/>
        </p:nvSpPr>
        <p:spPr>
          <a:xfrm>
            <a:off x="4219955" y="949452"/>
            <a:ext cx="309371" cy="173736"/>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2532887" y="952500"/>
            <a:ext cx="295656" cy="172212"/>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4219955" y="2564892"/>
            <a:ext cx="306324" cy="172212"/>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2526791" y="4197096"/>
            <a:ext cx="295656" cy="172212"/>
          </a:xfrm>
          <a:prstGeom prst="rect">
            <a:avLst/>
          </a:prstGeom>
          <a:blipFill>
            <a:blip r:embed="rId2" cstate="print"/>
            <a:stretch>
              <a:fillRect/>
            </a:stretch>
          </a:blipFill>
        </p:spPr>
        <p:txBody>
          <a:bodyPr wrap="square" lIns="0" tIns="0" rIns="0" bIns="0" rtlCol="0"/>
          <a:lstStyle/>
          <a:p/>
        </p:txBody>
      </p:sp>
      <p:sp>
        <p:nvSpPr>
          <p:cNvPr id="37" name="object 3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9</a:t>
            </a:r>
            <a:endParaRPr lang="en-US" sz="1200" dirty="0"/>
          </a:p>
        </p:txBody>
      </p:sp>
      <p:sp>
        <p:nvSpPr>
          <p:cNvPr id="17" name="object 17"/>
          <p:cNvSpPr txBox="1"/>
          <p:nvPr/>
        </p:nvSpPr>
        <p:spPr>
          <a:xfrm>
            <a:off x="3126739" y="964819"/>
            <a:ext cx="7321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Set</a:t>
            </a:r>
            <a:r>
              <a:rPr sz="1200" b="1" spc="-6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Clock</a:t>
            </a:r>
            <a:endParaRPr sz="1200">
              <a:latin typeface="微软雅黑" panose="020B0503020204020204" charset="-122"/>
              <a:cs typeface="微软雅黑" panose="020B0503020204020204" charset="-122"/>
            </a:endParaRPr>
          </a:p>
        </p:txBody>
      </p:sp>
      <p:sp>
        <p:nvSpPr>
          <p:cNvPr id="18" name="object 18"/>
          <p:cNvSpPr txBox="1"/>
          <p:nvPr/>
        </p:nvSpPr>
        <p:spPr>
          <a:xfrm>
            <a:off x="3407155" y="1560703"/>
            <a:ext cx="2578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p:txBody>
      </p:sp>
      <p:sp>
        <p:nvSpPr>
          <p:cNvPr id="20" name="object 20"/>
          <p:cNvSpPr txBox="1"/>
          <p:nvPr/>
        </p:nvSpPr>
        <p:spPr>
          <a:xfrm>
            <a:off x="2562860" y="2197734"/>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1" name="object 21"/>
          <p:cNvSpPr txBox="1"/>
          <p:nvPr/>
        </p:nvSpPr>
        <p:spPr>
          <a:xfrm>
            <a:off x="3440683" y="22070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2" name="object 22"/>
          <p:cNvSpPr txBox="1"/>
          <p:nvPr/>
        </p:nvSpPr>
        <p:spPr>
          <a:xfrm>
            <a:off x="4053319" y="2196210"/>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23" name="object 23"/>
          <p:cNvSpPr txBox="1"/>
          <p:nvPr/>
        </p:nvSpPr>
        <p:spPr>
          <a:xfrm>
            <a:off x="3257803" y="2560434"/>
            <a:ext cx="47244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Mo</a:t>
            </a:r>
            <a:r>
              <a:rPr sz="1200" b="1" spc="-10" dirty="0">
                <a:solidFill>
                  <a:srgbClr val="FFFFFF"/>
                </a:solidFill>
                <a:latin typeface="微软雅黑" panose="020B0503020204020204" charset="-122"/>
                <a:cs typeface="微软雅黑" panose="020B0503020204020204" charset="-122"/>
              </a:rPr>
              <a:t>d</a:t>
            </a:r>
            <a:r>
              <a:rPr sz="1200" b="1" dirty="0">
                <a:solidFill>
                  <a:srgbClr val="FFFFFF"/>
                </a:solidFill>
                <a:latin typeface="微软雅黑" panose="020B0503020204020204" charset="-122"/>
                <a:cs typeface="微软雅黑" panose="020B0503020204020204" charset="-122"/>
              </a:rPr>
              <a:t>e</a:t>
            </a:r>
            <a:endParaRPr sz="1200">
              <a:latin typeface="微软雅黑" panose="020B0503020204020204" charset="-122"/>
              <a:cs typeface="微软雅黑" panose="020B0503020204020204" charset="-122"/>
            </a:endParaRPr>
          </a:p>
        </p:txBody>
      </p:sp>
      <p:sp>
        <p:nvSpPr>
          <p:cNvPr id="25" name="object 25"/>
          <p:cNvSpPr txBox="1"/>
          <p:nvPr/>
        </p:nvSpPr>
        <p:spPr>
          <a:xfrm>
            <a:off x="3242563" y="2885059"/>
            <a:ext cx="584200" cy="75882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C</a:t>
            </a:r>
            <a:r>
              <a:rPr sz="1200" spc="-5" dirty="0">
                <a:solidFill>
                  <a:srgbClr val="FFFFFF"/>
                </a:solidFill>
                <a:latin typeface="微软雅黑" panose="020B0503020204020204" charset="-122"/>
                <a:cs typeface="微软雅黑" panose="020B0503020204020204" charset="-122"/>
              </a:rPr>
              <a:t>a</a:t>
            </a:r>
            <a:r>
              <a:rPr sz="1200" dirty="0">
                <a:solidFill>
                  <a:srgbClr val="FFFFFF"/>
                </a:solidFill>
                <a:latin typeface="微软雅黑" panose="020B0503020204020204" charset="-122"/>
                <a:cs typeface="微软雅黑" panose="020B0503020204020204" charset="-122"/>
              </a:rPr>
              <a:t>me</a:t>
            </a:r>
            <a:r>
              <a:rPr sz="1200" spc="-5" dirty="0">
                <a:solidFill>
                  <a:srgbClr val="FFFFFF"/>
                </a:solidFill>
                <a:latin typeface="微软雅黑" panose="020B0503020204020204" charset="-122"/>
                <a:cs typeface="微软雅黑" panose="020B0503020204020204" charset="-122"/>
              </a:rPr>
              <a:t>r</a:t>
            </a:r>
            <a:r>
              <a:rPr sz="1200" dirty="0">
                <a:solidFill>
                  <a:srgbClr val="FFFFFF"/>
                </a:solidFill>
                <a:latin typeface="微软雅黑" panose="020B0503020204020204" charset="-122"/>
                <a:cs typeface="微软雅黑" panose="020B0503020204020204" charset="-122"/>
              </a:rPr>
              <a:t>a</a:t>
            </a:r>
            <a:endParaRPr sz="1200">
              <a:latin typeface="微软雅黑" panose="020B0503020204020204" charset="-122"/>
              <a:cs typeface="微软雅黑" panose="020B0503020204020204" charset="-122"/>
            </a:endParaRPr>
          </a:p>
          <a:p>
            <a:pPr marL="120650" marR="76200" indent="-45720">
              <a:lnSpc>
                <a:spcPct val="131000"/>
              </a:lnSpc>
              <a:spcBef>
                <a:spcPts val="565"/>
              </a:spcBef>
            </a:pPr>
            <a:r>
              <a:rPr sz="1200" dirty="0">
                <a:solidFill>
                  <a:srgbClr val="FFFFFF"/>
                </a:solidFill>
                <a:latin typeface="微软雅黑" panose="020B0503020204020204" charset="-122"/>
                <a:cs typeface="微软雅黑" panose="020B0503020204020204" charset="-122"/>
              </a:rPr>
              <a:t>Vid</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o  </a:t>
            </a:r>
            <a:r>
              <a:rPr sz="1200" spc="-5" dirty="0">
                <a:solidFill>
                  <a:srgbClr val="FFFFFF"/>
                </a:solidFill>
                <a:latin typeface="微软雅黑" panose="020B0503020204020204" charset="-122"/>
                <a:cs typeface="微软雅黑" panose="020B0503020204020204" charset="-122"/>
              </a:rPr>
              <a:t>Dual</a:t>
            </a:r>
            <a:endParaRPr sz="1200">
              <a:latin typeface="微软雅黑" panose="020B0503020204020204" charset="-122"/>
              <a:cs typeface="微软雅黑" panose="020B0503020204020204" charset="-122"/>
            </a:endParaRPr>
          </a:p>
        </p:txBody>
      </p:sp>
      <p:sp>
        <p:nvSpPr>
          <p:cNvPr id="27" name="object 27"/>
          <p:cNvSpPr txBox="1"/>
          <p:nvPr/>
        </p:nvSpPr>
        <p:spPr>
          <a:xfrm>
            <a:off x="2561336" y="3805554"/>
            <a:ext cx="716280" cy="208279"/>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8" name="object 28"/>
          <p:cNvSpPr txBox="1"/>
          <p:nvPr/>
        </p:nvSpPr>
        <p:spPr>
          <a:xfrm>
            <a:off x="3454400" y="3820909"/>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9" name="object 29"/>
          <p:cNvSpPr txBox="1"/>
          <p:nvPr/>
        </p:nvSpPr>
        <p:spPr>
          <a:xfrm>
            <a:off x="4051808" y="3804030"/>
            <a:ext cx="2838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30" name="object 30"/>
          <p:cNvSpPr txBox="1"/>
          <p:nvPr/>
        </p:nvSpPr>
        <p:spPr>
          <a:xfrm>
            <a:off x="3074924" y="4186554"/>
            <a:ext cx="8534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Image</a:t>
            </a:r>
            <a:r>
              <a:rPr sz="1200" b="1" spc="-60"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p:txBody>
      </p:sp>
      <p:sp>
        <p:nvSpPr>
          <p:cNvPr id="32" name="object 32"/>
          <p:cNvSpPr txBox="1"/>
          <p:nvPr/>
        </p:nvSpPr>
        <p:spPr>
          <a:xfrm>
            <a:off x="2558287" y="5430126"/>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spc="-10" dirty="0">
                <a:solidFill>
                  <a:srgbClr val="FFFFFF"/>
                </a:solidFill>
                <a:latin typeface="微软雅黑" panose="020B0503020204020204" charset="-122"/>
                <a:cs typeface="微软雅黑" panose="020B0503020204020204" charset="-122"/>
              </a:rPr>
              <a:t>S</a:t>
            </a:r>
            <a:r>
              <a:rPr sz="1200" dirty="0">
                <a:solidFill>
                  <a:srgbClr val="FFFFFF"/>
                </a:solidFill>
                <a:latin typeface="微软雅黑" panose="020B0503020204020204" charset="-122"/>
                <a:cs typeface="微软雅黑" panose="020B0503020204020204" charset="-122"/>
              </a:rPr>
              <a:t>et</a:t>
            </a:r>
            <a:endParaRPr sz="1200">
              <a:latin typeface="微软雅黑" panose="020B0503020204020204" charset="-122"/>
              <a:cs typeface="微软雅黑" panose="020B0503020204020204" charset="-122"/>
            </a:endParaRPr>
          </a:p>
        </p:txBody>
      </p:sp>
      <p:sp>
        <p:nvSpPr>
          <p:cNvPr id="33" name="object 33"/>
          <p:cNvSpPr txBox="1"/>
          <p:nvPr/>
        </p:nvSpPr>
        <p:spPr>
          <a:xfrm>
            <a:off x="3451339" y="54455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34" name="object 34"/>
          <p:cNvSpPr txBox="1"/>
          <p:nvPr/>
        </p:nvSpPr>
        <p:spPr>
          <a:xfrm>
            <a:off x="4048759" y="5428614"/>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5" name="object 35"/>
          <p:cNvSpPr txBox="1"/>
          <p:nvPr/>
        </p:nvSpPr>
        <p:spPr>
          <a:xfrm>
            <a:off x="3398509" y="4488305"/>
            <a:ext cx="339090" cy="779780"/>
          </a:xfrm>
          <a:prstGeom prst="rect">
            <a:avLst/>
          </a:prstGeom>
        </p:spPr>
        <p:txBody>
          <a:bodyPr vert="horz" wrap="square" lIns="0" tIns="82550" rIns="0" bIns="0" rtlCol="0">
            <a:spAutoFit/>
          </a:bodyPr>
          <a:lstStyle/>
          <a:p>
            <a:pPr marL="44450">
              <a:lnSpc>
                <a:spcPct val="100000"/>
              </a:lnSpc>
              <a:spcBef>
                <a:spcPts val="650"/>
              </a:spcBef>
            </a:pPr>
            <a:r>
              <a:rPr sz="1200" dirty="0">
                <a:solidFill>
                  <a:srgbClr val="FFFFFF"/>
                </a:solidFill>
                <a:latin typeface="微软雅黑" panose="020B0503020204020204" charset="-122"/>
                <a:cs typeface="微软雅黑" panose="020B0503020204020204" charset="-122"/>
              </a:rPr>
              <a:t>5M</a:t>
            </a:r>
            <a:endParaRPr sz="1200">
              <a:latin typeface="微软雅黑" panose="020B0503020204020204" charset="-122"/>
              <a:cs typeface="微软雅黑" panose="020B0503020204020204" charset="-122"/>
            </a:endParaRPr>
          </a:p>
          <a:p>
            <a:pPr marL="12700">
              <a:lnSpc>
                <a:spcPct val="100000"/>
              </a:lnSpc>
              <a:spcBef>
                <a:spcPts val="550"/>
              </a:spcBef>
            </a:pPr>
            <a:r>
              <a:rPr sz="1200" spc="-65" dirty="0">
                <a:solidFill>
                  <a:srgbClr val="FFFFFF"/>
                </a:solidFill>
                <a:latin typeface="微软雅黑" panose="020B0503020204020204" charset="-122"/>
                <a:cs typeface="微软雅黑" panose="020B0503020204020204" charset="-122"/>
              </a:rPr>
              <a:t>16M</a:t>
            </a:r>
            <a:endParaRPr sz="1200">
              <a:latin typeface="微软雅黑" panose="020B0503020204020204" charset="-122"/>
              <a:cs typeface="微软雅黑" panose="020B0503020204020204" charset="-122"/>
            </a:endParaRPr>
          </a:p>
          <a:p>
            <a:pPr marL="20955">
              <a:lnSpc>
                <a:spcPct val="100000"/>
              </a:lnSpc>
              <a:spcBef>
                <a:spcPts val="520"/>
              </a:spcBef>
            </a:pPr>
            <a:r>
              <a:rPr sz="1200" spc="-50" dirty="0">
                <a:solidFill>
                  <a:srgbClr val="FFFFFF"/>
                </a:solidFill>
                <a:latin typeface="微软雅黑" panose="020B0503020204020204" charset="-122"/>
                <a:cs typeface="微软雅黑" panose="020B0503020204020204" charset="-122"/>
              </a:rPr>
              <a:t>30</a:t>
            </a:r>
            <a:r>
              <a:rPr sz="1200" spc="-95" dirty="0">
                <a:solidFill>
                  <a:srgbClr val="FFFFFF"/>
                </a:solidFill>
                <a:latin typeface="微软雅黑" panose="020B0503020204020204" charset="-122"/>
                <a:cs typeface="微软雅黑" panose="020B0503020204020204" charset="-122"/>
              </a:rPr>
              <a:t>M</a:t>
            </a:r>
            <a:endParaRPr sz="1200">
              <a:latin typeface="微软雅黑" panose="020B0503020204020204" charset="-122"/>
              <a:cs typeface="微软雅黑" panose="020B0503020204020204" charset="-122"/>
            </a:endParaRPr>
          </a:p>
        </p:txBody>
      </p:sp>
      <p:sp>
        <p:nvSpPr>
          <p:cNvPr id="43" name="object 5"/>
          <p:cNvSpPr txBox="1"/>
          <p:nvPr>
            <p:custDataLst>
              <p:tags r:id="rId4"/>
            </p:custDataLst>
          </p:nvPr>
        </p:nvSpPr>
        <p:spPr>
          <a:xfrm>
            <a:off x="762000" y="1744345"/>
            <a:ext cx="10532745" cy="1725930"/>
          </a:xfrm>
          <a:prstGeom prst="rect">
            <a:avLst/>
          </a:prstGeom>
        </p:spPr>
        <p:txBody>
          <a:bodyPr vert="horz" wrap="square" lIns="0" tIns="12700" rIns="0" bIns="0" rtlCol="0">
            <a:spAutoFit/>
          </a:bodyPr>
          <a:p>
            <a:pPr marL="12700">
              <a:lnSpc>
                <a:spcPct val="100000"/>
              </a:lnSpc>
              <a:spcBef>
                <a:spcPts val="100"/>
              </a:spcBef>
            </a:pPr>
            <a:r>
              <a:rPr lang="en-US" sz="1800" b="1" spc="-5" dirty="0">
                <a:latin typeface="Calibri" panose="020F0502020204030204"/>
                <a:cs typeface="Calibri" panose="020F0502020204030204"/>
              </a:rPr>
              <a:t>Resolution: </a:t>
            </a:r>
            <a:r>
              <a:rPr lang="en-US" sz="1800" dirty="0">
                <a:latin typeface="Calibri" panose="020F0502020204030204"/>
                <a:cs typeface="Calibri" panose="020F0502020204030204"/>
              </a:rPr>
              <a:t>32M,16M,4M</a:t>
            </a:r>
            <a:endParaRPr lang="en-US" sz="1800" dirty="0">
              <a:latin typeface="Calibri" panose="020F0502020204030204"/>
              <a:cs typeface="Calibri" panose="020F0502020204030204"/>
            </a:endParaRPr>
          </a:p>
          <a:p>
            <a:pPr marL="12700">
              <a:lnSpc>
                <a:spcPct val="100000"/>
              </a:lnSpc>
              <a:spcBef>
                <a:spcPts val="100"/>
              </a:spcBef>
            </a:pPr>
            <a:endParaRPr sz="1800" dirty="0">
              <a:latin typeface="Calibri" panose="020F0502020204030204"/>
              <a:cs typeface="Calibri" panose="020F0502020204030204"/>
            </a:endParaRPr>
          </a:p>
          <a:p>
            <a:pPr marL="12700">
              <a:lnSpc>
                <a:spcPct val="100000"/>
              </a:lnSpc>
              <a:spcBef>
                <a:spcPts val="100"/>
              </a:spcBef>
            </a:pPr>
            <a:r>
              <a:rPr sz="1800" b="1" dirty="0">
                <a:latin typeface="Calibri" panose="020F0502020204030204"/>
                <a:cs typeface="Calibri" panose="020F0502020204030204"/>
              </a:rPr>
              <a:t>Picture Number:</a:t>
            </a:r>
            <a:r>
              <a:rPr sz="1800" dirty="0">
                <a:latin typeface="Calibri" panose="020F0502020204030204"/>
                <a:cs typeface="Calibri" panose="020F0502020204030204"/>
              </a:rPr>
              <a:t> 1-</a:t>
            </a:r>
            <a:r>
              <a:rPr lang="en-US" sz="1800" dirty="0">
                <a:latin typeface="Calibri" panose="020F0502020204030204"/>
                <a:cs typeface="Calibri" panose="020F0502020204030204"/>
              </a:rPr>
              <a:t>9</a:t>
            </a:r>
            <a:r>
              <a:rPr sz="1800" dirty="0">
                <a:latin typeface="Calibri" panose="020F0502020204030204"/>
                <a:cs typeface="Calibri" panose="020F0502020204030204"/>
              </a:rPr>
              <a:t> photos. Select the number of photos to be taken in succesion.( Available on Photo mode)</a:t>
            </a:r>
            <a:endParaRPr sz="1800" dirty="0">
              <a:latin typeface="Calibri" panose="020F0502020204030204"/>
              <a:cs typeface="Calibri" panose="020F0502020204030204"/>
            </a:endParaRPr>
          </a:p>
          <a:p>
            <a:pPr marL="12700">
              <a:lnSpc>
                <a:spcPct val="100000"/>
              </a:lnSpc>
              <a:spcBef>
                <a:spcPts val="100"/>
              </a:spcBef>
            </a:pPr>
            <a:endParaRPr sz="1800" dirty="0">
              <a:latin typeface="Calibri" panose="020F0502020204030204"/>
              <a:cs typeface="Calibri" panose="020F0502020204030204"/>
            </a:endParaRPr>
          </a:p>
          <a:p>
            <a:pPr marL="12700">
              <a:lnSpc>
                <a:spcPct val="100000"/>
              </a:lnSpc>
              <a:spcBef>
                <a:spcPts val="100"/>
              </a:spcBef>
            </a:pPr>
            <a:r>
              <a:rPr lang="en-US" sz="1800" b="1" dirty="0">
                <a:latin typeface="Calibri" panose="020F0502020204030204"/>
                <a:cs typeface="Calibri" panose="020F0502020204030204"/>
              </a:rPr>
              <a:t>Quality</a:t>
            </a:r>
            <a:r>
              <a:rPr sz="1800" b="1" dirty="0">
                <a:latin typeface="Calibri" panose="020F0502020204030204"/>
                <a:cs typeface="Calibri" panose="020F0502020204030204"/>
              </a:rPr>
              <a:t>: </a:t>
            </a:r>
            <a:r>
              <a:rPr lang="en-US" sz="1800" dirty="0">
                <a:latin typeface="Calibri" panose="020F0502020204030204"/>
                <a:cs typeface="Calibri" panose="020F0502020204030204"/>
              </a:rPr>
              <a:t>Super Fine,Fine,Normal</a:t>
            </a:r>
            <a:endParaRPr lang="en-US" sz="1800" spc="-5" dirty="0">
              <a:latin typeface="Calibri" panose="020F0502020204030204"/>
              <a:cs typeface="Calibri" panose="020F0502020204030204"/>
            </a:endParaRPr>
          </a:p>
          <a:p>
            <a:pPr marL="12700">
              <a:lnSpc>
                <a:spcPct val="100000"/>
              </a:lnSpc>
            </a:pPr>
            <a:endParaRPr sz="1800">
              <a:latin typeface="Calibri" panose="020F0502020204030204"/>
              <a:cs typeface="Calibri" panose="020F0502020204030204"/>
            </a:endParaRPr>
          </a:p>
        </p:txBody>
      </p:sp>
      <p:sp>
        <p:nvSpPr>
          <p:cNvPr id="9" name="object 5"/>
          <p:cNvSpPr txBox="1"/>
          <p:nvPr>
            <p:custDataLst>
              <p:tags r:id="rId5"/>
            </p:custDataLst>
          </p:nvPr>
        </p:nvSpPr>
        <p:spPr>
          <a:xfrm>
            <a:off x="717550" y="4267200"/>
            <a:ext cx="10532745" cy="2266950"/>
          </a:xfrm>
          <a:prstGeom prst="rect">
            <a:avLst/>
          </a:prstGeom>
        </p:spPr>
        <p:txBody>
          <a:bodyPr vert="horz" wrap="square" lIns="0" tIns="12700" rIns="0" bIns="0" rtlCol="0">
            <a:spAutoFit/>
          </a:bodyPr>
          <a:p>
            <a:pPr marL="12700">
              <a:lnSpc>
                <a:spcPct val="100000"/>
              </a:lnSpc>
              <a:spcBef>
                <a:spcPts val="100"/>
              </a:spcBef>
            </a:pPr>
            <a:r>
              <a:rPr lang="en-US" sz="1800" b="1" spc="-5" dirty="0">
                <a:latin typeface="Calibri" panose="020F0502020204030204"/>
                <a:cs typeface="Calibri" panose="020F0502020204030204"/>
              </a:rPr>
              <a:t>Resolution: </a:t>
            </a:r>
            <a:r>
              <a:rPr lang="en-US" sz="1800" dirty="0">
                <a:latin typeface="Calibri" panose="020F0502020204030204"/>
                <a:cs typeface="Calibri" panose="020F0502020204030204"/>
              </a:rPr>
              <a:t>2560*1440,1920*1080,1280*720</a:t>
            </a:r>
            <a:endParaRPr lang="en-US" sz="1800" dirty="0">
              <a:latin typeface="Calibri" panose="020F0502020204030204"/>
              <a:cs typeface="Calibri" panose="020F0502020204030204"/>
            </a:endParaRPr>
          </a:p>
          <a:p>
            <a:pPr marL="12700">
              <a:lnSpc>
                <a:spcPct val="100000"/>
              </a:lnSpc>
              <a:spcBef>
                <a:spcPts val="100"/>
              </a:spcBef>
            </a:pPr>
            <a:endParaRPr sz="1800" dirty="0">
              <a:latin typeface="Calibri" panose="020F0502020204030204"/>
              <a:cs typeface="Calibri" panose="020F0502020204030204"/>
            </a:endParaRPr>
          </a:p>
          <a:p>
            <a:pPr marL="12700">
              <a:lnSpc>
                <a:spcPct val="100000"/>
              </a:lnSpc>
            </a:pPr>
            <a:r>
              <a:rPr b="1" spc="-5" dirty="0">
                <a:latin typeface="Calibri" panose="020F0502020204030204"/>
                <a:cs typeface="Calibri" panose="020F0502020204030204"/>
                <a:sym typeface="+mn-ea"/>
              </a:rPr>
              <a:t>Video</a:t>
            </a:r>
            <a:r>
              <a:rPr b="1" spc="-20" dirty="0">
                <a:latin typeface="Calibri" panose="020F0502020204030204"/>
                <a:cs typeface="Calibri" panose="020F0502020204030204"/>
                <a:sym typeface="+mn-ea"/>
              </a:rPr>
              <a:t> </a:t>
            </a:r>
            <a:r>
              <a:rPr b="1" spc="-5" dirty="0">
                <a:latin typeface="Calibri" panose="020F0502020204030204"/>
                <a:cs typeface="Calibri" panose="020F0502020204030204"/>
                <a:sym typeface="+mn-ea"/>
              </a:rPr>
              <a:t>Length:</a:t>
            </a:r>
            <a:r>
              <a:rPr b="1" spc="-2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5-</a:t>
            </a:r>
            <a:r>
              <a:rPr lang="en-US" spc="-5" dirty="0">
                <a:latin typeface="Calibri" panose="020F0502020204030204"/>
                <a:cs typeface="Calibri" panose="020F0502020204030204"/>
                <a:sym typeface="+mn-ea"/>
              </a:rPr>
              <a:t>60</a:t>
            </a:r>
            <a:r>
              <a:rPr spc="-2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seconds</a:t>
            </a:r>
            <a:endParaRPr>
              <a:latin typeface="Calibri" panose="020F0502020204030204"/>
              <a:cs typeface="Calibri" panose="020F0502020204030204"/>
            </a:endParaRPr>
          </a:p>
          <a:p>
            <a:pPr marL="12700" marR="5080">
              <a:lnSpc>
                <a:spcPct val="100000"/>
              </a:lnSpc>
            </a:pPr>
            <a:r>
              <a:rPr spc="-5" dirty="0">
                <a:latin typeface="Calibri" panose="020F0502020204030204"/>
                <a:cs typeface="Calibri" panose="020F0502020204030204"/>
                <a:sym typeface="+mn-ea"/>
              </a:rPr>
              <a:t>Specify the</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duration</a:t>
            </a:r>
            <a:r>
              <a:rPr spc="-5" dirty="0">
                <a:latin typeface="Calibri" panose="020F0502020204030204"/>
                <a:cs typeface="Calibri" panose="020F0502020204030204"/>
                <a:sym typeface="+mn-ea"/>
              </a:rPr>
              <a:t> </a:t>
            </a:r>
            <a:r>
              <a:rPr dirty="0">
                <a:latin typeface="Calibri" panose="020F0502020204030204"/>
                <a:cs typeface="Calibri" panose="020F0502020204030204"/>
                <a:sym typeface="+mn-ea"/>
              </a:rPr>
              <a:t>of a</a:t>
            </a:r>
            <a:r>
              <a:rPr spc="-5" dirty="0">
                <a:latin typeface="Calibri" panose="020F0502020204030204"/>
                <a:cs typeface="Calibri" panose="020F0502020204030204"/>
                <a:sym typeface="+mn-ea"/>
              </a:rPr>
              <a:t> video</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recording</a:t>
            </a:r>
            <a:r>
              <a:rPr spc="-5" dirty="0">
                <a:latin typeface="Calibri" panose="020F0502020204030204"/>
                <a:cs typeface="Calibri" panose="020F0502020204030204"/>
                <a:sym typeface="+mn-ea"/>
              </a:rPr>
              <a:t> when</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the </a:t>
            </a:r>
            <a:r>
              <a:rPr spc="-15" dirty="0">
                <a:latin typeface="Calibri" panose="020F0502020204030204"/>
                <a:cs typeface="Calibri" panose="020F0502020204030204"/>
                <a:sym typeface="+mn-ea"/>
              </a:rPr>
              <a:t>camera</a:t>
            </a:r>
            <a:r>
              <a:rPr dirty="0">
                <a:latin typeface="Calibri" panose="020F0502020204030204"/>
                <a:cs typeface="Calibri" panose="020F0502020204030204"/>
                <a:sym typeface="+mn-ea"/>
              </a:rPr>
              <a:t> is</a:t>
            </a:r>
            <a:r>
              <a:rPr spc="-5" dirty="0">
                <a:latin typeface="Calibri" panose="020F0502020204030204"/>
                <a:cs typeface="Calibri" panose="020F0502020204030204"/>
                <a:sym typeface="+mn-ea"/>
              </a:rPr>
              <a:t> triggered</a:t>
            </a:r>
            <a:r>
              <a:rPr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automatically.</a:t>
            </a:r>
            <a:r>
              <a:rPr spc="-5" dirty="0">
                <a:latin typeface="Calibri" panose="020F0502020204030204"/>
                <a:cs typeface="Calibri" panose="020F0502020204030204"/>
                <a:sym typeface="+mn-ea"/>
              </a:rPr>
              <a:t> Video's</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recording</a:t>
            </a:r>
            <a:r>
              <a:rPr spc="-5" dirty="0">
                <a:latin typeface="Calibri" panose="020F0502020204030204"/>
                <a:cs typeface="Calibri" panose="020F0502020204030204"/>
                <a:sym typeface="+mn-ea"/>
              </a:rPr>
              <a:t> period </a:t>
            </a:r>
            <a:r>
              <a:rPr spc="-39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won't</a:t>
            </a:r>
            <a:r>
              <a:rPr spc="-5" dirty="0">
                <a:latin typeface="Calibri" panose="020F0502020204030204"/>
                <a:cs typeface="Calibri" panose="020F0502020204030204"/>
                <a:sym typeface="+mn-ea"/>
              </a:rPr>
              <a:t> be limited </a:t>
            </a:r>
            <a:r>
              <a:rPr dirty="0">
                <a:latin typeface="Calibri" panose="020F0502020204030204"/>
                <a:cs typeface="Calibri" panose="020F0502020204030204"/>
                <a:sym typeface="+mn-ea"/>
              </a:rPr>
              <a:t>in</a:t>
            </a:r>
            <a:r>
              <a:rPr spc="-5" dirty="0">
                <a:latin typeface="Calibri" panose="020F0502020204030204"/>
                <a:cs typeface="Calibri" panose="020F0502020204030204"/>
                <a:sym typeface="+mn-ea"/>
              </a:rPr>
              <a:t> Setup mode.</a:t>
            </a:r>
            <a:endParaRPr sz="1800" dirty="0">
              <a:latin typeface="Calibri" panose="020F0502020204030204"/>
              <a:cs typeface="Calibri" panose="020F0502020204030204"/>
            </a:endParaRPr>
          </a:p>
          <a:p>
            <a:pPr marL="12700">
              <a:lnSpc>
                <a:spcPct val="100000"/>
              </a:lnSpc>
              <a:spcBef>
                <a:spcPts val="100"/>
              </a:spcBef>
            </a:pPr>
            <a:endParaRPr sz="1800" dirty="0">
              <a:latin typeface="Calibri" panose="020F0502020204030204"/>
              <a:cs typeface="Calibri" panose="020F0502020204030204"/>
            </a:endParaRPr>
          </a:p>
          <a:p>
            <a:pPr marL="12700">
              <a:lnSpc>
                <a:spcPct val="100000"/>
              </a:lnSpc>
              <a:spcBef>
                <a:spcPts val="100"/>
              </a:spcBef>
            </a:pPr>
            <a:r>
              <a:rPr lang="en-US" sz="1800" b="1" dirty="0">
                <a:latin typeface="Calibri" panose="020F0502020204030204"/>
                <a:cs typeface="Calibri" panose="020F0502020204030204"/>
              </a:rPr>
              <a:t>Record Audio</a:t>
            </a:r>
            <a:r>
              <a:rPr sz="1800" b="1" dirty="0">
                <a:latin typeface="Calibri" panose="020F0502020204030204"/>
                <a:cs typeface="Calibri" panose="020F0502020204030204"/>
              </a:rPr>
              <a:t>: </a:t>
            </a:r>
            <a:r>
              <a:rPr lang="en-US" sz="1800" dirty="0">
                <a:latin typeface="Calibri" panose="020F0502020204030204"/>
                <a:cs typeface="Calibri" panose="020F0502020204030204"/>
              </a:rPr>
              <a:t>ON,OFF</a:t>
            </a:r>
            <a:endParaRPr lang="en-US" sz="1800" spc="-5" dirty="0">
              <a:latin typeface="Calibri" panose="020F0502020204030204"/>
              <a:cs typeface="Calibri" panose="020F0502020204030204"/>
            </a:endParaRPr>
          </a:p>
          <a:p>
            <a:pPr marL="12700">
              <a:lnSpc>
                <a:spcPct val="100000"/>
              </a:lnSpc>
            </a:pPr>
            <a:endParaRPr sz="1800">
              <a:latin typeface="Calibri" panose="020F0502020204030204"/>
              <a:cs typeface="Calibri" panose="020F0502020204030204"/>
            </a:endParaRPr>
          </a:p>
        </p:txBody>
      </p:sp>
      <p:pic>
        <p:nvPicPr>
          <p:cNvPr id="11" name="object 4"/>
          <p:cNvPicPr/>
          <p:nvPr>
            <p:custDataLst>
              <p:tags r:id="rId6"/>
            </p:custDataLst>
          </p:nvPr>
        </p:nvPicPr>
        <p:blipFill>
          <a:blip r:embed="rId7" cstate="print"/>
          <a:stretch>
            <a:fillRect/>
          </a:stretch>
        </p:blipFill>
        <p:spPr>
          <a:xfrm>
            <a:off x="676655" y="829055"/>
            <a:ext cx="10811256" cy="862584"/>
          </a:xfrm>
          <a:prstGeom prst="rect">
            <a:avLst/>
          </a:prstGeom>
        </p:spPr>
      </p:pic>
      <p:pic>
        <p:nvPicPr>
          <p:cNvPr id="12" name="object 6"/>
          <p:cNvPicPr/>
          <p:nvPr>
            <p:custDataLst>
              <p:tags r:id="rId8"/>
            </p:custDataLst>
          </p:nvPr>
        </p:nvPicPr>
        <p:blipFill>
          <a:blip r:embed="rId9" cstate="print"/>
          <a:stretch>
            <a:fillRect/>
          </a:stretch>
        </p:blipFill>
        <p:spPr>
          <a:xfrm>
            <a:off x="676655" y="3399917"/>
            <a:ext cx="10725912" cy="7482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7" y="6414769"/>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2" y="744854"/>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717296"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7" name="object 7"/>
          <p:cNvSpPr/>
          <p:nvPr/>
        </p:nvSpPr>
        <p:spPr>
          <a:xfrm>
            <a:off x="4219955" y="949452"/>
            <a:ext cx="309371" cy="173736"/>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2532887" y="952500"/>
            <a:ext cx="295656" cy="172212"/>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4219955" y="2564892"/>
            <a:ext cx="306324" cy="172212"/>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2526791" y="4197096"/>
            <a:ext cx="295656" cy="172212"/>
          </a:xfrm>
          <a:prstGeom prst="rect">
            <a:avLst/>
          </a:prstGeom>
          <a:blipFill>
            <a:blip r:embed="rId2" cstate="print"/>
            <a:stretch>
              <a:fillRect/>
            </a:stretch>
          </a:blipFill>
        </p:spPr>
        <p:txBody>
          <a:bodyPr wrap="square" lIns="0" tIns="0" rIns="0" bIns="0" rtlCol="0"/>
          <a:lstStyle/>
          <a:p/>
        </p:txBody>
      </p:sp>
      <p:sp>
        <p:nvSpPr>
          <p:cNvPr id="37" name="object 3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9</a:t>
            </a:r>
            <a:endParaRPr lang="en-US" sz="1200" dirty="0"/>
          </a:p>
        </p:txBody>
      </p:sp>
      <p:sp>
        <p:nvSpPr>
          <p:cNvPr id="17" name="object 17"/>
          <p:cNvSpPr txBox="1"/>
          <p:nvPr/>
        </p:nvSpPr>
        <p:spPr>
          <a:xfrm>
            <a:off x="3126739" y="964819"/>
            <a:ext cx="7321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Set</a:t>
            </a:r>
            <a:r>
              <a:rPr sz="1200" b="1" spc="-6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Clock</a:t>
            </a:r>
            <a:endParaRPr sz="1200">
              <a:latin typeface="微软雅黑" panose="020B0503020204020204" charset="-122"/>
              <a:cs typeface="微软雅黑" panose="020B0503020204020204" charset="-122"/>
            </a:endParaRPr>
          </a:p>
        </p:txBody>
      </p:sp>
      <p:sp>
        <p:nvSpPr>
          <p:cNvPr id="18" name="object 18"/>
          <p:cNvSpPr txBox="1"/>
          <p:nvPr/>
        </p:nvSpPr>
        <p:spPr>
          <a:xfrm>
            <a:off x="3407155" y="1560703"/>
            <a:ext cx="2578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p:txBody>
      </p:sp>
      <p:sp>
        <p:nvSpPr>
          <p:cNvPr id="20" name="object 20"/>
          <p:cNvSpPr txBox="1"/>
          <p:nvPr/>
        </p:nvSpPr>
        <p:spPr>
          <a:xfrm>
            <a:off x="2562860" y="2197734"/>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1" name="object 21"/>
          <p:cNvSpPr txBox="1"/>
          <p:nvPr/>
        </p:nvSpPr>
        <p:spPr>
          <a:xfrm>
            <a:off x="3440683" y="22070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2" name="object 22"/>
          <p:cNvSpPr txBox="1"/>
          <p:nvPr/>
        </p:nvSpPr>
        <p:spPr>
          <a:xfrm>
            <a:off x="4053319" y="2196210"/>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23" name="object 23"/>
          <p:cNvSpPr txBox="1"/>
          <p:nvPr/>
        </p:nvSpPr>
        <p:spPr>
          <a:xfrm>
            <a:off x="3257803" y="2560434"/>
            <a:ext cx="47244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Mo</a:t>
            </a:r>
            <a:r>
              <a:rPr sz="1200" b="1" spc="-10" dirty="0">
                <a:solidFill>
                  <a:srgbClr val="FFFFFF"/>
                </a:solidFill>
                <a:latin typeface="微软雅黑" panose="020B0503020204020204" charset="-122"/>
                <a:cs typeface="微软雅黑" panose="020B0503020204020204" charset="-122"/>
              </a:rPr>
              <a:t>d</a:t>
            </a:r>
            <a:r>
              <a:rPr sz="1200" b="1" dirty="0">
                <a:solidFill>
                  <a:srgbClr val="FFFFFF"/>
                </a:solidFill>
                <a:latin typeface="微软雅黑" panose="020B0503020204020204" charset="-122"/>
                <a:cs typeface="微软雅黑" panose="020B0503020204020204" charset="-122"/>
              </a:rPr>
              <a:t>e</a:t>
            </a:r>
            <a:endParaRPr sz="1200">
              <a:latin typeface="微软雅黑" panose="020B0503020204020204" charset="-122"/>
              <a:cs typeface="微软雅黑" panose="020B0503020204020204" charset="-122"/>
            </a:endParaRPr>
          </a:p>
        </p:txBody>
      </p:sp>
      <p:sp>
        <p:nvSpPr>
          <p:cNvPr id="25" name="object 25"/>
          <p:cNvSpPr txBox="1"/>
          <p:nvPr/>
        </p:nvSpPr>
        <p:spPr>
          <a:xfrm>
            <a:off x="3242563" y="2885059"/>
            <a:ext cx="584200" cy="75882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C</a:t>
            </a:r>
            <a:r>
              <a:rPr sz="1200" spc="-5" dirty="0">
                <a:solidFill>
                  <a:srgbClr val="FFFFFF"/>
                </a:solidFill>
                <a:latin typeface="微软雅黑" panose="020B0503020204020204" charset="-122"/>
                <a:cs typeface="微软雅黑" panose="020B0503020204020204" charset="-122"/>
              </a:rPr>
              <a:t>a</a:t>
            </a:r>
            <a:r>
              <a:rPr sz="1200" dirty="0">
                <a:solidFill>
                  <a:srgbClr val="FFFFFF"/>
                </a:solidFill>
                <a:latin typeface="微软雅黑" panose="020B0503020204020204" charset="-122"/>
                <a:cs typeface="微软雅黑" panose="020B0503020204020204" charset="-122"/>
              </a:rPr>
              <a:t>me</a:t>
            </a:r>
            <a:r>
              <a:rPr sz="1200" spc="-5" dirty="0">
                <a:solidFill>
                  <a:srgbClr val="FFFFFF"/>
                </a:solidFill>
                <a:latin typeface="微软雅黑" panose="020B0503020204020204" charset="-122"/>
                <a:cs typeface="微软雅黑" panose="020B0503020204020204" charset="-122"/>
              </a:rPr>
              <a:t>r</a:t>
            </a:r>
            <a:r>
              <a:rPr sz="1200" dirty="0">
                <a:solidFill>
                  <a:srgbClr val="FFFFFF"/>
                </a:solidFill>
                <a:latin typeface="微软雅黑" panose="020B0503020204020204" charset="-122"/>
                <a:cs typeface="微软雅黑" panose="020B0503020204020204" charset="-122"/>
              </a:rPr>
              <a:t>a</a:t>
            </a:r>
            <a:endParaRPr sz="1200">
              <a:latin typeface="微软雅黑" panose="020B0503020204020204" charset="-122"/>
              <a:cs typeface="微软雅黑" panose="020B0503020204020204" charset="-122"/>
            </a:endParaRPr>
          </a:p>
          <a:p>
            <a:pPr marL="120650" marR="76200" indent="-45720">
              <a:lnSpc>
                <a:spcPct val="131000"/>
              </a:lnSpc>
              <a:spcBef>
                <a:spcPts val="565"/>
              </a:spcBef>
            </a:pPr>
            <a:r>
              <a:rPr sz="1200" dirty="0">
                <a:solidFill>
                  <a:srgbClr val="FFFFFF"/>
                </a:solidFill>
                <a:latin typeface="微软雅黑" panose="020B0503020204020204" charset="-122"/>
                <a:cs typeface="微软雅黑" panose="020B0503020204020204" charset="-122"/>
              </a:rPr>
              <a:t>Vid</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o  </a:t>
            </a:r>
            <a:r>
              <a:rPr sz="1200" spc="-5" dirty="0">
                <a:solidFill>
                  <a:srgbClr val="FFFFFF"/>
                </a:solidFill>
                <a:latin typeface="微软雅黑" panose="020B0503020204020204" charset="-122"/>
                <a:cs typeface="微软雅黑" panose="020B0503020204020204" charset="-122"/>
              </a:rPr>
              <a:t>Dual</a:t>
            </a:r>
            <a:endParaRPr sz="1200">
              <a:latin typeface="微软雅黑" panose="020B0503020204020204" charset="-122"/>
              <a:cs typeface="微软雅黑" panose="020B0503020204020204" charset="-122"/>
            </a:endParaRPr>
          </a:p>
        </p:txBody>
      </p:sp>
      <p:sp>
        <p:nvSpPr>
          <p:cNvPr id="27" name="object 27"/>
          <p:cNvSpPr txBox="1"/>
          <p:nvPr/>
        </p:nvSpPr>
        <p:spPr>
          <a:xfrm>
            <a:off x="2561336" y="3805554"/>
            <a:ext cx="716280" cy="208279"/>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8" name="object 28"/>
          <p:cNvSpPr txBox="1"/>
          <p:nvPr/>
        </p:nvSpPr>
        <p:spPr>
          <a:xfrm>
            <a:off x="3454400" y="3820909"/>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9" name="object 29"/>
          <p:cNvSpPr txBox="1"/>
          <p:nvPr/>
        </p:nvSpPr>
        <p:spPr>
          <a:xfrm>
            <a:off x="4051808" y="3804030"/>
            <a:ext cx="2838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30" name="object 30"/>
          <p:cNvSpPr txBox="1"/>
          <p:nvPr/>
        </p:nvSpPr>
        <p:spPr>
          <a:xfrm>
            <a:off x="3074924" y="4186554"/>
            <a:ext cx="8534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Image</a:t>
            </a:r>
            <a:r>
              <a:rPr sz="1200" b="1" spc="-60"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p:txBody>
      </p:sp>
      <p:sp>
        <p:nvSpPr>
          <p:cNvPr id="32" name="object 32"/>
          <p:cNvSpPr txBox="1"/>
          <p:nvPr/>
        </p:nvSpPr>
        <p:spPr>
          <a:xfrm>
            <a:off x="2558287" y="5430126"/>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spc="-10" dirty="0">
                <a:solidFill>
                  <a:srgbClr val="FFFFFF"/>
                </a:solidFill>
                <a:latin typeface="微软雅黑" panose="020B0503020204020204" charset="-122"/>
                <a:cs typeface="微软雅黑" panose="020B0503020204020204" charset="-122"/>
              </a:rPr>
              <a:t>S</a:t>
            </a:r>
            <a:r>
              <a:rPr sz="1200" dirty="0">
                <a:solidFill>
                  <a:srgbClr val="FFFFFF"/>
                </a:solidFill>
                <a:latin typeface="微软雅黑" panose="020B0503020204020204" charset="-122"/>
                <a:cs typeface="微软雅黑" panose="020B0503020204020204" charset="-122"/>
              </a:rPr>
              <a:t>et</a:t>
            </a:r>
            <a:endParaRPr sz="1200">
              <a:latin typeface="微软雅黑" panose="020B0503020204020204" charset="-122"/>
              <a:cs typeface="微软雅黑" panose="020B0503020204020204" charset="-122"/>
            </a:endParaRPr>
          </a:p>
        </p:txBody>
      </p:sp>
      <p:sp>
        <p:nvSpPr>
          <p:cNvPr id="33" name="object 33"/>
          <p:cNvSpPr txBox="1"/>
          <p:nvPr/>
        </p:nvSpPr>
        <p:spPr>
          <a:xfrm>
            <a:off x="3451339" y="54455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34" name="object 34"/>
          <p:cNvSpPr txBox="1"/>
          <p:nvPr/>
        </p:nvSpPr>
        <p:spPr>
          <a:xfrm>
            <a:off x="4048759" y="5428614"/>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5" name="object 35"/>
          <p:cNvSpPr txBox="1"/>
          <p:nvPr/>
        </p:nvSpPr>
        <p:spPr>
          <a:xfrm>
            <a:off x="3398509" y="4488305"/>
            <a:ext cx="339090" cy="779780"/>
          </a:xfrm>
          <a:prstGeom prst="rect">
            <a:avLst/>
          </a:prstGeom>
        </p:spPr>
        <p:txBody>
          <a:bodyPr vert="horz" wrap="square" lIns="0" tIns="82550" rIns="0" bIns="0" rtlCol="0">
            <a:spAutoFit/>
          </a:bodyPr>
          <a:lstStyle/>
          <a:p>
            <a:pPr marL="44450">
              <a:lnSpc>
                <a:spcPct val="100000"/>
              </a:lnSpc>
              <a:spcBef>
                <a:spcPts val="650"/>
              </a:spcBef>
            </a:pPr>
            <a:r>
              <a:rPr sz="1200" dirty="0">
                <a:solidFill>
                  <a:srgbClr val="FFFFFF"/>
                </a:solidFill>
                <a:latin typeface="微软雅黑" panose="020B0503020204020204" charset="-122"/>
                <a:cs typeface="微软雅黑" panose="020B0503020204020204" charset="-122"/>
              </a:rPr>
              <a:t>5M</a:t>
            </a:r>
            <a:endParaRPr sz="1200">
              <a:latin typeface="微软雅黑" panose="020B0503020204020204" charset="-122"/>
              <a:cs typeface="微软雅黑" panose="020B0503020204020204" charset="-122"/>
            </a:endParaRPr>
          </a:p>
          <a:p>
            <a:pPr marL="12700">
              <a:lnSpc>
                <a:spcPct val="100000"/>
              </a:lnSpc>
              <a:spcBef>
                <a:spcPts val="550"/>
              </a:spcBef>
            </a:pPr>
            <a:r>
              <a:rPr sz="1200" spc="-65" dirty="0">
                <a:solidFill>
                  <a:srgbClr val="FFFFFF"/>
                </a:solidFill>
                <a:latin typeface="微软雅黑" panose="020B0503020204020204" charset="-122"/>
                <a:cs typeface="微软雅黑" panose="020B0503020204020204" charset="-122"/>
              </a:rPr>
              <a:t>16M</a:t>
            </a:r>
            <a:endParaRPr sz="1200">
              <a:latin typeface="微软雅黑" panose="020B0503020204020204" charset="-122"/>
              <a:cs typeface="微软雅黑" panose="020B0503020204020204" charset="-122"/>
            </a:endParaRPr>
          </a:p>
          <a:p>
            <a:pPr marL="20955">
              <a:lnSpc>
                <a:spcPct val="100000"/>
              </a:lnSpc>
              <a:spcBef>
                <a:spcPts val="520"/>
              </a:spcBef>
            </a:pPr>
            <a:r>
              <a:rPr sz="1200" spc="-50" dirty="0">
                <a:solidFill>
                  <a:srgbClr val="FFFFFF"/>
                </a:solidFill>
                <a:latin typeface="微软雅黑" panose="020B0503020204020204" charset="-122"/>
                <a:cs typeface="微软雅黑" panose="020B0503020204020204" charset="-122"/>
              </a:rPr>
              <a:t>30</a:t>
            </a:r>
            <a:r>
              <a:rPr sz="1200" spc="-95" dirty="0">
                <a:solidFill>
                  <a:srgbClr val="FFFFFF"/>
                </a:solidFill>
                <a:latin typeface="微软雅黑" panose="020B0503020204020204" charset="-122"/>
                <a:cs typeface="微软雅黑" panose="020B0503020204020204" charset="-122"/>
              </a:rPr>
              <a:t>M</a:t>
            </a:r>
            <a:endParaRPr sz="1200">
              <a:latin typeface="微软雅黑" panose="020B0503020204020204" charset="-122"/>
              <a:cs typeface="微软雅黑" panose="020B0503020204020204" charset="-122"/>
            </a:endParaRPr>
          </a:p>
        </p:txBody>
      </p:sp>
      <p:pic>
        <p:nvPicPr>
          <p:cNvPr id="42" name="图片 41"/>
          <p:cNvPicPr>
            <a:picLocks noChangeAspect="1"/>
          </p:cNvPicPr>
          <p:nvPr>
            <p:custDataLst>
              <p:tags r:id="rId4"/>
            </p:custDataLst>
          </p:nvPr>
        </p:nvPicPr>
        <p:blipFill>
          <a:blip r:embed="rId5"/>
          <a:stretch>
            <a:fillRect/>
          </a:stretch>
        </p:blipFill>
        <p:spPr>
          <a:xfrm>
            <a:off x="844550" y="914400"/>
            <a:ext cx="695325" cy="590550"/>
          </a:xfrm>
          <a:prstGeom prst="rect">
            <a:avLst/>
          </a:prstGeom>
        </p:spPr>
      </p:pic>
      <p:sp>
        <p:nvSpPr>
          <p:cNvPr id="43" name="object 5"/>
          <p:cNvSpPr txBox="1"/>
          <p:nvPr>
            <p:custDataLst>
              <p:tags r:id="rId6"/>
            </p:custDataLst>
          </p:nvPr>
        </p:nvSpPr>
        <p:spPr>
          <a:xfrm>
            <a:off x="755015" y="1949450"/>
            <a:ext cx="10532745" cy="4495800"/>
          </a:xfrm>
          <a:prstGeom prst="rect">
            <a:avLst/>
          </a:prstGeom>
        </p:spPr>
        <p:txBody>
          <a:bodyPr vert="horz" wrap="square" lIns="0" tIns="12700" rIns="0" bIns="0" rtlCol="0">
            <a:spAutoFit/>
          </a:bodyPr>
          <a:p>
            <a:pPr marL="12700" marR="5080">
              <a:lnSpc>
                <a:spcPct val="100000"/>
              </a:lnSpc>
              <a:spcBef>
                <a:spcPts val="100"/>
              </a:spcBef>
            </a:pPr>
            <a:r>
              <a:rPr b="1" spc="-10" dirty="0">
                <a:latin typeface="Calibri" panose="020F0502020204030204"/>
                <a:cs typeface="Calibri" panose="020F0502020204030204"/>
                <a:sym typeface="+mn-ea"/>
              </a:rPr>
              <a:t>Date/Time:</a:t>
            </a:r>
            <a:r>
              <a:rPr b="1" spc="-1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Set </a:t>
            </a:r>
            <a:r>
              <a:rPr spc="-15" dirty="0">
                <a:latin typeface="Calibri" panose="020F0502020204030204"/>
                <a:cs typeface="Calibri" panose="020F0502020204030204"/>
                <a:sym typeface="+mn-ea"/>
              </a:rPr>
              <a:t>day </a:t>
            </a:r>
            <a:r>
              <a:rPr spc="-5" dirty="0">
                <a:latin typeface="Calibri" panose="020F0502020204030204"/>
                <a:cs typeface="Calibri" panose="020F0502020204030204"/>
                <a:sym typeface="+mn-ea"/>
              </a:rPr>
              <a:t>and</a:t>
            </a:r>
            <a:r>
              <a:rPr spc="-15" dirty="0">
                <a:latin typeface="Calibri" panose="020F0502020204030204"/>
                <a:cs typeface="Calibri" panose="020F0502020204030204"/>
                <a:sym typeface="+mn-ea"/>
              </a:rPr>
              <a:t> </a:t>
            </a:r>
            <a:r>
              <a:rPr dirty="0">
                <a:latin typeface="Calibri" panose="020F0502020204030204"/>
                <a:cs typeface="Calibri" panose="020F0502020204030204"/>
                <a:sym typeface="+mn-ea"/>
              </a:rPr>
              <a:t>time</a:t>
            </a:r>
            <a:endParaRPr dirty="0">
              <a:latin typeface="Calibri" panose="020F0502020204030204"/>
              <a:cs typeface="Calibri" panose="020F0502020204030204"/>
              <a:sym typeface="+mn-ea"/>
            </a:endParaRPr>
          </a:p>
          <a:p>
            <a:pPr marL="12700" marR="5080">
              <a:lnSpc>
                <a:spcPct val="100000"/>
              </a:lnSpc>
              <a:spcBef>
                <a:spcPts val="100"/>
              </a:spcBef>
            </a:pPr>
            <a:endParaRPr b="1" spc="-5" dirty="0">
              <a:latin typeface="Calibri" panose="020F0502020204030204"/>
              <a:cs typeface="Calibri" panose="020F0502020204030204"/>
            </a:endParaRPr>
          </a:p>
          <a:p>
            <a:pPr marL="12700" marR="5080">
              <a:lnSpc>
                <a:spcPct val="100000"/>
              </a:lnSpc>
              <a:spcBef>
                <a:spcPts val="100"/>
              </a:spcBef>
            </a:pPr>
            <a:r>
              <a:rPr b="1" spc="-5" dirty="0">
                <a:latin typeface="Calibri" panose="020F0502020204030204"/>
                <a:cs typeface="Calibri" panose="020F0502020204030204"/>
                <a:sym typeface="+mn-ea"/>
              </a:rPr>
              <a:t>Language:</a:t>
            </a:r>
            <a:r>
              <a:rPr b="1"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English,French,Spanish,</a:t>
            </a:r>
            <a:r>
              <a:rPr spc="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Portuguese,</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German,Italian,</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Simplified</a:t>
            </a:r>
            <a:r>
              <a:rPr spc="10" dirty="0">
                <a:latin typeface="Calibri" panose="020F0502020204030204"/>
                <a:cs typeface="Calibri" panose="020F0502020204030204"/>
                <a:sym typeface="+mn-ea"/>
              </a:rPr>
              <a:t> </a:t>
            </a:r>
            <a:r>
              <a:rPr spc="-5" dirty="0">
                <a:latin typeface="Calibri" panose="020F0502020204030204"/>
                <a:cs typeface="Calibri" panose="020F0502020204030204"/>
                <a:sym typeface="+mn-ea"/>
              </a:rPr>
              <a:t>Chinese,Chinese</a:t>
            </a:r>
            <a:r>
              <a:rPr spc="5"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Traditional,</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Russian, </a:t>
            </a:r>
            <a:r>
              <a:rPr spc="-390" dirty="0">
                <a:latin typeface="Calibri" panose="020F0502020204030204"/>
                <a:cs typeface="Calibri" panose="020F0502020204030204"/>
                <a:sym typeface="+mn-ea"/>
              </a:rPr>
              <a:t> </a:t>
            </a:r>
            <a:r>
              <a:rPr spc="-5" dirty="0">
                <a:latin typeface="Calibri" panose="020F0502020204030204"/>
                <a:cs typeface="Calibri" panose="020F0502020204030204"/>
                <a:sym typeface="+mn-ea"/>
              </a:rPr>
              <a:t>Japanese.</a:t>
            </a:r>
            <a:endParaRPr spc="-5" dirty="0">
              <a:latin typeface="Calibri" panose="020F0502020204030204"/>
              <a:cs typeface="Calibri" panose="020F0502020204030204"/>
              <a:sym typeface="+mn-ea"/>
            </a:endParaRPr>
          </a:p>
          <a:p>
            <a:pPr marL="12700" marR="5080">
              <a:lnSpc>
                <a:spcPct val="100000"/>
              </a:lnSpc>
              <a:spcBef>
                <a:spcPts val="100"/>
              </a:spcBef>
            </a:pPr>
            <a:endParaRPr>
              <a:latin typeface="Calibri" panose="020F0502020204030204"/>
              <a:cs typeface="Calibri" panose="020F0502020204030204"/>
            </a:endParaRPr>
          </a:p>
          <a:p>
            <a:pPr marL="12700">
              <a:lnSpc>
                <a:spcPct val="100000"/>
              </a:lnSpc>
            </a:pPr>
            <a:r>
              <a:rPr b="1" spc="-10" dirty="0">
                <a:latin typeface="Calibri" panose="020F0502020204030204"/>
                <a:cs typeface="Calibri" panose="020F0502020204030204"/>
                <a:sym typeface="+mn-ea"/>
              </a:rPr>
              <a:t>Format:</a:t>
            </a:r>
            <a:r>
              <a:rPr b="1"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Press</a:t>
            </a:r>
            <a:r>
              <a:rPr lang="en-US" spc="-15" dirty="0">
                <a:latin typeface="Calibri" panose="020F0502020204030204"/>
                <a:cs typeface="Calibri" panose="020F0502020204030204"/>
                <a:sym typeface="+mn-ea"/>
              </a:rPr>
              <a:t> “OK”</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to</a:t>
            </a:r>
            <a:r>
              <a:rPr spc="5"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format</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the</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SD</a:t>
            </a:r>
            <a:r>
              <a:rPr spc="5"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card,</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all</a:t>
            </a:r>
            <a:r>
              <a:rPr spc="10" dirty="0">
                <a:latin typeface="Calibri" panose="020F0502020204030204"/>
                <a:cs typeface="Calibri" panose="020F0502020204030204"/>
                <a:sym typeface="+mn-ea"/>
              </a:rPr>
              <a:t> </a:t>
            </a:r>
            <a:r>
              <a:rPr dirty="0">
                <a:latin typeface="Calibri" panose="020F0502020204030204"/>
                <a:cs typeface="Calibri" panose="020F0502020204030204"/>
                <a:sym typeface="+mn-ea"/>
              </a:rPr>
              <a:t>file</a:t>
            </a:r>
            <a:r>
              <a:rPr lang="en-US" dirty="0">
                <a:latin typeface="Calibri" panose="020F0502020204030204"/>
                <a:cs typeface="Calibri" panose="020F0502020204030204"/>
                <a:sym typeface="+mn-ea"/>
              </a:rPr>
              <a:t>s</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will</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be</a:t>
            </a:r>
            <a:r>
              <a:rPr spc="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delected</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by</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format</a:t>
            </a:r>
            <a:r>
              <a:rPr lang="en-US" spc="-10" dirty="0">
                <a:latin typeface="Calibri" panose="020F0502020204030204"/>
                <a:cs typeface="Calibri" panose="020F0502020204030204"/>
                <a:sym typeface="+mn-ea"/>
              </a:rPr>
              <a:t>t</a:t>
            </a:r>
            <a:r>
              <a:rPr spc="-10" dirty="0">
                <a:latin typeface="Calibri" panose="020F0502020204030204"/>
                <a:cs typeface="Calibri" panose="020F0502020204030204"/>
                <a:sym typeface="+mn-ea"/>
              </a:rPr>
              <a:t>ing.</a:t>
            </a:r>
            <a:endParaRPr spc="-10" dirty="0">
              <a:latin typeface="Calibri" panose="020F0502020204030204"/>
              <a:cs typeface="Calibri" panose="020F0502020204030204"/>
              <a:sym typeface="+mn-ea"/>
            </a:endParaRPr>
          </a:p>
          <a:p>
            <a:pPr marL="12700">
              <a:lnSpc>
                <a:spcPct val="100000"/>
              </a:lnSpc>
            </a:pPr>
            <a:endParaRPr>
              <a:latin typeface="Calibri" panose="020F0502020204030204"/>
              <a:cs typeface="Calibri" panose="020F0502020204030204"/>
            </a:endParaRPr>
          </a:p>
          <a:p>
            <a:pPr marL="12700">
              <a:lnSpc>
                <a:spcPct val="100000"/>
              </a:lnSpc>
            </a:pPr>
            <a:r>
              <a:rPr b="1" spc="-10" dirty="0">
                <a:latin typeface="Calibri" panose="020F0502020204030204"/>
                <a:cs typeface="Calibri" panose="020F0502020204030204"/>
                <a:sym typeface="+mn-ea"/>
              </a:rPr>
              <a:t>Loop </a:t>
            </a:r>
            <a:r>
              <a:rPr lang="en-US" b="1" spc="-10" dirty="0">
                <a:latin typeface="Calibri" panose="020F0502020204030204"/>
                <a:cs typeface="Calibri" panose="020F0502020204030204"/>
                <a:sym typeface="+mn-ea"/>
              </a:rPr>
              <a:t>recording</a:t>
            </a:r>
            <a:r>
              <a:rPr b="1" spc="-10" dirty="0">
                <a:latin typeface="Calibri" panose="020F0502020204030204"/>
                <a:cs typeface="Calibri" panose="020F0502020204030204"/>
                <a:sym typeface="+mn-ea"/>
              </a:rPr>
              <a:t>:</a:t>
            </a:r>
            <a:r>
              <a:rPr lang="en-US" dirty="0">
                <a:latin typeface="Calibri" panose="020F0502020204030204"/>
                <a:cs typeface="Calibri" panose="020F0502020204030204"/>
                <a:sym typeface="+mn-ea"/>
              </a:rPr>
              <a:t>ON,OFF.</a:t>
            </a:r>
            <a:endParaRPr lang="en-US" dirty="0">
              <a:latin typeface="Calibri" panose="020F0502020204030204"/>
              <a:cs typeface="Calibri" panose="020F0502020204030204"/>
              <a:sym typeface="+mn-ea"/>
            </a:endParaRPr>
          </a:p>
          <a:p>
            <a:pPr marL="12700">
              <a:lnSpc>
                <a:spcPct val="100000"/>
              </a:lnSpc>
            </a:pPr>
            <a:endParaRPr lang="en-US" b="1" spc="-10" dirty="0">
              <a:latin typeface="Calibri" panose="020F0502020204030204"/>
              <a:cs typeface="Calibri" panose="020F0502020204030204"/>
              <a:sym typeface="+mn-ea"/>
            </a:endParaRPr>
          </a:p>
          <a:p>
            <a:pPr marL="12700">
              <a:lnSpc>
                <a:spcPct val="100000"/>
              </a:lnSpc>
            </a:pPr>
            <a:r>
              <a:rPr b="1" spc="-10" dirty="0">
                <a:latin typeface="Calibri" panose="020F0502020204030204"/>
                <a:cs typeface="Calibri" panose="020F0502020204030204"/>
                <a:sym typeface="+mn-ea"/>
              </a:rPr>
              <a:t>Camera</a:t>
            </a:r>
            <a:r>
              <a:rPr b="1" spc="-5" dirty="0">
                <a:latin typeface="Calibri" panose="020F0502020204030204"/>
                <a:cs typeface="Calibri" panose="020F0502020204030204"/>
                <a:sym typeface="+mn-ea"/>
              </a:rPr>
              <a:t> Name: </a:t>
            </a:r>
            <a:r>
              <a:rPr lang="en-US" spc="-20" dirty="0">
                <a:latin typeface="Calibri" panose="020F0502020204030204"/>
                <a:cs typeface="Calibri" panose="020F0502020204030204"/>
                <a:sym typeface="+mn-ea"/>
              </a:rPr>
              <a:t>Allows you to enter up to 12 characters of your choice to identify this camera.Especially useful for multi-camera setups.This will be imprinted on each photo.Default name is “KW896”.</a:t>
            </a:r>
            <a:endParaRPr lang="en-US" spc="-20" dirty="0">
              <a:latin typeface="Calibri" panose="020F0502020204030204"/>
              <a:cs typeface="Calibri" panose="020F0502020204030204"/>
              <a:sym typeface="+mn-ea"/>
            </a:endParaRPr>
          </a:p>
          <a:p>
            <a:pPr marL="12700">
              <a:lnSpc>
                <a:spcPct val="100000"/>
              </a:lnSpc>
            </a:pPr>
            <a:endParaRPr>
              <a:latin typeface="Calibri" panose="020F0502020204030204"/>
              <a:cs typeface="Calibri" panose="020F0502020204030204"/>
            </a:endParaRPr>
          </a:p>
          <a:p>
            <a:pPr marL="12700">
              <a:lnSpc>
                <a:spcPct val="100000"/>
              </a:lnSpc>
            </a:pPr>
            <a:r>
              <a:rPr b="1" spc="-15" dirty="0">
                <a:latin typeface="Calibri" panose="020F0502020204030204"/>
                <a:cs typeface="Calibri" panose="020F0502020204030204"/>
                <a:sym typeface="+mn-ea"/>
              </a:rPr>
              <a:t>Password</a:t>
            </a:r>
            <a:r>
              <a:rPr b="1" spc="-25" dirty="0">
                <a:latin typeface="Calibri" panose="020F0502020204030204"/>
                <a:cs typeface="Calibri" panose="020F0502020204030204"/>
                <a:sym typeface="+mn-ea"/>
              </a:rPr>
              <a:t> </a:t>
            </a:r>
            <a:r>
              <a:rPr b="1" spc="-10" dirty="0">
                <a:latin typeface="Calibri" panose="020F0502020204030204"/>
                <a:cs typeface="Calibri" panose="020F0502020204030204"/>
                <a:sym typeface="+mn-ea"/>
              </a:rPr>
              <a:t>Setting:</a:t>
            </a:r>
            <a:r>
              <a:rPr b="1" spc="-20" dirty="0">
                <a:latin typeface="Calibri" panose="020F0502020204030204"/>
                <a:cs typeface="Calibri" panose="020F0502020204030204"/>
                <a:sym typeface="+mn-ea"/>
              </a:rPr>
              <a:t> </a:t>
            </a:r>
            <a:r>
              <a:rPr lang="en-US" dirty="0">
                <a:latin typeface="Calibri" panose="020F0502020204030204"/>
                <a:cs typeface="Calibri" panose="020F0502020204030204"/>
                <a:sym typeface="+mn-ea"/>
              </a:rPr>
              <a:t>ON,OFF.</a:t>
            </a:r>
            <a:endParaRPr>
              <a:latin typeface="Calibri" panose="020F0502020204030204"/>
              <a:cs typeface="Calibri" panose="020F0502020204030204"/>
            </a:endParaRPr>
          </a:p>
          <a:p>
            <a:pPr marL="12700" marR="1533525">
              <a:lnSpc>
                <a:spcPct val="100000"/>
              </a:lnSpc>
            </a:pPr>
            <a:r>
              <a:rPr spc="-5" dirty="0">
                <a:latin typeface="Calibri" panose="020F0502020204030204"/>
                <a:cs typeface="Calibri" panose="020F0502020204030204"/>
                <a:sym typeface="+mn-ea"/>
              </a:rPr>
              <a:t>Select</a:t>
            </a:r>
            <a:r>
              <a:rPr spc="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“On”</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will</a:t>
            </a:r>
            <a:r>
              <a:rPr spc="5"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enter</a:t>
            </a:r>
            <a:r>
              <a:rPr spc="10" dirty="0">
                <a:latin typeface="Calibri" panose="020F0502020204030204"/>
                <a:cs typeface="Calibri" panose="020F0502020204030204"/>
                <a:sym typeface="+mn-ea"/>
              </a:rPr>
              <a:t> </a:t>
            </a:r>
            <a:r>
              <a:rPr dirty="0">
                <a:latin typeface="Calibri" panose="020F0502020204030204"/>
                <a:cs typeface="Calibri" panose="020F0502020204030204"/>
                <a:sym typeface="+mn-ea"/>
              </a:rPr>
              <a:t>a</a:t>
            </a:r>
            <a:r>
              <a:rPr spc="5"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four</a:t>
            </a:r>
            <a:r>
              <a:rPr lang="en-US" spc="-15" dirty="0">
                <a:latin typeface="Calibri" panose="020F0502020204030204"/>
                <a:cs typeface="Calibri" panose="020F0502020204030204"/>
                <a:sym typeface="+mn-ea"/>
              </a:rPr>
              <a:t>-</a:t>
            </a:r>
            <a:r>
              <a:rPr spc="-5" dirty="0">
                <a:latin typeface="Calibri" panose="020F0502020204030204"/>
                <a:cs typeface="Calibri" panose="020F0502020204030204"/>
                <a:sym typeface="+mn-ea"/>
              </a:rPr>
              <a:t>digit</a:t>
            </a:r>
            <a:r>
              <a:rPr spc="1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password</a:t>
            </a:r>
            <a:r>
              <a:rPr spc="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to</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pr</a:t>
            </a:r>
            <a:r>
              <a:rPr lang="en-US" spc="-10" dirty="0">
                <a:latin typeface="Calibri" panose="020F0502020204030204"/>
                <a:cs typeface="Calibri" panose="020F0502020204030204"/>
                <a:sym typeface="+mn-ea"/>
              </a:rPr>
              <a:t>o</a:t>
            </a:r>
            <a:r>
              <a:rPr spc="-10" dirty="0">
                <a:latin typeface="Calibri" panose="020F0502020204030204"/>
                <a:cs typeface="Calibri" panose="020F0502020204030204"/>
                <a:sym typeface="+mn-ea"/>
              </a:rPr>
              <a:t>tect</a:t>
            </a:r>
            <a:r>
              <a:rPr spc="1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your</a:t>
            </a:r>
            <a:r>
              <a:rPr spc="10"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camera</a:t>
            </a:r>
            <a:r>
              <a:rPr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against</a:t>
            </a:r>
            <a:r>
              <a:rPr spc="10" dirty="0">
                <a:latin typeface="Calibri" panose="020F0502020204030204"/>
                <a:cs typeface="Calibri" panose="020F0502020204030204"/>
                <a:sym typeface="+mn-ea"/>
              </a:rPr>
              <a:t> </a:t>
            </a:r>
            <a:r>
              <a:rPr spc="-5" dirty="0">
                <a:latin typeface="Calibri" panose="020F0502020204030204"/>
                <a:cs typeface="Calibri" panose="020F0502020204030204"/>
                <a:sym typeface="+mn-ea"/>
              </a:rPr>
              <a:t>unauthorised</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access. </a:t>
            </a:r>
            <a:r>
              <a:rPr spc="-39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This </a:t>
            </a:r>
            <a:r>
              <a:rPr spc="-10" dirty="0">
                <a:latin typeface="Calibri" panose="020F0502020204030204"/>
                <a:cs typeface="Calibri" panose="020F0502020204030204"/>
                <a:sym typeface="+mn-ea"/>
              </a:rPr>
              <a:t>password</a:t>
            </a:r>
            <a:r>
              <a:rPr spc="-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must</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be </a:t>
            </a:r>
            <a:r>
              <a:rPr spc="-10" dirty="0">
                <a:latin typeface="Calibri" panose="020F0502020204030204"/>
                <a:cs typeface="Calibri" panose="020F0502020204030204"/>
                <a:sym typeface="+mn-ea"/>
              </a:rPr>
              <a:t>inputed</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everytime when user</a:t>
            </a:r>
            <a:r>
              <a:rPr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want</a:t>
            </a:r>
            <a:r>
              <a:rPr spc="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to</a:t>
            </a:r>
            <a:r>
              <a:rPr spc="-5" dirty="0">
                <a:latin typeface="Calibri" panose="020F0502020204030204"/>
                <a:cs typeface="Calibri" panose="020F0502020204030204"/>
                <a:sym typeface="+mn-ea"/>
              </a:rPr>
              <a:t> open the </a:t>
            </a:r>
            <a:r>
              <a:rPr spc="-15" dirty="0">
                <a:latin typeface="Calibri" panose="020F0502020204030204"/>
                <a:cs typeface="Calibri" panose="020F0502020204030204"/>
                <a:sym typeface="+mn-ea"/>
              </a:rPr>
              <a:t>camera.</a:t>
            </a:r>
            <a:endParaRPr spc="-15" dirty="0">
              <a:latin typeface="Calibri" panose="020F0502020204030204"/>
              <a:cs typeface="Calibri" panose="020F0502020204030204"/>
              <a:sym typeface="+mn-ea"/>
            </a:endParaRPr>
          </a:p>
          <a:p>
            <a:pPr marL="12700">
              <a:lnSpc>
                <a:spcPct val="100000"/>
              </a:lnSpc>
              <a:spcBef>
                <a:spcPts val="100"/>
              </a:spcBef>
            </a:pPr>
            <a:endParaRPr sz="1800">
              <a:latin typeface="Calibri" panose="020F0502020204030204"/>
              <a:cs typeface="Calibri" panose="020F0502020204030204"/>
            </a:endParaRPr>
          </a:p>
        </p:txBody>
      </p:sp>
      <p:pic>
        <p:nvPicPr>
          <p:cNvPr id="5" name="object 4"/>
          <p:cNvPicPr/>
          <p:nvPr>
            <p:custDataLst>
              <p:tags r:id="rId7"/>
            </p:custDataLst>
          </p:nvPr>
        </p:nvPicPr>
        <p:blipFill>
          <a:blip r:embed="rId8" cstate="print"/>
          <a:stretch>
            <a:fillRect/>
          </a:stretch>
        </p:blipFill>
        <p:spPr>
          <a:xfrm>
            <a:off x="676655" y="918972"/>
            <a:ext cx="10631424" cy="800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7" y="6414769"/>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2" y="744854"/>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717296" y="414654"/>
            <a:ext cx="911860" cy="29972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u="none" spc="-5" dirty="0"/>
          </a:p>
        </p:txBody>
      </p:sp>
      <p:sp>
        <p:nvSpPr>
          <p:cNvPr id="7" name="object 7"/>
          <p:cNvSpPr/>
          <p:nvPr/>
        </p:nvSpPr>
        <p:spPr>
          <a:xfrm>
            <a:off x="4219955" y="949452"/>
            <a:ext cx="309371" cy="173736"/>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2532887" y="952500"/>
            <a:ext cx="295656" cy="172212"/>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4219955" y="2564892"/>
            <a:ext cx="306324" cy="172212"/>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2526791" y="4197096"/>
            <a:ext cx="295656" cy="172212"/>
          </a:xfrm>
          <a:prstGeom prst="rect">
            <a:avLst/>
          </a:prstGeom>
          <a:blipFill>
            <a:blip r:embed="rId2" cstate="print"/>
            <a:stretch>
              <a:fillRect/>
            </a:stretch>
          </a:blipFill>
        </p:spPr>
        <p:txBody>
          <a:bodyPr wrap="square" lIns="0" tIns="0" rIns="0" bIns="0" rtlCol="0"/>
          <a:lstStyle/>
          <a:p/>
        </p:txBody>
      </p:sp>
      <p:sp>
        <p:nvSpPr>
          <p:cNvPr id="37" name="object 3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9</a:t>
            </a:r>
            <a:endParaRPr lang="en-US" sz="1200" dirty="0"/>
          </a:p>
        </p:txBody>
      </p:sp>
      <p:sp>
        <p:nvSpPr>
          <p:cNvPr id="17" name="object 17"/>
          <p:cNvSpPr txBox="1"/>
          <p:nvPr/>
        </p:nvSpPr>
        <p:spPr>
          <a:xfrm>
            <a:off x="3126739" y="964819"/>
            <a:ext cx="7321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Set</a:t>
            </a:r>
            <a:r>
              <a:rPr sz="1200" b="1" spc="-6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Clock</a:t>
            </a:r>
            <a:endParaRPr sz="1200">
              <a:latin typeface="微软雅黑" panose="020B0503020204020204" charset="-122"/>
              <a:cs typeface="微软雅黑" panose="020B0503020204020204" charset="-122"/>
            </a:endParaRPr>
          </a:p>
        </p:txBody>
      </p:sp>
      <p:sp>
        <p:nvSpPr>
          <p:cNvPr id="18" name="object 18"/>
          <p:cNvSpPr txBox="1"/>
          <p:nvPr/>
        </p:nvSpPr>
        <p:spPr>
          <a:xfrm>
            <a:off x="3407155" y="1560703"/>
            <a:ext cx="2578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p:txBody>
      </p:sp>
      <p:sp>
        <p:nvSpPr>
          <p:cNvPr id="20" name="object 20"/>
          <p:cNvSpPr txBox="1"/>
          <p:nvPr/>
        </p:nvSpPr>
        <p:spPr>
          <a:xfrm>
            <a:off x="2562860" y="2197734"/>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1" name="object 21"/>
          <p:cNvSpPr txBox="1"/>
          <p:nvPr/>
        </p:nvSpPr>
        <p:spPr>
          <a:xfrm>
            <a:off x="3440683" y="22070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2" name="object 22"/>
          <p:cNvSpPr txBox="1"/>
          <p:nvPr/>
        </p:nvSpPr>
        <p:spPr>
          <a:xfrm>
            <a:off x="4053319" y="2196210"/>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23" name="object 23"/>
          <p:cNvSpPr txBox="1"/>
          <p:nvPr/>
        </p:nvSpPr>
        <p:spPr>
          <a:xfrm>
            <a:off x="3257803" y="2560434"/>
            <a:ext cx="47244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Mo</a:t>
            </a:r>
            <a:r>
              <a:rPr sz="1200" b="1" spc="-10" dirty="0">
                <a:solidFill>
                  <a:srgbClr val="FFFFFF"/>
                </a:solidFill>
                <a:latin typeface="微软雅黑" panose="020B0503020204020204" charset="-122"/>
                <a:cs typeface="微软雅黑" panose="020B0503020204020204" charset="-122"/>
              </a:rPr>
              <a:t>d</a:t>
            </a:r>
            <a:r>
              <a:rPr sz="1200" b="1" dirty="0">
                <a:solidFill>
                  <a:srgbClr val="FFFFFF"/>
                </a:solidFill>
                <a:latin typeface="微软雅黑" panose="020B0503020204020204" charset="-122"/>
                <a:cs typeface="微软雅黑" panose="020B0503020204020204" charset="-122"/>
              </a:rPr>
              <a:t>e</a:t>
            </a:r>
            <a:endParaRPr sz="1200">
              <a:latin typeface="微软雅黑" panose="020B0503020204020204" charset="-122"/>
              <a:cs typeface="微软雅黑" panose="020B0503020204020204" charset="-122"/>
            </a:endParaRPr>
          </a:p>
        </p:txBody>
      </p:sp>
      <p:sp>
        <p:nvSpPr>
          <p:cNvPr id="25" name="object 25"/>
          <p:cNvSpPr txBox="1"/>
          <p:nvPr/>
        </p:nvSpPr>
        <p:spPr>
          <a:xfrm>
            <a:off x="3242563" y="2885059"/>
            <a:ext cx="584200" cy="75882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C</a:t>
            </a:r>
            <a:r>
              <a:rPr sz="1200" spc="-5" dirty="0">
                <a:solidFill>
                  <a:srgbClr val="FFFFFF"/>
                </a:solidFill>
                <a:latin typeface="微软雅黑" panose="020B0503020204020204" charset="-122"/>
                <a:cs typeface="微软雅黑" panose="020B0503020204020204" charset="-122"/>
              </a:rPr>
              <a:t>a</a:t>
            </a:r>
            <a:r>
              <a:rPr sz="1200" dirty="0">
                <a:solidFill>
                  <a:srgbClr val="FFFFFF"/>
                </a:solidFill>
                <a:latin typeface="微软雅黑" panose="020B0503020204020204" charset="-122"/>
                <a:cs typeface="微软雅黑" panose="020B0503020204020204" charset="-122"/>
              </a:rPr>
              <a:t>me</a:t>
            </a:r>
            <a:r>
              <a:rPr sz="1200" spc="-5" dirty="0">
                <a:solidFill>
                  <a:srgbClr val="FFFFFF"/>
                </a:solidFill>
                <a:latin typeface="微软雅黑" panose="020B0503020204020204" charset="-122"/>
                <a:cs typeface="微软雅黑" panose="020B0503020204020204" charset="-122"/>
              </a:rPr>
              <a:t>r</a:t>
            </a:r>
            <a:r>
              <a:rPr sz="1200" dirty="0">
                <a:solidFill>
                  <a:srgbClr val="FFFFFF"/>
                </a:solidFill>
                <a:latin typeface="微软雅黑" panose="020B0503020204020204" charset="-122"/>
                <a:cs typeface="微软雅黑" panose="020B0503020204020204" charset="-122"/>
              </a:rPr>
              <a:t>a</a:t>
            </a:r>
            <a:endParaRPr sz="1200">
              <a:latin typeface="微软雅黑" panose="020B0503020204020204" charset="-122"/>
              <a:cs typeface="微软雅黑" panose="020B0503020204020204" charset="-122"/>
            </a:endParaRPr>
          </a:p>
          <a:p>
            <a:pPr marL="120650" marR="76200" indent="-45720">
              <a:lnSpc>
                <a:spcPct val="131000"/>
              </a:lnSpc>
              <a:spcBef>
                <a:spcPts val="565"/>
              </a:spcBef>
            </a:pPr>
            <a:r>
              <a:rPr sz="1200" dirty="0">
                <a:solidFill>
                  <a:srgbClr val="FFFFFF"/>
                </a:solidFill>
                <a:latin typeface="微软雅黑" panose="020B0503020204020204" charset="-122"/>
                <a:cs typeface="微软雅黑" panose="020B0503020204020204" charset="-122"/>
              </a:rPr>
              <a:t>Vid</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o  </a:t>
            </a:r>
            <a:r>
              <a:rPr sz="1200" spc="-5" dirty="0">
                <a:solidFill>
                  <a:srgbClr val="FFFFFF"/>
                </a:solidFill>
                <a:latin typeface="微软雅黑" panose="020B0503020204020204" charset="-122"/>
                <a:cs typeface="微软雅黑" panose="020B0503020204020204" charset="-122"/>
              </a:rPr>
              <a:t>Dual</a:t>
            </a:r>
            <a:endParaRPr sz="1200">
              <a:latin typeface="微软雅黑" panose="020B0503020204020204" charset="-122"/>
              <a:cs typeface="微软雅黑" panose="020B0503020204020204" charset="-122"/>
            </a:endParaRPr>
          </a:p>
        </p:txBody>
      </p:sp>
      <p:sp>
        <p:nvSpPr>
          <p:cNvPr id="27" name="object 27"/>
          <p:cNvSpPr txBox="1"/>
          <p:nvPr/>
        </p:nvSpPr>
        <p:spPr>
          <a:xfrm>
            <a:off x="2561336" y="3805554"/>
            <a:ext cx="716280" cy="208279"/>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8" name="object 28"/>
          <p:cNvSpPr txBox="1"/>
          <p:nvPr/>
        </p:nvSpPr>
        <p:spPr>
          <a:xfrm>
            <a:off x="3454400" y="3820909"/>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9" name="object 29"/>
          <p:cNvSpPr txBox="1"/>
          <p:nvPr/>
        </p:nvSpPr>
        <p:spPr>
          <a:xfrm>
            <a:off x="4051808" y="3804030"/>
            <a:ext cx="2838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30" name="object 30"/>
          <p:cNvSpPr txBox="1"/>
          <p:nvPr/>
        </p:nvSpPr>
        <p:spPr>
          <a:xfrm>
            <a:off x="3074924" y="4186554"/>
            <a:ext cx="8534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Image</a:t>
            </a:r>
            <a:r>
              <a:rPr sz="1200" b="1" spc="-60"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p:txBody>
      </p:sp>
      <p:sp>
        <p:nvSpPr>
          <p:cNvPr id="32" name="object 32"/>
          <p:cNvSpPr txBox="1"/>
          <p:nvPr/>
        </p:nvSpPr>
        <p:spPr>
          <a:xfrm>
            <a:off x="2558287" y="5430126"/>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spc="-10" dirty="0">
                <a:solidFill>
                  <a:srgbClr val="FFFFFF"/>
                </a:solidFill>
                <a:latin typeface="微软雅黑" panose="020B0503020204020204" charset="-122"/>
                <a:cs typeface="微软雅黑" panose="020B0503020204020204" charset="-122"/>
              </a:rPr>
              <a:t>S</a:t>
            </a:r>
            <a:r>
              <a:rPr sz="1200" dirty="0">
                <a:solidFill>
                  <a:srgbClr val="FFFFFF"/>
                </a:solidFill>
                <a:latin typeface="微软雅黑" panose="020B0503020204020204" charset="-122"/>
                <a:cs typeface="微软雅黑" panose="020B0503020204020204" charset="-122"/>
              </a:rPr>
              <a:t>et</a:t>
            </a:r>
            <a:endParaRPr sz="1200">
              <a:latin typeface="微软雅黑" panose="020B0503020204020204" charset="-122"/>
              <a:cs typeface="微软雅黑" panose="020B0503020204020204" charset="-122"/>
            </a:endParaRPr>
          </a:p>
        </p:txBody>
      </p:sp>
      <p:sp>
        <p:nvSpPr>
          <p:cNvPr id="33" name="object 33"/>
          <p:cNvSpPr txBox="1"/>
          <p:nvPr/>
        </p:nvSpPr>
        <p:spPr>
          <a:xfrm>
            <a:off x="3451339" y="54455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34" name="object 34"/>
          <p:cNvSpPr txBox="1"/>
          <p:nvPr/>
        </p:nvSpPr>
        <p:spPr>
          <a:xfrm>
            <a:off x="4048759" y="5428614"/>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5" name="object 35"/>
          <p:cNvSpPr txBox="1"/>
          <p:nvPr/>
        </p:nvSpPr>
        <p:spPr>
          <a:xfrm>
            <a:off x="3398509" y="4488305"/>
            <a:ext cx="339090" cy="779780"/>
          </a:xfrm>
          <a:prstGeom prst="rect">
            <a:avLst/>
          </a:prstGeom>
        </p:spPr>
        <p:txBody>
          <a:bodyPr vert="horz" wrap="square" lIns="0" tIns="82550" rIns="0" bIns="0" rtlCol="0">
            <a:spAutoFit/>
          </a:bodyPr>
          <a:lstStyle/>
          <a:p>
            <a:pPr marL="44450">
              <a:lnSpc>
                <a:spcPct val="100000"/>
              </a:lnSpc>
              <a:spcBef>
                <a:spcPts val="650"/>
              </a:spcBef>
            </a:pPr>
            <a:r>
              <a:rPr sz="1200" dirty="0">
                <a:solidFill>
                  <a:srgbClr val="FFFFFF"/>
                </a:solidFill>
                <a:latin typeface="微软雅黑" panose="020B0503020204020204" charset="-122"/>
                <a:cs typeface="微软雅黑" panose="020B0503020204020204" charset="-122"/>
              </a:rPr>
              <a:t>5M</a:t>
            </a:r>
            <a:endParaRPr sz="1200">
              <a:latin typeface="微软雅黑" panose="020B0503020204020204" charset="-122"/>
              <a:cs typeface="微软雅黑" panose="020B0503020204020204" charset="-122"/>
            </a:endParaRPr>
          </a:p>
          <a:p>
            <a:pPr marL="12700">
              <a:lnSpc>
                <a:spcPct val="100000"/>
              </a:lnSpc>
              <a:spcBef>
                <a:spcPts val="550"/>
              </a:spcBef>
            </a:pPr>
            <a:r>
              <a:rPr sz="1200" spc="-65" dirty="0">
                <a:solidFill>
                  <a:srgbClr val="FFFFFF"/>
                </a:solidFill>
                <a:latin typeface="微软雅黑" panose="020B0503020204020204" charset="-122"/>
                <a:cs typeface="微软雅黑" panose="020B0503020204020204" charset="-122"/>
              </a:rPr>
              <a:t>16M</a:t>
            </a:r>
            <a:endParaRPr sz="1200">
              <a:latin typeface="微软雅黑" panose="020B0503020204020204" charset="-122"/>
              <a:cs typeface="微软雅黑" panose="020B0503020204020204" charset="-122"/>
            </a:endParaRPr>
          </a:p>
          <a:p>
            <a:pPr marL="20955">
              <a:lnSpc>
                <a:spcPct val="100000"/>
              </a:lnSpc>
              <a:spcBef>
                <a:spcPts val="520"/>
              </a:spcBef>
            </a:pPr>
            <a:r>
              <a:rPr sz="1200" spc="-50" dirty="0">
                <a:solidFill>
                  <a:srgbClr val="FFFFFF"/>
                </a:solidFill>
                <a:latin typeface="微软雅黑" panose="020B0503020204020204" charset="-122"/>
                <a:cs typeface="微软雅黑" panose="020B0503020204020204" charset="-122"/>
              </a:rPr>
              <a:t>30</a:t>
            </a:r>
            <a:r>
              <a:rPr sz="1200" spc="-95" dirty="0">
                <a:solidFill>
                  <a:srgbClr val="FFFFFF"/>
                </a:solidFill>
                <a:latin typeface="微软雅黑" panose="020B0503020204020204" charset="-122"/>
                <a:cs typeface="微软雅黑" panose="020B0503020204020204" charset="-122"/>
              </a:rPr>
              <a:t>M</a:t>
            </a:r>
            <a:endParaRPr sz="1200">
              <a:latin typeface="微软雅黑" panose="020B0503020204020204" charset="-122"/>
              <a:cs typeface="微软雅黑" panose="020B0503020204020204" charset="-122"/>
            </a:endParaRPr>
          </a:p>
        </p:txBody>
      </p:sp>
      <p:pic>
        <p:nvPicPr>
          <p:cNvPr id="42" name="图片 41"/>
          <p:cNvPicPr>
            <a:picLocks noChangeAspect="1"/>
          </p:cNvPicPr>
          <p:nvPr>
            <p:custDataLst>
              <p:tags r:id="rId4"/>
            </p:custDataLst>
          </p:nvPr>
        </p:nvPicPr>
        <p:blipFill>
          <a:blip r:embed="rId5"/>
          <a:stretch>
            <a:fillRect/>
          </a:stretch>
        </p:blipFill>
        <p:spPr>
          <a:xfrm>
            <a:off x="844550" y="914400"/>
            <a:ext cx="695325" cy="590550"/>
          </a:xfrm>
          <a:prstGeom prst="rect">
            <a:avLst/>
          </a:prstGeom>
        </p:spPr>
      </p:pic>
      <p:sp>
        <p:nvSpPr>
          <p:cNvPr id="43" name="object 5"/>
          <p:cNvSpPr txBox="1"/>
          <p:nvPr>
            <p:custDataLst>
              <p:tags r:id="rId6"/>
            </p:custDataLst>
          </p:nvPr>
        </p:nvSpPr>
        <p:spPr>
          <a:xfrm>
            <a:off x="755015" y="1949450"/>
            <a:ext cx="10532745" cy="3626485"/>
          </a:xfrm>
          <a:prstGeom prst="rect">
            <a:avLst/>
          </a:prstGeom>
        </p:spPr>
        <p:txBody>
          <a:bodyPr vert="horz" wrap="square" lIns="0" tIns="12700" rIns="0" bIns="0" rtlCol="0">
            <a:spAutoFit/>
          </a:bodyPr>
          <a:p>
            <a:pPr marL="12700">
              <a:lnSpc>
                <a:spcPct val="100000"/>
              </a:lnSpc>
            </a:pPr>
            <a:r>
              <a:rPr b="1" spc="-15" dirty="0">
                <a:latin typeface="Calibri" panose="020F0502020204030204"/>
                <a:cs typeface="Calibri" panose="020F0502020204030204"/>
                <a:sym typeface="+mn-ea"/>
              </a:rPr>
              <a:t>Date</a:t>
            </a:r>
            <a:r>
              <a:rPr b="1" spc="-25" dirty="0">
                <a:latin typeface="Calibri" panose="020F0502020204030204"/>
                <a:cs typeface="Calibri" panose="020F0502020204030204"/>
                <a:sym typeface="+mn-ea"/>
              </a:rPr>
              <a:t> </a:t>
            </a:r>
            <a:r>
              <a:rPr b="1" spc="-5" dirty="0">
                <a:latin typeface="Calibri" panose="020F0502020204030204"/>
                <a:cs typeface="Calibri" panose="020F0502020204030204"/>
                <a:sym typeface="+mn-ea"/>
              </a:rPr>
              <a:t>Stamp:</a:t>
            </a:r>
            <a:r>
              <a:rPr b="1" spc="-25" dirty="0">
                <a:latin typeface="Calibri" panose="020F0502020204030204"/>
                <a:cs typeface="Calibri" panose="020F0502020204030204"/>
                <a:sym typeface="+mn-ea"/>
              </a:rPr>
              <a:t> </a:t>
            </a:r>
            <a:r>
              <a:rPr lang="en-US" dirty="0">
                <a:latin typeface="Calibri" panose="020F0502020204030204"/>
                <a:cs typeface="Calibri" panose="020F0502020204030204"/>
                <a:sym typeface="+mn-ea"/>
              </a:rPr>
              <a:t>The date and time will be set once the camera has connected to the server and will be imprinted on all images.</a:t>
            </a:r>
            <a:endParaRPr lang="en-US" dirty="0">
              <a:latin typeface="Calibri" panose="020F0502020204030204"/>
              <a:cs typeface="Calibri" panose="020F0502020204030204"/>
              <a:sym typeface="+mn-ea"/>
            </a:endParaRPr>
          </a:p>
          <a:p>
            <a:pPr marL="12700">
              <a:lnSpc>
                <a:spcPct val="100000"/>
              </a:lnSpc>
            </a:pPr>
            <a:endParaRPr lang="en-US" b="1" spc="-5" dirty="0">
              <a:latin typeface="Calibri" panose="020F0502020204030204"/>
              <a:cs typeface="Calibri" panose="020F0502020204030204"/>
              <a:sym typeface="+mn-ea"/>
            </a:endParaRPr>
          </a:p>
          <a:p>
            <a:pPr marL="12700">
              <a:lnSpc>
                <a:spcPct val="100000"/>
              </a:lnSpc>
            </a:pPr>
            <a:r>
              <a:rPr lang="en-US" b="1" spc="-5" dirty="0">
                <a:latin typeface="Calibri" panose="020F0502020204030204"/>
                <a:cs typeface="Calibri" panose="020F0502020204030204"/>
                <a:sym typeface="+mn-ea"/>
              </a:rPr>
              <a:t>GPS_COORD:</a:t>
            </a:r>
            <a:r>
              <a:rPr lang="en-US" dirty="0">
                <a:latin typeface="Calibri" panose="020F0502020204030204"/>
                <a:cs typeface="Calibri" panose="020F0502020204030204"/>
                <a:sym typeface="+mn-ea"/>
              </a:rPr>
              <a:t>ON,OFF.</a:t>
            </a:r>
            <a:endParaRPr lang="en-US" dirty="0">
              <a:latin typeface="Calibri" panose="020F0502020204030204"/>
              <a:cs typeface="Calibri" panose="020F0502020204030204"/>
              <a:sym typeface="+mn-ea"/>
            </a:endParaRPr>
          </a:p>
          <a:p>
            <a:pPr marL="12700">
              <a:lnSpc>
                <a:spcPct val="100000"/>
              </a:lnSpc>
            </a:pPr>
            <a:endParaRPr b="1" spc="-5" dirty="0">
              <a:latin typeface="Calibri" panose="020F0502020204030204"/>
              <a:cs typeface="Calibri" panose="020F0502020204030204"/>
              <a:sym typeface="+mn-ea"/>
            </a:endParaRPr>
          </a:p>
          <a:p>
            <a:pPr marL="12700">
              <a:lnSpc>
                <a:spcPct val="100000"/>
              </a:lnSpc>
            </a:pPr>
            <a:r>
              <a:rPr b="1" spc="-5" dirty="0">
                <a:latin typeface="Calibri" panose="020F0502020204030204"/>
                <a:cs typeface="Calibri" panose="020F0502020204030204"/>
                <a:sym typeface="+mn-ea"/>
              </a:rPr>
              <a:t>Time</a:t>
            </a:r>
            <a:r>
              <a:rPr b="1" spc="-25" dirty="0">
                <a:latin typeface="Calibri" panose="020F0502020204030204"/>
                <a:cs typeface="Calibri" panose="020F0502020204030204"/>
                <a:sym typeface="+mn-ea"/>
              </a:rPr>
              <a:t> </a:t>
            </a:r>
            <a:r>
              <a:rPr b="1" spc="-10" dirty="0">
                <a:latin typeface="Calibri" panose="020F0502020204030204"/>
                <a:cs typeface="Calibri" panose="020F0502020204030204"/>
                <a:sym typeface="+mn-ea"/>
              </a:rPr>
              <a:t>Format:</a:t>
            </a:r>
            <a:r>
              <a:rPr b="1" spc="-2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24H/12H</a:t>
            </a:r>
            <a:endParaRPr spc="-5" dirty="0">
              <a:latin typeface="Calibri" panose="020F0502020204030204"/>
              <a:cs typeface="Calibri" panose="020F0502020204030204"/>
              <a:sym typeface="+mn-ea"/>
            </a:endParaRPr>
          </a:p>
          <a:p>
            <a:pPr marL="12700">
              <a:lnSpc>
                <a:spcPct val="100000"/>
              </a:lnSpc>
            </a:pPr>
            <a:endParaRPr>
              <a:latin typeface="Calibri" panose="020F0502020204030204"/>
              <a:cs typeface="Calibri" panose="020F0502020204030204"/>
            </a:endParaRPr>
          </a:p>
          <a:p>
            <a:pPr marL="12700">
              <a:lnSpc>
                <a:spcPct val="100000"/>
              </a:lnSpc>
            </a:pPr>
            <a:r>
              <a:rPr b="1" spc="-10" dirty="0">
                <a:latin typeface="Calibri" panose="020F0502020204030204"/>
                <a:cs typeface="Calibri" panose="020F0502020204030204"/>
                <a:sym typeface="+mn-ea"/>
              </a:rPr>
              <a:t>Default</a:t>
            </a:r>
            <a:r>
              <a:rPr b="1" spc="-5" dirty="0">
                <a:latin typeface="Calibri" panose="020F0502020204030204"/>
                <a:cs typeface="Calibri" panose="020F0502020204030204"/>
                <a:sym typeface="+mn-ea"/>
              </a:rPr>
              <a:t> </a:t>
            </a:r>
            <a:r>
              <a:rPr b="1" spc="-10" dirty="0">
                <a:latin typeface="Calibri" panose="020F0502020204030204"/>
                <a:cs typeface="Calibri" panose="020F0502020204030204"/>
                <a:sym typeface="+mn-ea"/>
              </a:rPr>
              <a:t>Setting:</a:t>
            </a:r>
            <a:r>
              <a:rPr b="1"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Press</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“OK”</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to</a:t>
            </a:r>
            <a:r>
              <a:rPr spc="-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reset</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the</a:t>
            </a:r>
            <a:r>
              <a:rPr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camera</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to</a:t>
            </a:r>
            <a:r>
              <a:rPr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default</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setting.</a:t>
            </a:r>
            <a:endParaRPr spc="-10" dirty="0">
              <a:latin typeface="Calibri" panose="020F0502020204030204"/>
              <a:cs typeface="Calibri" panose="020F0502020204030204"/>
              <a:sym typeface="+mn-ea"/>
            </a:endParaRPr>
          </a:p>
          <a:p>
            <a:pPr marL="12700">
              <a:lnSpc>
                <a:spcPct val="100000"/>
              </a:lnSpc>
            </a:pPr>
            <a:endParaRPr>
              <a:latin typeface="Calibri" panose="020F0502020204030204"/>
              <a:cs typeface="Calibri" panose="020F0502020204030204"/>
            </a:endParaRPr>
          </a:p>
          <a:p>
            <a:pPr marL="12700">
              <a:lnSpc>
                <a:spcPct val="100000"/>
              </a:lnSpc>
            </a:pPr>
            <a:r>
              <a:rPr lang="en-US" b="1" spc="-10" dirty="0">
                <a:latin typeface="Calibri" panose="020F0502020204030204"/>
                <a:cs typeface="Calibri" panose="020F0502020204030204"/>
                <a:sym typeface="+mn-ea"/>
              </a:rPr>
              <a:t>MCUFW Update</a:t>
            </a:r>
            <a:r>
              <a:rPr b="1" spc="-10" dirty="0">
                <a:latin typeface="Calibri" panose="020F0502020204030204"/>
                <a:cs typeface="Calibri" panose="020F0502020204030204"/>
                <a:sym typeface="+mn-ea"/>
              </a:rPr>
              <a:t>:</a:t>
            </a:r>
            <a:r>
              <a:rPr b="1" dirty="0">
                <a:latin typeface="Calibri" panose="020F0502020204030204"/>
                <a:cs typeface="Calibri" panose="020F0502020204030204"/>
                <a:sym typeface="+mn-ea"/>
              </a:rPr>
              <a:t> </a:t>
            </a:r>
            <a:r>
              <a:rPr spc="5" dirty="0">
                <a:latin typeface="Calibri" panose="020F0502020204030204"/>
                <a:cs typeface="Calibri" panose="020F0502020204030204"/>
                <a:sym typeface="+mn-ea"/>
              </a:rPr>
              <a:t>You will </a:t>
            </a:r>
            <a:r>
              <a:rPr lang="en-US" spc="5" dirty="0">
                <a:latin typeface="Calibri" panose="020F0502020204030204"/>
                <a:cs typeface="Calibri" panose="020F0502020204030204"/>
                <a:sym typeface="+mn-ea"/>
              </a:rPr>
              <a:t>get firmware here</a:t>
            </a:r>
            <a:r>
              <a:rPr spc="-10" dirty="0">
                <a:latin typeface="Calibri" panose="020F0502020204030204"/>
                <a:cs typeface="Calibri" panose="020F0502020204030204"/>
                <a:sym typeface="+mn-ea"/>
              </a:rPr>
              <a:t>.</a:t>
            </a:r>
            <a:endParaRPr spc="-10" dirty="0">
              <a:latin typeface="Calibri" panose="020F0502020204030204"/>
              <a:cs typeface="Calibri" panose="020F0502020204030204"/>
              <a:sym typeface="+mn-ea"/>
            </a:endParaRPr>
          </a:p>
          <a:p>
            <a:pPr marL="12700">
              <a:lnSpc>
                <a:spcPct val="100000"/>
              </a:lnSpc>
            </a:pPr>
            <a:endParaRPr>
              <a:latin typeface="Calibri" panose="020F0502020204030204"/>
              <a:cs typeface="Calibri" panose="020F0502020204030204"/>
            </a:endParaRPr>
          </a:p>
          <a:p>
            <a:pPr marL="12700">
              <a:lnSpc>
                <a:spcPct val="100000"/>
              </a:lnSpc>
            </a:pPr>
            <a:r>
              <a:rPr b="1" spc="-20" dirty="0">
                <a:latin typeface="Calibri" panose="020F0502020204030204"/>
                <a:cs typeface="Calibri" panose="020F0502020204030204"/>
                <a:sym typeface="+mn-ea"/>
              </a:rPr>
              <a:t>Version:</a:t>
            </a:r>
            <a:r>
              <a:rPr b="1" spc="-10" dirty="0">
                <a:latin typeface="Calibri" panose="020F0502020204030204"/>
                <a:cs typeface="Calibri" panose="020F0502020204030204"/>
                <a:sym typeface="+mn-ea"/>
              </a:rPr>
              <a:t> </a:t>
            </a:r>
            <a:r>
              <a:rPr spc="-50" dirty="0">
                <a:latin typeface="Calibri" panose="020F0502020204030204"/>
                <a:cs typeface="Calibri" panose="020F0502020204030204"/>
                <a:sym typeface="+mn-ea"/>
              </a:rPr>
              <a:t>You</a:t>
            </a:r>
            <a:r>
              <a:rPr spc="-10" dirty="0">
                <a:latin typeface="Calibri" panose="020F0502020204030204"/>
                <a:cs typeface="Calibri" panose="020F0502020204030204"/>
                <a:sym typeface="+mn-ea"/>
              </a:rPr>
              <a:t> can </a:t>
            </a:r>
            <a:r>
              <a:rPr spc="-5" dirty="0">
                <a:latin typeface="Calibri" panose="020F0502020204030204"/>
                <a:cs typeface="Calibri" panose="020F0502020204030204"/>
                <a:sym typeface="+mn-ea"/>
              </a:rPr>
              <a:t>check </a:t>
            </a:r>
            <a:r>
              <a:rPr spc="-10" dirty="0">
                <a:latin typeface="Calibri" panose="020F0502020204030204"/>
                <a:cs typeface="Calibri" panose="020F0502020204030204"/>
                <a:sym typeface="+mn-ea"/>
              </a:rPr>
              <a:t>your</a:t>
            </a:r>
            <a:r>
              <a:rPr spc="-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camera's version</a:t>
            </a:r>
            <a:r>
              <a:rPr spc="-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here</a:t>
            </a:r>
            <a:r>
              <a:rPr lang="en-US" spc="-10" dirty="0">
                <a:latin typeface="Calibri" panose="020F0502020204030204"/>
                <a:cs typeface="Calibri" panose="020F0502020204030204"/>
                <a:sym typeface="+mn-ea"/>
              </a:rPr>
              <a:t>.</a:t>
            </a:r>
            <a:endParaRPr>
              <a:latin typeface="Calibri" panose="020F0502020204030204"/>
              <a:cs typeface="Calibri" panose="020F0502020204030204"/>
            </a:endParaRPr>
          </a:p>
          <a:p>
            <a:pPr marL="12700">
              <a:lnSpc>
                <a:spcPct val="100000"/>
              </a:lnSpc>
              <a:spcBef>
                <a:spcPts val="100"/>
              </a:spcBef>
            </a:pPr>
            <a:endParaRPr sz="1800">
              <a:latin typeface="Calibri" panose="020F0502020204030204"/>
              <a:cs typeface="Calibri" panose="020F0502020204030204"/>
            </a:endParaRPr>
          </a:p>
        </p:txBody>
      </p:sp>
      <p:pic>
        <p:nvPicPr>
          <p:cNvPr id="5" name="object 4"/>
          <p:cNvPicPr/>
          <p:nvPr>
            <p:custDataLst>
              <p:tags r:id="rId7"/>
            </p:custDataLst>
          </p:nvPr>
        </p:nvPicPr>
        <p:blipFill>
          <a:blip r:embed="rId8" cstate="print"/>
          <a:stretch>
            <a:fillRect/>
          </a:stretch>
        </p:blipFill>
        <p:spPr>
          <a:xfrm>
            <a:off x="676655" y="918972"/>
            <a:ext cx="10631424" cy="800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23" name="object 23"/>
          <p:cNvSpPr txBox="1"/>
          <p:nvPr/>
        </p:nvSpPr>
        <p:spPr>
          <a:xfrm>
            <a:off x="953770" y="1219835"/>
            <a:ext cx="1932940" cy="1804035"/>
          </a:xfrm>
          <a:prstGeom prst="rect">
            <a:avLst/>
          </a:prstGeom>
        </p:spPr>
        <p:txBody>
          <a:bodyPr vert="horz" wrap="square" lIns="0" tIns="13335" rIns="0" bIns="0" rtlCol="0">
            <a:spAutoFit/>
          </a:bodyPr>
          <a:lstStyle/>
          <a:p>
            <a:pPr marL="12700">
              <a:lnSpc>
                <a:spcPct val="100000"/>
              </a:lnSpc>
              <a:spcBef>
                <a:spcPts val="105"/>
              </a:spcBef>
            </a:pPr>
            <a:r>
              <a:rPr lang="en-US" sz="1400" dirty="0">
                <a:latin typeface="微软雅黑" panose="020B0503020204020204" charset="-122"/>
                <a:cs typeface="微软雅黑" panose="020B0503020204020204" charset="-122"/>
              </a:rPr>
              <a:t>1)SETUP APP</a:t>
            </a:r>
            <a:endParaRPr lang="en-US" sz="1400" dirty="0">
              <a:latin typeface="微软雅黑" panose="020B0503020204020204" charset="-122"/>
              <a:cs typeface="微软雅黑" panose="020B0503020204020204" charset="-122"/>
            </a:endParaRPr>
          </a:p>
          <a:p>
            <a:pPr marL="12700">
              <a:lnSpc>
                <a:spcPct val="100000"/>
              </a:lnSpc>
              <a:spcBef>
                <a:spcPts val="105"/>
              </a:spcBef>
            </a:pPr>
            <a:endParaRPr lang="en-US" sz="1400" dirty="0">
              <a:latin typeface="微软雅黑" panose="020B0503020204020204" charset="-122"/>
              <a:cs typeface="微软雅黑" panose="020B0503020204020204" charset="-122"/>
            </a:endParaRPr>
          </a:p>
          <a:p>
            <a:pPr marL="12700">
              <a:lnSpc>
                <a:spcPct val="100000"/>
              </a:lnSpc>
              <a:spcBef>
                <a:spcPts val="105"/>
              </a:spcBef>
            </a:pPr>
            <a:r>
              <a:rPr lang="en-US" sz="1400" dirty="0">
                <a:latin typeface="微软雅黑" panose="020B0503020204020204" charset="-122"/>
                <a:cs typeface="微软雅黑" panose="020B0503020204020204" charset="-122"/>
                <a:sym typeface="+mn-ea"/>
              </a:rPr>
              <a:t>Search </a:t>
            </a:r>
            <a:r>
              <a:rPr lang="en-US" sz="1400" b="1" dirty="0">
                <a:latin typeface="微软雅黑" panose="020B0503020204020204" charset="-122"/>
                <a:cs typeface="微软雅黑" panose="020B0503020204020204" charset="-122"/>
                <a:sym typeface="+mn-ea"/>
              </a:rPr>
              <a:t>GUARDPOINT</a:t>
            </a:r>
            <a:endParaRPr lang="en-US" sz="1400" dirty="0">
              <a:latin typeface="微软雅黑" panose="020B0503020204020204" charset="-122"/>
              <a:cs typeface="微软雅黑" panose="020B0503020204020204" charset="-122"/>
              <a:sym typeface="+mn-ea"/>
            </a:endParaRPr>
          </a:p>
          <a:p>
            <a:pPr marL="12700">
              <a:lnSpc>
                <a:spcPct val="100000"/>
              </a:lnSpc>
              <a:spcBef>
                <a:spcPts val="105"/>
              </a:spcBef>
            </a:pPr>
            <a:r>
              <a:rPr lang="en-US" sz="1400" dirty="0">
                <a:latin typeface="微软雅黑" panose="020B0503020204020204" charset="-122"/>
                <a:cs typeface="微软雅黑" panose="020B0503020204020204" charset="-122"/>
                <a:sym typeface="+mn-ea"/>
              </a:rPr>
              <a:t>in APP store, or scan below the code,then install the APP</a:t>
            </a:r>
            <a:endParaRPr lang="en-US" sz="1400" dirty="0">
              <a:latin typeface="微软雅黑" panose="020B0503020204020204" charset="-122"/>
              <a:cs typeface="微软雅黑" panose="020B0503020204020204" charset="-122"/>
              <a:sym typeface="+mn-ea"/>
            </a:endParaRPr>
          </a:p>
          <a:p>
            <a:pPr marL="12700">
              <a:lnSpc>
                <a:spcPct val="100000"/>
              </a:lnSpc>
              <a:spcBef>
                <a:spcPts val="105"/>
              </a:spcBef>
            </a:pPr>
            <a:endParaRPr lang="en-US" sz="1400" dirty="0">
              <a:latin typeface="微软雅黑" panose="020B0503020204020204" charset="-122"/>
              <a:cs typeface="微软雅黑" panose="020B0503020204020204" charset="-122"/>
            </a:endParaRPr>
          </a:p>
          <a:p>
            <a:pPr marL="12700">
              <a:lnSpc>
                <a:spcPct val="100000"/>
              </a:lnSpc>
              <a:spcBef>
                <a:spcPts val="105"/>
              </a:spcBef>
            </a:pPr>
            <a:r>
              <a:rPr lang="en-US" sz="1400" dirty="0">
                <a:latin typeface="微软雅黑" panose="020B0503020204020204" charset="-122"/>
                <a:cs typeface="微软雅黑" panose="020B0503020204020204" charset="-122"/>
              </a:rPr>
              <a:t> </a:t>
            </a:r>
            <a:endParaRPr lang="en-US" sz="1400" dirty="0">
              <a:latin typeface="微软雅黑" panose="020B0503020204020204" charset="-122"/>
              <a:cs typeface="微软雅黑" panose="020B0503020204020204" charset="-122"/>
            </a:endParaRPr>
          </a:p>
        </p:txBody>
      </p:sp>
      <p:sp>
        <p:nvSpPr>
          <p:cNvPr id="31" name="object 31"/>
          <p:cNvSpPr txBox="1"/>
          <p:nvPr/>
        </p:nvSpPr>
        <p:spPr>
          <a:xfrm>
            <a:off x="2592070" y="1219835"/>
            <a:ext cx="2657475" cy="1282700"/>
          </a:xfrm>
          <a:prstGeom prst="rect">
            <a:avLst/>
          </a:prstGeom>
        </p:spPr>
        <p:txBody>
          <a:bodyPr vert="horz" wrap="square" lIns="0" tIns="12700" rIns="0" bIns="0" rtlCol="0">
            <a:noAutofit/>
          </a:bodyPr>
          <a:lstStyle/>
          <a:p>
            <a:pPr marL="591820">
              <a:lnSpc>
                <a:spcPct val="100000"/>
              </a:lnSpc>
              <a:spcBef>
                <a:spcPts val="100"/>
              </a:spcBef>
            </a:pPr>
            <a:r>
              <a:rPr lang="en-US" sz="1400" spc="-5" dirty="0">
                <a:ln>
                  <a:noFill/>
                </a:ln>
                <a:solidFill>
                  <a:schemeClr val="tx1"/>
                </a:solidFill>
                <a:latin typeface="微软雅黑" panose="020B0503020204020204" charset="-122"/>
                <a:cs typeface="微软雅黑" panose="020B0503020204020204" charset="-122"/>
              </a:rPr>
              <a:t>2</a:t>
            </a:r>
            <a:r>
              <a:rPr lang="zh-CN" altLang="en-US" sz="1400" spc="-5" dirty="0">
                <a:ln>
                  <a:noFill/>
                </a:ln>
                <a:solidFill>
                  <a:schemeClr val="tx1"/>
                </a:solidFill>
                <a:latin typeface="微软雅黑" panose="020B0503020204020204" charset="-122"/>
                <a:cs typeface="微软雅黑" panose="020B0503020204020204" charset="-122"/>
              </a:rPr>
              <a:t>）</a:t>
            </a:r>
            <a:r>
              <a:rPr lang="en-US" sz="1400" spc="-5" dirty="0">
                <a:ln>
                  <a:noFill/>
                </a:ln>
                <a:solidFill>
                  <a:schemeClr val="tx1"/>
                </a:solidFill>
                <a:latin typeface="微软雅黑" panose="020B0503020204020204" charset="-122"/>
                <a:cs typeface="微软雅黑" panose="020B0503020204020204" charset="-122"/>
              </a:rPr>
              <a:t>Account Registration</a:t>
            </a:r>
            <a:endParaRPr lang="en-US" sz="14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endParaRPr lang="en-US" sz="14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endParaRPr lang="en-US" sz="14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r>
              <a:rPr lang="en-US" sz="1400" spc="-5" dirty="0">
                <a:ln>
                  <a:noFill/>
                </a:ln>
                <a:solidFill>
                  <a:schemeClr val="tx1"/>
                </a:solidFill>
                <a:latin typeface="微软雅黑" panose="020B0503020204020204" charset="-122"/>
                <a:cs typeface="微软雅黑" panose="020B0503020204020204" charset="-122"/>
              </a:rPr>
              <a:t>     </a:t>
            </a:r>
            <a:endParaRPr lang="en-US" sz="1400" spc="-5" dirty="0">
              <a:ln>
                <a:noFill/>
              </a:ln>
              <a:solidFill>
                <a:schemeClr val="tx1"/>
              </a:solidFill>
              <a:latin typeface="微软雅黑" panose="020B0503020204020204" charset="-122"/>
              <a:cs typeface="微软雅黑" panose="020B0503020204020204" charset="-122"/>
            </a:endParaRPr>
          </a:p>
          <a:p>
            <a:pPr marL="591820">
              <a:lnSpc>
                <a:spcPct val="100000"/>
              </a:lnSpc>
              <a:spcBef>
                <a:spcPts val="100"/>
              </a:spcBef>
            </a:pPr>
            <a:r>
              <a:rPr lang="en-US" sz="1400" spc="-5" dirty="0">
                <a:ln>
                  <a:noFill/>
                </a:ln>
                <a:solidFill>
                  <a:schemeClr val="tx1"/>
                </a:solidFill>
                <a:latin typeface="微软雅黑" panose="020B0503020204020204" charset="-122"/>
                <a:cs typeface="微软雅黑" panose="020B0503020204020204" charset="-122"/>
              </a:rPr>
              <a:t>       ADD A CAMERA</a:t>
            </a:r>
            <a:endParaRPr lang="en-US" sz="1400" spc="-5" dirty="0">
              <a:ln>
                <a:noFill/>
              </a:ln>
              <a:solidFill>
                <a:schemeClr val="tx1"/>
              </a:solidFill>
              <a:latin typeface="微软雅黑" panose="020B0503020204020204" charset="-122"/>
              <a:cs typeface="微软雅黑" panose="020B0503020204020204" charset="-122"/>
            </a:endParaRPr>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17</a:t>
            </a:r>
            <a:endParaRPr lang="en-US" dirty="0"/>
          </a:p>
        </p:txBody>
      </p:sp>
      <p:pic>
        <p:nvPicPr>
          <p:cNvPr id="38" name="图片 37" descr="注册帐号"/>
          <p:cNvPicPr>
            <a:picLocks noChangeAspect="1"/>
          </p:cNvPicPr>
          <p:nvPr/>
        </p:nvPicPr>
        <p:blipFill>
          <a:blip r:embed="rId1"/>
          <a:stretch>
            <a:fillRect/>
          </a:stretch>
        </p:blipFill>
        <p:spPr>
          <a:xfrm>
            <a:off x="5249545" y="1306830"/>
            <a:ext cx="2542540" cy="4538345"/>
          </a:xfrm>
          <a:prstGeom prst="rect">
            <a:avLst/>
          </a:prstGeom>
        </p:spPr>
      </p:pic>
      <p:cxnSp>
        <p:nvCxnSpPr>
          <p:cNvPr id="40" name="直接箭头连接符 39"/>
          <p:cNvCxnSpPr/>
          <p:nvPr/>
        </p:nvCxnSpPr>
        <p:spPr>
          <a:xfrm flipH="1">
            <a:off x="4191000" y="1524000"/>
            <a:ext cx="5080" cy="45720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pic>
        <p:nvPicPr>
          <p:cNvPr id="6" name="图片 5" descr="GuardPoint  ISO"/>
          <p:cNvPicPr>
            <a:picLocks noChangeAspect="1"/>
          </p:cNvPicPr>
          <p:nvPr/>
        </p:nvPicPr>
        <p:blipFill>
          <a:blip r:embed="rId2"/>
          <a:stretch>
            <a:fillRect/>
          </a:stretch>
        </p:blipFill>
        <p:spPr>
          <a:xfrm>
            <a:off x="954405" y="2740025"/>
            <a:ext cx="1546860" cy="1546860"/>
          </a:xfrm>
          <a:prstGeom prst="rect">
            <a:avLst/>
          </a:prstGeom>
          <a:ln w="12700">
            <a:solidFill>
              <a:schemeClr val="tx1"/>
            </a:solidFill>
          </a:ln>
        </p:spPr>
      </p:pic>
      <p:pic>
        <p:nvPicPr>
          <p:cNvPr id="7" name="图片 6" descr="GUARDPOINT Android"/>
          <p:cNvPicPr>
            <a:picLocks noChangeAspect="1"/>
          </p:cNvPicPr>
          <p:nvPr/>
        </p:nvPicPr>
        <p:blipFill>
          <a:blip r:embed="rId3"/>
          <a:stretch>
            <a:fillRect/>
          </a:stretch>
        </p:blipFill>
        <p:spPr>
          <a:xfrm>
            <a:off x="954405" y="4402455"/>
            <a:ext cx="1546860" cy="1546860"/>
          </a:xfrm>
          <a:prstGeom prst="rect">
            <a:avLst/>
          </a:prstGeom>
          <a:ln w="12700">
            <a:solidFill>
              <a:schemeClr val="tx1"/>
            </a:solidFill>
          </a:ln>
        </p:spPr>
      </p:pic>
      <p:sp>
        <p:nvSpPr>
          <p:cNvPr id="9" name="文本框 8"/>
          <p:cNvSpPr txBox="1"/>
          <p:nvPr/>
        </p:nvSpPr>
        <p:spPr>
          <a:xfrm>
            <a:off x="2505710" y="3417570"/>
            <a:ext cx="1313180" cy="306705"/>
          </a:xfrm>
          <a:prstGeom prst="rect">
            <a:avLst/>
          </a:prstGeom>
          <a:noFill/>
        </p:spPr>
        <p:txBody>
          <a:bodyPr wrap="square" rtlCol="0" anchor="t">
            <a:spAutoFit/>
          </a:bodyPr>
          <a:p>
            <a:pPr marL="12700">
              <a:lnSpc>
                <a:spcPct val="100000"/>
              </a:lnSpc>
              <a:spcBef>
                <a:spcPts val="105"/>
              </a:spcBef>
            </a:pPr>
            <a:r>
              <a:rPr lang="en-US" sz="1400" dirty="0">
                <a:latin typeface="微软雅黑" panose="020B0503020204020204" charset="-122"/>
                <a:cs typeface="微软雅黑" panose="020B0503020204020204" charset="-122"/>
                <a:sym typeface="+mn-ea"/>
              </a:rPr>
              <a:t>ISO APP</a:t>
            </a:r>
            <a:endParaRPr lang="en-US" altLang="en-US" sz="1400" dirty="0">
              <a:latin typeface="微软雅黑" panose="020B0503020204020204" charset="-122"/>
              <a:cs typeface="微软雅黑" panose="020B0503020204020204" charset="-122"/>
              <a:sym typeface="+mn-ea"/>
            </a:endParaRPr>
          </a:p>
        </p:txBody>
      </p:sp>
      <p:sp>
        <p:nvSpPr>
          <p:cNvPr id="10" name="文本框 9"/>
          <p:cNvSpPr txBox="1"/>
          <p:nvPr/>
        </p:nvSpPr>
        <p:spPr>
          <a:xfrm>
            <a:off x="2505710" y="5071110"/>
            <a:ext cx="1546860" cy="306705"/>
          </a:xfrm>
          <a:prstGeom prst="rect">
            <a:avLst/>
          </a:prstGeom>
          <a:noFill/>
        </p:spPr>
        <p:txBody>
          <a:bodyPr wrap="square" rtlCol="0" anchor="t">
            <a:spAutoFit/>
          </a:bodyPr>
          <a:p>
            <a:pPr marL="12700">
              <a:lnSpc>
                <a:spcPct val="100000"/>
              </a:lnSpc>
              <a:spcBef>
                <a:spcPts val="105"/>
              </a:spcBef>
            </a:pPr>
            <a:r>
              <a:rPr lang="en-US" sz="1400" dirty="0">
                <a:latin typeface="微软雅黑" panose="020B0503020204020204" charset="-122"/>
                <a:cs typeface="微软雅黑" panose="020B0503020204020204" charset="-122"/>
                <a:sym typeface="+mn-ea"/>
              </a:rPr>
              <a:t>Android APP</a:t>
            </a:r>
            <a:endParaRPr lang="en-US" altLang="en-US" sz="1400" dirty="0">
              <a:latin typeface="微软雅黑" panose="020B0503020204020204" charset="-122"/>
              <a:cs typeface="微软雅黑" panose="020B0503020204020204" charset="-122"/>
              <a:sym typeface="+mn-ea"/>
            </a:endParaRPr>
          </a:p>
        </p:txBody>
      </p:sp>
      <p:pic>
        <p:nvPicPr>
          <p:cNvPr id="8" name="图片 7"/>
          <p:cNvPicPr>
            <a:picLocks noChangeAspect="1"/>
          </p:cNvPicPr>
          <p:nvPr>
            <p:custDataLst>
              <p:tags r:id="rId4"/>
            </p:custDataLst>
          </p:nvPr>
        </p:nvPicPr>
        <p:blipFill>
          <a:blip r:embed="rId5"/>
          <a:stretch>
            <a:fillRect/>
          </a:stretch>
        </p:blipFill>
        <p:spPr>
          <a:xfrm>
            <a:off x="8310880" y="1307465"/>
            <a:ext cx="2559050" cy="45319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23" name="object 23"/>
          <p:cNvSpPr txBox="1"/>
          <p:nvPr/>
        </p:nvSpPr>
        <p:spPr>
          <a:xfrm>
            <a:off x="801370" y="1677035"/>
            <a:ext cx="1932940" cy="686435"/>
          </a:xfrm>
          <a:prstGeom prst="rect">
            <a:avLst/>
          </a:prstGeom>
        </p:spPr>
        <p:txBody>
          <a:bodyPr vert="horz" wrap="square" lIns="0" tIns="13335" rIns="0" bIns="0" rtlCol="0">
            <a:spAutoFit/>
          </a:bodyPr>
          <a:lstStyle/>
          <a:p>
            <a:pPr marL="12700">
              <a:lnSpc>
                <a:spcPct val="100000"/>
              </a:lnSpc>
              <a:spcBef>
                <a:spcPts val="105"/>
              </a:spcBef>
            </a:pPr>
            <a:r>
              <a:rPr lang="en-US" sz="1400">
                <a:latin typeface="微软雅黑" panose="020B0503020204020204" charset="-122"/>
                <a:cs typeface="微软雅黑" panose="020B0503020204020204" charset="-122"/>
              </a:rPr>
              <a:t>3)ADD A CAMERA</a:t>
            </a:r>
            <a:endParaRPr lang="en-US" sz="1400">
              <a:latin typeface="微软雅黑" panose="020B0503020204020204" charset="-122"/>
              <a:cs typeface="微软雅黑" panose="020B0503020204020204" charset="-122"/>
            </a:endParaRPr>
          </a:p>
          <a:p>
            <a:pPr marL="12700">
              <a:lnSpc>
                <a:spcPct val="100000"/>
              </a:lnSpc>
              <a:spcBef>
                <a:spcPts val="105"/>
              </a:spcBef>
            </a:pPr>
            <a:endParaRPr lang="en-US" sz="1400">
              <a:latin typeface="微软雅黑" panose="020B0503020204020204" charset="-122"/>
              <a:cs typeface="微软雅黑" panose="020B0503020204020204" charset="-122"/>
            </a:endParaRPr>
          </a:p>
          <a:p>
            <a:pPr marL="12700">
              <a:lnSpc>
                <a:spcPct val="100000"/>
              </a:lnSpc>
              <a:spcBef>
                <a:spcPts val="105"/>
              </a:spcBef>
            </a:pPr>
            <a:r>
              <a:rPr lang="en-US" sz="1400">
                <a:latin typeface="微软雅黑" panose="020B0503020204020204" charset="-122"/>
                <a:cs typeface="微软雅黑" panose="020B0503020204020204" charset="-122"/>
              </a:rPr>
              <a:t> </a:t>
            </a:r>
            <a:endParaRPr lang="en-US" sz="1400">
              <a:latin typeface="微软雅黑" panose="020B0503020204020204" charset="-122"/>
              <a:cs typeface="微软雅黑" panose="020B0503020204020204" charset="-122"/>
            </a:endParaRPr>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18</a:t>
            </a:r>
            <a:endParaRPr lang="en-US" dirty="0"/>
          </a:p>
        </p:txBody>
      </p:sp>
      <p:sp>
        <p:nvSpPr>
          <p:cNvPr id="11" name="object 31"/>
          <p:cNvSpPr txBox="1"/>
          <p:nvPr/>
        </p:nvSpPr>
        <p:spPr>
          <a:xfrm>
            <a:off x="267970" y="2363470"/>
            <a:ext cx="2494915" cy="394335"/>
          </a:xfrm>
          <a:prstGeom prst="rect">
            <a:avLst/>
          </a:prstGeom>
        </p:spPr>
        <p:txBody>
          <a:bodyPr vert="horz" wrap="square" lIns="0" tIns="12700" rIns="0" bIns="0" rtlCol="0">
            <a:spAutoFit/>
          </a:bodyPr>
          <a:lstStyle/>
          <a:p>
            <a:pPr marL="591820" algn="l">
              <a:lnSpc>
                <a:spcPct val="100000"/>
              </a:lnSpc>
              <a:spcBef>
                <a:spcPts val="100"/>
              </a:spcBef>
            </a:pPr>
            <a:endParaRPr lang="en-US" sz="1200" spc="-5" dirty="0">
              <a:ln>
                <a:noFill/>
              </a:ln>
              <a:solidFill>
                <a:schemeClr val="tx1"/>
              </a:solidFill>
              <a:latin typeface="微软雅黑" panose="020B0503020204020204" charset="-122"/>
              <a:cs typeface="微软雅黑" panose="020B0503020204020204" charset="-122"/>
            </a:endParaRPr>
          </a:p>
          <a:p>
            <a:pPr marL="591820" algn="l">
              <a:lnSpc>
                <a:spcPct val="100000"/>
              </a:lnSpc>
              <a:spcBef>
                <a:spcPts val="100"/>
              </a:spcBef>
            </a:pPr>
            <a:endParaRPr lang="en-US" sz="1200" dirty="0">
              <a:ln>
                <a:noFill/>
              </a:ln>
              <a:solidFill>
                <a:schemeClr val="tx1"/>
              </a:solidFill>
              <a:latin typeface="微软雅黑" panose="020B0503020204020204" charset="-122"/>
              <a:cs typeface="微软雅黑" panose="020B0503020204020204" charset="-122"/>
            </a:endParaRPr>
          </a:p>
        </p:txBody>
      </p:sp>
      <p:cxnSp>
        <p:nvCxnSpPr>
          <p:cNvPr id="81" name="直接箭头连接符 80"/>
          <p:cNvCxnSpPr/>
          <p:nvPr/>
        </p:nvCxnSpPr>
        <p:spPr>
          <a:xfrm flipV="1">
            <a:off x="2819400" y="3276600"/>
            <a:ext cx="1969135" cy="1524000"/>
          </a:xfrm>
          <a:prstGeom prst="straightConnector1">
            <a:avLst/>
          </a:prstGeom>
          <a:ln>
            <a:solidFill>
              <a:srgbClr val="FF0000"/>
            </a:solidFill>
            <a:tailEnd type="arrow" w="med" len="med"/>
          </a:ln>
        </p:spPr>
        <p:style>
          <a:lnRef idx="2">
            <a:schemeClr val="accent1"/>
          </a:lnRef>
          <a:fillRef idx="0">
            <a:schemeClr val="accent1"/>
          </a:fillRef>
          <a:effectRef idx="1">
            <a:schemeClr val="accent1"/>
          </a:effectRef>
          <a:fontRef idx="minor">
            <a:schemeClr val="tx1"/>
          </a:fontRef>
        </p:style>
      </p:cxnSp>
      <p:cxnSp>
        <p:nvCxnSpPr>
          <p:cNvPr id="82" name="直接箭头连接符 81"/>
          <p:cNvCxnSpPr/>
          <p:nvPr/>
        </p:nvCxnSpPr>
        <p:spPr>
          <a:xfrm flipH="1">
            <a:off x="1752600" y="3626485"/>
            <a:ext cx="8890" cy="26797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4867910" y="1272540"/>
            <a:ext cx="2597150" cy="458470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914400" y="2168525"/>
            <a:ext cx="1762760" cy="1412875"/>
          </a:xfrm>
          <a:prstGeom prst="rect">
            <a:avLst/>
          </a:prstGeom>
        </p:spPr>
      </p:pic>
      <p:sp>
        <p:nvSpPr>
          <p:cNvPr id="13" name="文本框 12"/>
          <p:cNvSpPr txBox="1"/>
          <p:nvPr/>
        </p:nvSpPr>
        <p:spPr>
          <a:xfrm>
            <a:off x="7506970" y="2667000"/>
            <a:ext cx="3568700" cy="1409700"/>
          </a:xfrm>
          <a:prstGeom prst="rect">
            <a:avLst/>
          </a:prstGeom>
          <a:noFill/>
        </p:spPr>
        <p:txBody>
          <a:bodyPr wrap="square" rtlCol="0" anchor="t">
            <a:spAutoFit/>
          </a:bodyPr>
          <a:p>
            <a:pPr marL="591820" algn="l">
              <a:lnSpc>
                <a:spcPct val="100000"/>
              </a:lnSpc>
              <a:spcBef>
                <a:spcPts val="100"/>
              </a:spcBef>
            </a:pPr>
            <a:r>
              <a:rPr lang="en-US" sz="1200" b="1" spc="-5" dirty="0">
                <a:latin typeface="微软雅黑" panose="020B0503020204020204" charset="-122"/>
                <a:cs typeface="微软雅黑" panose="020B0503020204020204" charset="-122"/>
                <a:sym typeface="+mn-ea"/>
              </a:rPr>
              <a:t>Scan the QR code on the camera menu Registering to associate this camera with your account.</a:t>
            </a:r>
            <a:endParaRPr lang="en-US" sz="1200" b="1" spc="-5" dirty="0">
              <a:latin typeface="微软雅黑" panose="020B0503020204020204" charset="-122"/>
              <a:cs typeface="微软雅黑" panose="020B0503020204020204" charset="-122"/>
              <a:sym typeface="+mn-ea"/>
            </a:endParaRPr>
          </a:p>
          <a:p>
            <a:pPr marL="591820" algn="l">
              <a:lnSpc>
                <a:spcPct val="100000"/>
              </a:lnSpc>
              <a:spcBef>
                <a:spcPts val="100"/>
              </a:spcBef>
            </a:pPr>
            <a:r>
              <a:rPr lang="en-US" sz="1200" spc="-5" dirty="0">
                <a:latin typeface="微软雅黑" panose="020B0503020204020204" charset="-122"/>
                <a:cs typeface="微软雅黑" panose="020B0503020204020204" charset="-122"/>
                <a:sym typeface="+mn-ea"/>
              </a:rPr>
              <a:t>You also can manually enter its serial #,ICCID,IMEI to associate this camera one by one.</a:t>
            </a:r>
            <a:endParaRPr lang="en-US" sz="1200" spc="-5" dirty="0">
              <a:latin typeface="微软雅黑" panose="020B0503020204020204" charset="-122"/>
              <a:cs typeface="微软雅黑" panose="020B0503020204020204" charset="-122"/>
              <a:sym typeface="+mn-ea"/>
            </a:endParaRPr>
          </a:p>
          <a:p>
            <a:pPr marL="591820" algn="l">
              <a:lnSpc>
                <a:spcPct val="100000"/>
              </a:lnSpc>
              <a:spcBef>
                <a:spcPts val="100"/>
              </a:spcBef>
            </a:pPr>
            <a:r>
              <a:rPr lang="en-US" sz="1200" spc="-5" dirty="0">
                <a:latin typeface="微软雅黑" panose="020B0503020204020204" charset="-122"/>
                <a:cs typeface="微软雅黑" panose="020B0503020204020204" charset="-122"/>
                <a:sym typeface="+mn-ea"/>
              </a:rPr>
              <a:t> </a:t>
            </a:r>
            <a:endParaRPr lang="en-US" altLang="en-US" sz="1200" spc="-5" dirty="0">
              <a:ln>
                <a:noFill/>
              </a:ln>
              <a:latin typeface="微软雅黑" panose="020B0503020204020204" charset="-122"/>
              <a:cs typeface="微软雅黑" panose="020B0503020204020204" charset="-122"/>
              <a:sym typeface="+mn-ea"/>
            </a:endParaRPr>
          </a:p>
        </p:txBody>
      </p:sp>
      <p:pic>
        <p:nvPicPr>
          <p:cNvPr id="14" name="图片 13"/>
          <p:cNvPicPr>
            <a:picLocks noChangeAspect="1"/>
          </p:cNvPicPr>
          <p:nvPr>
            <p:custDataLst>
              <p:tags r:id="rId5"/>
            </p:custDataLst>
          </p:nvPr>
        </p:nvPicPr>
        <p:blipFill>
          <a:blip r:embed="rId6"/>
          <a:stretch>
            <a:fillRect/>
          </a:stretch>
        </p:blipFill>
        <p:spPr>
          <a:xfrm>
            <a:off x="914400" y="3939540"/>
            <a:ext cx="1762760" cy="16948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Main page"/>
          <p:cNvPicPr>
            <a:picLocks noChangeAspect="1"/>
          </p:cNvPicPr>
          <p:nvPr/>
        </p:nvPicPr>
        <p:blipFill>
          <a:blip r:embed="rId1"/>
          <a:stretch>
            <a:fillRect/>
          </a:stretch>
        </p:blipFill>
        <p:spPr>
          <a:xfrm>
            <a:off x="941705" y="3352800"/>
            <a:ext cx="1206500" cy="2146300"/>
          </a:xfrm>
          <a:prstGeom prst="rect">
            <a:avLst/>
          </a:prstGeom>
        </p:spPr>
      </p:pic>
      <p:cxnSp>
        <p:nvCxnSpPr>
          <p:cNvPr id="14" name="肘形连接符 13"/>
          <p:cNvCxnSpPr>
            <a:endCxn id="9" idx="1"/>
          </p:cNvCxnSpPr>
          <p:nvPr/>
        </p:nvCxnSpPr>
        <p:spPr>
          <a:xfrm flipV="1">
            <a:off x="1524000" y="3571875"/>
            <a:ext cx="1294765" cy="847725"/>
          </a:xfrm>
          <a:prstGeom prst="bentConnector3">
            <a:avLst>
              <a:gd name="adj1" fmla="val 66159"/>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7550" y="91757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23" name="object 23"/>
          <p:cNvSpPr txBox="1"/>
          <p:nvPr/>
        </p:nvSpPr>
        <p:spPr>
          <a:xfrm>
            <a:off x="801370" y="1614170"/>
            <a:ext cx="1734185" cy="2286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 4)Camera Settings</a:t>
            </a:r>
            <a:endParaRPr lang="en-US" sz="1400">
              <a:latin typeface="微软雅黑" panose="020B0503020204020204" charset="-122"/>
              <a:cs typeface="微软雅黑" panose="020B0503020204020204" charset="-122"/>
            </a:endParaRPr>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19</a:t>
            </a:r>
            <a:endParaRPr lang="en-US" dirty="0"/>
          </a:p>
        </p:txBody>
      </p:sp>
      <p:sp>
        <p:nvSpPr>
          <p:cNvPr id="12" name="object 23"/>
          <p:cNvSpPr txBox="1"/>
          <p:nvPr/>
        </p:nvSpPr>
        <p:spPr>
          <a:xfrm>
            <a:off x="967105" y="2274570"/>
            <a:ext cx="1623060" cy="87503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Please remember to </a:t>
            </a:r>
            <a:r>
              <a:rPr lang="en-US" sz="1400" b="1" spc="-20" dirty="0">
                <a:latin typeface="微软雅黑" panose="020B0503020204020204" charset="-122"/>
                <a:cs typeface="微软雅黑" panose="020B0503020204020204" charset="-122"/>
              </a:rPr>
              <a:t>SAVE</a:t>
            </a:r>
            <a:r>
              <a:rPr lang="en-US" sz="1400" spc="-20" dirty="0">
                <a:latin typeface="微软雅黑" panose="020B0503020204020204" charset="-122"/>
                <a:cs typeface="微软雅黑" panose="020B0503020204020204" charset="-122"/>
              </a:rPr>
              <a:t> the Settings after each modification.</a:t>
            </a:r>
            <a:endParaRPr lang="en-US" sz="1400" spc="-20" dirty="0">
              <a:latin typeface="微软雅黑" panose="020B0503020204020204" charset="-122"/>
              <a:cs typeface="微软雅黑" panose="020B0503020204020204" charset="-122"/>
            </a:endParaRPr>
          </a:p>
        </p:txBody>
      </p:sp>
      <p:pic>
        <p:nvPicPr>
          <p:cNvPr id="7" name="图片 6"/>
          <p:cNvPicPr>
            <a:picLocks noChangeAspect="1"/>
          </p:cNvPicPr>
          <p:nvPr>
            <p:custDataLst>
              <p:tags r:id="rId2"/>
            </p:custDataLst>
          </p:nvPr>
        </p:nvPicPr>
        <p:blipFill>
          <a:blip r:embed="rId3"/>
          <a:stretch>
            <a:fillRect/>
          </a:stretch>
        </p:blipFill>
        <p:spPr>
          <a:xfrm>
            <a:off x="2895600" y="1299210"/>
            <a:ext cx="2566670" cy="4546600"/>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5624830" y="1293495"/>
            <a:ext cx="2579370" cy="4552315"/>
          </a:xfrm>
          <a:prstGeom prst="rect">
            <a:avLst/>
          </a:prstGeom>
        </p:spPr>
      </p:pic>
      <p:pic>
        <p:nvPicPr>
          <p:cNvPr id="11" name="图片 10"/>
          <p:cNvPicPr>
            <a:picLocks noChangeAspect="1"/>
          </p:cNvPicPr>
          <p:nvPr>
            <p:custDataLst>
              <p:tags r:id="rId6"/>
            </p:custDataLst>
          </p:nvPr>
        </p:nvPicPr>
        <p:blipFill>
          <a:blip r:embed="rId7"/>
          <a:stretch>
            <a:fillRect/>
          </a:stretch>
        </p:blipFill>
        <p:spPr>
          <a:xfrm>
            <a:off x="8382000" y="1299210"/>
            <a:ext cx="2583180" cy="45612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20</a:t>
            </a:r>
            <a:endParaRPr lang="en-US" dirty="0"/>
          </a:p>
        </p:txBody>
      </p:sp>
      <p:pic>
        <p:nvPicPr>
          <p:cNvPr id="7" name="图片 6" descr="Main page"/>
          <p:cNvPicPr>
            <a:picLocks noChangeAspect="1"/>
          </p:cNvPicPr>
          <p:nvPr/>
        </p:nvPicPr>
        <p:blipFill>
          <a:blip r:embed="rId1"/>
          <a:stretch>
            <a:fillRect/>
          </a:stretch>
        </p:blipFill>
        <p:spPr>
          <a:xfrm>
            <a:off x="941705" y="3352800"/>
            <a:ext cx="1206500" cy="2146300"/>
          </a:xfrm>
          <a:prstGeom prst="rect">
            <a:avLst/>
          </a:prstGeom>
        </p:spPr>
      </p:pic>
      <p:cxnSp>
        <p:nvCxnSpPr>
          <p:cNvPr id="6" name="肘形连接符 5"/>
          <p:cNvCxnSpPr/>
          <p:nvPr/>
        </p:nvCxnSpPr>
        <p:spPr>
          <a:xfrm flipV="1">
            <a:off x="1524000" y="3571875"/>
            <a:ext cx="1294765" cy="847725"/>
          </a:xfrm>
          <a:prstGeom prst="bentConnector3">
            <a:avLst>
              <a:gd name="adj1" fmla="val 66159"/>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object 23"/>
          <p:cNvSpPr txBox="1"/>
          <p:nvPr/>
        </p:nvSpPr>
        <p:spPr>
          <a:xfrm>
            <a:off x="953770" y="1461770"/>
            <a:ext cx="1758950" cy="457200"/>
          </a:xfrm>
          <a:prstGeom prst="rect">
            <a:avLst/>
          </a:prstGeom>
        </p:spPr>
        <p:txBody>
          <a:bodyPr vert="horz" wrap="square" lIns="0" tIns="13335" rIns="0" bIns="0" rtlCol="0">
            <a:spAutoFit/>
          </a:bodyPr>
          <a:p>
            <a:pPr marL="12700">
              <a:lnSpc>
                <a:spcPct val="100000"/>
              </a:lnSpc>
              <a:spcBef>
                <a:spcPts val="105"/>
              </a:spcBef>
            </a:pPr>
            <a:r>
              <a:rPr lang="en-US" sz="1400" spc="-20" dirty="0">
                <a:latin typeface="微软雅黑" panose="020B0503020204020204" charset="-122"/>
                <a:cs typeface="微软雅黑" panose="020B0503020204020204" charset="-122"/>
              </a:rPr>
              <a:t>Camera Settings\</a:t>
            </a:r>
            <a:endParaRPr lang="en-US" sz="1400" spc="-20" dirty="0">
              <a:latin typeface="微软雅黑" panose="020B0503020204020204" charset="-122"/>
              <a:cs typeface="微软雅黑" panose="020B0503020204020204" charset="-122"/>
            </a:endParaRPr>
          </a:p>
          <a:p>
            <a:pPr marL="12700">
              <a:lnSpc>
                <a:spcPct val="100000"/>
              </a:lnSpc>
              <a:spcBef>
                <a:spcPts val="105"/>
              </a:spcBef>
            </a:pPr>
            <a:r>
              <a:rPr lang="en-US" sz="1400" spc="-20"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rPr>
              <a:t>Camera's Time Zone</a:t>
            </a:r>
            <a:endParaRPr lang="en-US" altLang="en-US" sz="1400" spc="-20" dirty="0">
              <a:solidFill>
                <a:schemeClr val="accent1"/>
              </a:solidFill>
              <a:effectLst>
                <a:outerShdw blurRad="38100" dist="25400" dir="5400000" algn="ctr" rotWithShape="0">
                  <a:srgbClr val="6E747A">
                    <a:alpha val="43000"/>
                  </a:srgbClr>
                </a:outerShdw>
              </a:effectLst>
              <a:latin typeface="微软雅黑" panose="020B0503020204020204" charset="-122"/>
              <a:cs typeface="微软雅黑" panose="020B0503020204020204" charset="-122"/>
            </a:endParaRPr>
          </a:p>
        </p:txBody>
      </p:sp>
      <p:sp>
        <p:nvSpPr>
          <p:cNvPr id="17" name="object 23"/>
          <p:cNvSpPr txBox="1"/>
          <p:nvPr/>
        </p:nvSpPr>
        <p:spPr>
          <a:xfrm>
            <a:off x="9169400" y="5105400"/>
            <a:ext cx="1623060" cy="875030"/>
          </a:xfrm>
          <a:prstGeom prst="rect">
            <a:avLst/>
          </a:prstGeom>
        </p:spPr>
        <p:txBody>
          <a:bodyPr vert="horz" wrap="square" lIns="0" tIns="13335" rIns="0" bIns="0" rtlCol="0">
            <a:spAutoFit/>
          </a:bodyPr>
          <a:p>
            <a:pPr marL="12700">
              <a:lnSpc>
                <a:spcPct val="100000"/>
              </a:lnSpc>
              <a:spcBef>
                <a:spcPts val="105"/>
              </a:spcBef>
            </a:pPr>
            <a:r>
              <a:rPr lang="en-US" sz="1400" spc="-20" dirty="0">
                <a:latin typeface="微软雅黑" panose="020B0503020204020204" charset="-122"/>
                <a:cs typeface="微软雅黑" panose="020B0503020204020204" charset="-122"/>
              </a:rPr>
              <a:t>Please remember to </a:t>
            </a:r>
            <a:r>
              <a:rPr lang="en-US" sz="1400" b="1" spc="-20" dirty="0">
                <a:latin typeface="微软雅黑" panose="020B0503020204020204" charset="-122"/>
                <a:cs typeface="微软雅黑" panose="020B0503020204020204" charset="-122"/>
              </a:rPr>
              <a:t>SAVE</a:t>
            </a:r>
            <a:r>
              <a:rPr lang="en-US" sz="1400" spc="-20" dirty="0">
                <a:latin typeface="微软雅黑" panose="020B0503020204020204" charset="-122"/>
                <a:cs typeface="微软雅黑" panose="020B0503020204020204" charset="-122"/>
              </a:rPr>
              <a:t> the Settings after each modification.</a:t>
            </a:r>
            <a:endParaRPr lang="en-US" sz="1400" spc="-20" dirty="0">
              <a:latin typeface="微软雅黑" panose="020B0503020204020204" charset="-122"/>
              <a:cs typeface="微软雅黑" panose="020B0503020204020204" charset="-122"/>
            </a:endParaRPr>
          </a:p>
        </p:txBody>
      </p:sp>
      <p:sp>
        <p:nvSpPr>
          <p:cNvPr id="18" name="object 23"/>
          <p:cNvSpPr txBox="1"/>
          <p:nvPr/>
        </p:nvSpPr>
        <p:spPr>
          <a:xfrm>
            <a:off x="953770" y="2341880"/>
            <a:ext cx="1623060" cy="659130"/>
          </a:xfrm>
          <a:prstGeom prst="rect">
            <a:avLst/>
          </a:prstGeom>
        </p:spPr>
        <p:txBody>
          <a:bodyPr vert="horz" wrap="square" lIns="0" tIns="13335" rIns="0" bIns="0" rtlCol="0">
            <a:spAutoFit/>
          </a:bodyPr>
          <a:p>
            <a:pPr marL="12700">
              <a:lnSpc>
                <a:spcPct val="100000"/>
              </a:lnSpc>
              <a:spcBef>
                <a:spcPts val="105"/>
              </a:spcBef>
            </a:pPr>
            <a:r>
              <a:rPr lang="en-US" sz="1400" spc="-20" dirty="0">
                <a:latin typeface="微软雅黑" panose="020B0503020204020204" charset="-122"/>
                <a:cs typeface="微软雅黑" panose="020B0503020204020204" charset="-122"/>
              </a:rPr>
              <a:t>Please select the time zone of your country.</a:t>
            </a:r>
            <a:endParaRPr lang="en-US" sz="1400" spc="-20" dirty="0">
              <a:latin typeface="微软雅黑" panose="020B0503020204020204" charset="-122"/>
              <a:cs typeface="微软雅黑" panose="020B0503020204020204" charset="-122"/>
            </a:endParaRPr>
          </a:p>
        </p:txBody>
      </p:sp>
      <p:pic>
        <p:nvPicPr>
          <p:cNvPr id="9" name="图片 8"/>
          <p:cNvPicPr>
            <a:picLocks noChangeAspect="1"/>
          </p:cNvPicPr>
          <p:nvPr>
            <p:custDataLst>
              <p:tags r:id="rId2"/>
            </p:custDataLst>
          </p:nvPr>
        </p:nvPicPr>
        <p:blipFill>
          <a:blip r:embed="rId3"/>
          <a:stretch>
            <a:fillRect/>
          </a:stretch>
        </p:blipFill>
        <p:spPr>
          <a:xfrm>
            <a:off x="2971800" y="1296035"/>
            <a:ext cx="2587625" cy="4734560"/>
          </a:xfrm>
          <a:prstGeom prst="rect">
            <a:avLst/>
          </a:prstGeom>
        </p:spPr>
      </p:pic>
      <p:sp>
        <p:nvSpPr>
          <p:cNvPr id="15" name="线形标注 2 14"/>
          <p:cNvSpPr/>
          <p:nvPr/>
        </p:nvSpPr>
        <p:spPr>
          <a:xfrm flipH="1">
            <a:off x="2895600" y="4267200"/>
            <a:ext cx="2962910" cy="523875"/>
          </a:xfrm>
          <a:prstGeom prst="borderCallout2">
            <a:avLst>
              <a:gd name="adj1" fmla="val 47757"/>
              <a:gd name="adj2" fmla="val -900"/>
              <a:gd name="adj3" fmla="val 47636"/>
              <a:gd name="adj4" fmla="val -13159"/>
              <a:gd name="adj5" fmla="val -111636"/>
              <a:gd name="adj6" fmla="val -17188"/>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10" name="图片 9"/>
          <p:cNvPicPr>
            <a:picLocks noChangeAspect="1"/>
          </p:cNvPicPr>
          <p:nvPr>
            <p:custDataLst>
              <p:tags r:id="rId4"/>
            </p:custDataLst>
          </p:nvPr>
        </p:nvPicPr>
        <p:blipFill>
          <a:blip r:embed="rId5"/>
          <a:stretch>
            <a:fillRect/>
          </a:stretch>
        </p:blipFill>
        <p:spPr>
          <a:xfrm>
            <a:off x="6400800" y="1296670"/>
            <a:ext cx="2554605" cy="47339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22</a:t>
            </a:r>
            <a:endParaRPr lang="en-US" dirty="0"/>
          </a:p>
        </p:txBody>
      </p:sp>
      <p:sp>
        <p:nvSpPr>
          <p:cNvPr id="11" name="object 23"/>
          <p:cNvSpPr txBox="1"/>
          <p:nvPr/>
        </p:nvSpPr>
        <p:spPr>
          <a:xfrm>
            <a:off x="820420" y="1741170"/>
            <a:ext cx="1623060" cy="2286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5)My Camera List</a:t>
            </a:r>
            <a:endParaRPr lang="en-US" sz="1400">
              <a:latin typeface="微软雅黑" panose="020B0503020204020204" charset="-122"/>
              <a:cs typeface="微软雅黑" panose="020B0503020204020204" charset="-122"/>
            </a:endParaRPr>
          </a:p>
        </p:txBody>
      </p:sp>
      <p:sp>
        <p:nvSpPr>
          <p:cNvPr id="15" name="文本框 14"/>
          <p:cNvSpPr txBox="1"/>
          <p:nvPr/>
        </p:nvSpPr>
        <p:spPr>
          <a:xfrm>
            <a:off x="8891905" y="2362200"/>
            <a:ext cx="2398395" cy="1965325"/>
          </a:xfrm>
          <a:prstGeom prst="rect">
            <a:avLst/>
          </a:prstGeom>
        </p:spPr>
        <p:txBody>
          <a:bodyPr vert="horz" wrap="square" lIns="0" tIns="13335" rIns="0" bIns="0" rtlCol="0">
            <a:spAutoFit/>
          </a:bodyPr>
          <a:lstStyle/>
          <a:p>
            <a:pPr marL="12700" lvl="0" algn="l">
              <a:spcBef>
                <a:spcPts val="105"/>
              </a:spcBef>
              <a:buClrTx/>
              <a:buSzTx/>
              <a:buFontTx/>
            </a:pPr>
            <a:r>
              <a:rPr lang="en-US" sz="1400" spc="-20" dirty="0">
                <a:latin typeface="微软雅黑" panose="020B0503020204020204" charset="-122"/>
                <a:cs typeface="微软雅黑" panose="020B0503020204020204" charset="-122"/>
                <a:sym typeface="+mn-ea"/>
              </a:rPr>
              <a:t>When you change your phone or account, be sure to remove the unwanted camera here.</a:t>
            </a:r>
            <a:endParaRPr lang="en-US" sz="1400" spc="-20" dirty="0">
              <a:latin typeface="微软雅黑" panose="020B0503020204020204" charset="-122"/>
              <a:cs typeface="微软雅黑" panose="020B0503020204020204" charset="-122"/>
              <a:sym typeface="+mn-ea"/>
            </a:endParaRPr>
          </a:p>
          <a:p>
            <a:pPr marL="12700" lvl="0" algn="l">
              <a:spcBef>
                <a:spcPts val="105"/>
              </a:spcBef>
              <a:buClrTx/>
              <a:buSzTx/>
              <a:buFontTx/>
            </a:pPr>
            <a:r>
              <a:rPr lang="en-US" sz="1400" spc="-20" dirty="0">
                <a:latin typeface="微软雅黑" panose="020B0503020204020204" charset="-122"/>
                <a:cs typeface="微软雅黑" panose="020B0503020204020204" charset="-122"/>
                <a:sym typeface="+mn-ea"/>
              </a:rPr>
              <a:t>Before removing the camera, please don’t forget to download the required pictures. Otherwise, you will lose those pictures forever.</a:t>
            </a:r>
            <a:endParaRPr lang="en-US" sz="1400" spc="-20" dirty="0">
              <a:latin typeface="微软雅黑" panose="020B0503020204020204" charset="-122"/>
              <a:cs typeface="微软雅黑" panose="020B0503020204020204" charset="-122"/>
              <a:sym typeface="+mn-ea"/>
            </a:endParaRPr>
          </a:p>
        </p:txBody>
      </p:sp>
      <p:pic>
        <p:nvPicPr>
          <p:cNvPr id="7" name="图片 6"/>
          <p:cNvPicPr>
            <a:picLocks noChangeAspect="1"/>
          </p:cNvPicPr>
          <p:nvPr>
            <p:custDataLst>
              <p:tags r:id="rId1"/>
            </p:custDataLst>
          </p:nvPr>
        </p:nvPicPr>
        <p:blipFill>
          <a:blip r:embed="rId2"/>
          <a:stretch>
            <a:fillRect/>
          </a:stretch>
        </p:blipFill>
        <p:spPr>
          <a:xfrm>
            <a:off x="2819400" y="1303655"/>
            <a:ext cx="2575560" cy="455295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096000" y="1309370"/>
            <a:ext cx="2557145" cy="4541520"/>
          </a:xfrm>
          <a:prstGeom prst="rect">
            <a:avLst/>
          </a:prstGeom>
        </p:spPr>
      </p:pic>
      <p:cxnSp>
        <p:nvCxnSpPr>
          <p:cNvPr id="22" name="直接箭头连接符 21"/>
          <p:cNvCxnSpPr/>
          <p:nvPr/>
        </p:nvCxnSpPr>
        <p:spPr>
          <a:xfrm>
            <a:off x="5257800" y="1981200"/>
            <a:ext cx="990600"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5" y="6414772"/>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8"/>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717550" y="414655"/>
            <a:ext cx="170624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Settings </a:t>
            </a:r>
            <a:r>
              <a:rPr lang="en-US" sz="1800" spc="-5" dirty="0">
                <a:latin typeface="微软雅黑" panose="020B0503020204020204" charset="-122"/>
                <a:cs typeface="微软雅黑" panose="020B0503020204020204" charset="-122"/>
              </a:rPr>
              <a:t>in APP</a:t>
            </a:r>
            <a:endParaRPr lang="en-US" sz="1800" spc="-5" dirty="0">
              <a:latin typeface="微软雅黑" panose="020B0503020204020204" charset="-122"/>
              <a:cs typeface="微软雅黑" panose="020B0503020204020204" charset="-122"/>
            </a:endParaRPr>
          </a:p>
        </p:txBody>
      </p:sp>
      <p:sp>
        <p:nvSpPr>
          <p:cNvPr id="5" name="object 5"/>
          <p:cNvSpPr/>
          <p:nvPr/>
        </p:nvSpPr>
        <p:spPr>
          <a:xfrm>
            <a:off x="716280" y="925195"/>
            <a:ext cx="10701655" cy="5308600"/>
          </a:xfrm>
          <a:custGeom>
            <a:avLst/>
            <a:gdLst/>
            <a:ahLst/>
            <a:cxnLst/>
            <a:rect l="l" t="t" r="r" b="b"/>
            <a:pathLst>
              <a:path w="10701655" h="1640205">
                <a:moveTo>
                  <a:pt x="10701528" y="1639834"/>
                </a:moveTo>
                <a:lnTo>
                  <a:pt x="0" y="1639824"/>
                </a:lnTo>
                <a:lnTo>
                  <a:pt x="1" y="0"/>
                </a:lnTo>
                <a:lnTo>
                  <a:pt x="10701529" y="10"/>
                </a:lnTo>
                <a:lnTo>
                  <a:pt x="10701529" y="6106"/>
                </a:lnTo>
                <a:lnTo>
                  <a:pt x="12193" y="6096"/>
                </a:lnTo>
                <a:lnTo>
                  <a:pt x="6097" y="12192"/>
                </a:lnTo>
                <a:lnTo>
                  <a:pt x="12193" y="12192"/>
                </a:lnTo>
                <a:lnTo>
                  <a:pt x="12192" y="1627632"/>
                </a:lnTo>
                <a:lnTo>
                  <a:pt x="6096" y="1627632"/>
                </a:lnTo>
                <a:lnTo>
                  <a:pt x="12192" y="1633728"/>
                </a:lnTo>
                <a:lnTo>
                  <a:pt x="10701528" y="1633738"/>
                </a:lnTo>
                <a:lnTo>
                  <a:pt x="10701528" y="1639834"/>
                </a:lnTo>
                <a:close/>
              </a:path>
              <a:path w="10701655" h="1640205">
                <a:moveTo>
                  <a:pt x="12193" y="12192"/>
                </a:moveTo>
                <a:lnTo>
                  <a:pt x="6097" y="12192"/>
                </a:lnTo>
                <a:lnTo>
                  <a:pt x="12193" y="6096"/>
                </a:lnTo>
                <a:lnTo>
                  <a:pt x="12193" y="12192"/>
                </a:lnTo>
                <a:close/>
              </a:path>
              <a:path w="10701655" h="1640205">
                <a:moveTo>
                  <a:pt x="10687813" y="12202"/>
                </a:moveTo>
                <a:lnTo>
                  <a:pt x="12193" y="12192"/>
                </a:lnTo>
                <a:lnTo>
                  <a:pt x="12193" y="6096"/>
                </a:lnTo>
                <a:lnTo>
                  <a:pt x="10687813" y="6106"/>
                </a:lnTo>
                <a:lnTo>
                  <a:pt x="10687813" y="12202"/>
                </a:lnTo>
                <a:close/>
              </a:path>
              <a:path w="10701655" h="1640205">
                <a:moveTo>
                  <a:pt x="10687812" y="1633738"/>
                </a:moveTo>
                <a:lnTo>
                  <a:pt x="10687813" y="6106"/>
                </a:lnTo>
                <a:lnTo>
                  <a:pt x="10695433" y="12202"/>
                </a:lnTo>
                <a:lnTo>
                  <a:pt x="10701529" y="12202"/>
                </a:lnTo>
                <a:lnTo>
                  <a:pt x="10701528" y="1627642"/>
                </a:lnTo>
                <a:lnTo>
                  <a:pt x="10695432" y="1627642"/>
                </a:lnTo>
                <a:lnTo>
                  <a:pt x="10687812" y="1633738"/>
                </a:lnTo>
                <a:close/>
              </a:path>
              <a:path w="10701655" h="1640205">
                <a:moveTo>
                  <a:pt x="10701529" y="12202"/>
                </a:moveTo>
                <a:lnTo>
                  <a:pt x="10695433" y="12202"/>
                </a:lnTo>
                <a:lnTo>
                  <a:pt x="10687813" y="6106"/>
                </a:lnTo>
                <a:lnTo>
                  <a:pt x="10701529" y="6106"/>
                </a:lnTo>
                <a:lnTo>
                  <a:pt x="10701529" y="12202"/>
                </a:lnTo>
                <a:close/>
              </a:path>
              <a:path w="10701655" h="1640205">
                <a:moveTo>
                  <a:pt x="12192" y="1633728"/>
                </a:moveTo>
                <a:lnTo>
                  <a:pt x="6096" y="1627632"/>
                </a:lnTo>
                <a:lnTo>
                  <a:pt x="12192" y="1627632"/>
                </a:lnTo>
                <a:lnTo>
                  <a:pt x="12192" y="1633728"/>
                </a:lnTo>
                <a:close/>
              </a:path>
              <a:path w="10701655" h="1640205">
                <a:moveTo>
                  <a:pt x="10687812" y="1633738"/>
                </a:moveTo>
                <a:lnTo>
                  <a:pt x="12192" y="1633728"/>
                </a:lnTo>
                <a:lnTo>
                  <a:pt x="12192" y="1627632"/>
                </a:lnTo>
                <a:lnTo>
                  <a:pt x="10687812" y="1627642"/>
                </a:lnTo>
                <a:lnTo>
                  <a:pt x="10687812" y="1633738"/>
                </a:lnTo>
                <a:close/>
              </a:path>
              <a:path w="10701655" h="1640205">
                <a:moveTo>
                  <a:pt x="10701528" y="1633738"/>
                </a:moveTo>
                <a:lnTo>
                  <a:pt x="10687812" y="1633738"/>
                </a:lnTo>
                <a:lnTo>
                  <a:pt x="10695432" y="1627642"/>
                </a:lnTo>
                <a:lnTo>
                  <a:pt x="10701528" y="1627642"/>
                </a:lnTo>
                <a:lnTo>
                  <a:pt x="10701528" y="1633738"/>
                </a:lnTo>
                <a:close/>
              </a:path>
            </a:pathLst>
          </a:custGeom>
          <a:solidFill>
            <a:srgbClr val="000000"/>
          </a:solidFill>
        </p:spPr>
        <p:txBody>
          <a:bodyPr wrap="square" lIns="0" tIns="0" rIns="0" bIns="0" rtlCol="0"/>
          <a:lstStyle/>
          <a:p/>
        </p:txBody>
      </p:sp>
      <p:sp>
        <p:nvSpPr>
          <p:cNvPr id="32" name="object 32"/>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lang="en-US" dirty="0"/>
              <a:t>23</a:t>
            </a:r>
            <a:endParaRPr lang="en-US" dirty="0"/>
          </a:p>
        </p:txBody>
      </p:sp>
      <p:sp>
        <p:nvSpPr>
          <p:cNvPr id="11" name="object 23"/>
          <p:cNvSpPr txBox="1"/>
          <p:nvPr/>
        </p:nvSpPr>
        <p:spPr>
          <a:xfrm>
            <a:off x="820420" y="1741170"/>
            <a:ext cx="1623060" cy="457200"/>
          </a:xfrm>
          <a:prstGeom prst="rect">
            <a:avLst/>
          </a:prstGeom>
        </p:spPr>
        <p:txBody>
          <a:bodyPr vert="horz" wrap="square" lIns="0" tIns="13335" rIns="0" bIns="0" rtlCol="0">
            <a:spAutoFit/>
          </a:bodyPr>
          <a:lstStyle/>
          <a:p>
            <a:pPr marL="12700">
              <a:lnSpc>
                <a:spcPct val="100000"/>
              </a:lnSpc>
              <a:spcBef>
                <a:spcPts val="105"/>
              </a:spcBef>
            </a:pPr>
            <a:r>
              <a:rPr lang="en-US" sz="1400" spc="-20" dirty="0">
                <a:latin typeface="微软雅黑" panose="020B0503020204020204" charset="-122"/>
                <a:cs typeface="微软雅黑" panose="020B0503020204020204" charset="-122"/>
              </a:rPr>
              <a:t>6)Camera APN</a:t>
            </a:r>
            <a:endParaRPr lang="en-US" sz="1400" spc="-20" dirty="0">
              <a:latin typeface="微软雅黑" panose="020B0503020204020204" charset="-122"/>
              <a:cs typeface="微软雅黑" panose="020B0503020204020204" charset="-122"/>
            </a:endParaRPr>
          </a:p>
          <a:p>
            <a:pPr marL="12700">
              <a:lnSpc>
                <a:spcPct val="100000"/>
              </a:lnSpc>
              <a:spcBef>
                <a:spcPts val="105"/>
              </a:spcBef>
            </a:pPr>
            <a:r>
              <a:rPr lang="en-US" sz="1400" spc="-20" dirty="0">
                <a:latin typeface="微软雅黑" panose="020B0503020204020204" charset="-122"/>
                <a:cs typeface="微软雅黑" panose="020B0503020204020204" charset="-122"/>
              </a:rPr>
              <a:t>   Settings</a:t>
            </a:r>
            <a:endParaRPr lang="en-US" sz="1400">
              <a:latin typeface="微软雅黑" panose="020B0503020204020204" charset="-122"/>
              <a:cs typeface="微软雅黑" panose="020B0503020204020204" charset="-122"/>
            </a:endParaRPr>
          </a:p>
        </p:txBody>
      </p:sp>
      <p:sp>
        <p:nvSpPr>
          <p:cNvPr id="15" name="文本框 14"/>
          <p:cNvSpPr txBox="1"/>
          <p:nvPr/>
        </p:nvSpPr>
        <p:spPr>
          <a:xfrm>
            <a:off x="9324340" y="2112010"/>
            <a:ext cx="1757045" cy="2813685"/>
          </a:xfrm>
          <a:prstGeom prst="rect">
            <a:avLst/>
          </a:prstGeom>
        </p:spPr>
        <p:txBody>
          <a:bodyPr vert="horz" wrap="square" lIns="0" tIns="13335" rIns="0" bIns="0" rtlCol="0">
            <a:spAutoFit/>
          </a:bodyPr>
          <a:lstStyle/>
          <a:p>
            <a:pPr marL="12700" lvl="0" algn="l">
              <a:spcBef>
                <a:spcPts val="105"/>
              </a:spcBef>
              <a:buClrTx/>
              <a:buSzTx/>
              <a:buFontTx/>
            </a:pPr>
            <a:r>
              <a:rPr lang="en-US" sz="1400" spc="-20" dirty="0">
                <a:latin typeface="微软雅黑" panose="020B0503020204020204" charset="-122"/>
                <a:cs typeface="微软雅黑" panose="020B0503020204020204" charset="-122"/>
                <a:sym typeface="+mn-ea"/>
              </a:rPr>
              <a:t>If you need to add more cameras, you can quickly make a NETWORK file here, the file will be sent to your registration email, you download the file and put it on the SD card, put the SD card in the camera, you can complete the camera registration.</a:t>
            </a:r>
            <a:endParaRPr lang="en-US" sz="1400" spc="-20" dirty="0">
              <a:latin typeface="微软雅黑" panose="020B0503020204020204" charset="-122"/>
              <a:cs typeface="微软雅黑" panose="020B0503020204020204" charset="-122"/>
              <a:sym typeface="+mn-ea"/>
            </a:endParaRPr>
          </a:p>
        </p:txBody>
      </p:sp>
      <p:cxnSp>
        <p:nvCxnSpPr>
          <p:cNvPr id="22" name="直接箭头连接符 21"/>
          <p:cNvCxnSpPr/>
          <p:nvPr/>
        </p:nvCxnSpPr>
        <p:spPr>
          <a:xfrm>
            <a:off x="7627620" y="5398135"/>
            <a:ext cx="533400"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443480" y="1295400"/>
            <a:ext cx="2545080" cy="4563745"/>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019800" y="1289050"/>
            <a:ext cx="2606040" cy="4566920"/>
          </a:xfrm>
          <a:prstGeom prst="rect">
            <a:avLst/>
          </a:prstGeom>
        </p:spPr>
      </p:pic>
      <p:sp>
        <p:nvSpPr>
          <p:cNvPr id="7" name="矩形 6"/>
          <p:cNvSpPr/>
          <p:nvPr/>
        </p:nvSpPr>
        <p:spPr>
          <a:xfrm>
            <a:off x="5979795" y="1905000"/>
            <a:ext cx="2707005" cy="122237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20" name="肘形连接符 19"/>
          <p:cNvCxnSpPr/>
          <p:nvPr/>
        </p:nvCxnSpPr>
        <p:spPr>
          <a:xfrm>
            <a:off x="5051425" y="2286000"/>
            <a:ext cx="904875" cy="762000"/>
          </a:xfrm>
          <a:prstGeom prst="bentConnector3">
            <a:avLst>
              <a:gd name="adj1" fmla="val 50035"/>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70" y="6414768"/>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3" name="object 3"/>
          <p:cNvSpPr/>
          <p:nvPr/>
        </p:nvSpPr>
        <p:spPr>
          <a:xfrm>
            <a:off x="654050" y="744853"/>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lstStyle/>
          <a:p/>
        </p:txBody>
      </p:sp>
      <p:sp>
        <p:nvSpPr>
          <p:cNvPr id="4" name="object 4"/>
          <p:cNvSpPr txBox="1"/>
          <p:nvPr/>
        </p:nvSpPr>
        <p:spPr>
          <a:xfrm>
            <a:off x="734059" y="394842"/>
            <a:ext cx="19437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Camera</a:t>
            </a:r>
            <a:r>
              <a:rPr sz="1800" spc="-55"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Overview</a:t>
            </a:r>
            <a:endParaRPr sz="1800">
              <a:latin typeface="微软雅黑" panose="020B0503020204020204" charset="-122"/>
              <a:cs typeface="微软雅黑" panose="020B0503020204020204" charset="-122"/>
            </a:endParaRPr>
          </a:p>
        </p:txBody>
      </p:sp>
      <p:sp>
        <p:nvSpPr>
          <p:cNvPr id="5" name="object 5"/>
          <p:cNvSpPr/>
          <p:nvPr/>
        </p:nvSpPr>
        <p:spPr>
          <a:xfrm>
            <a:off x="695809" y="1325871"/>
            <a:ext cx="6082344" cy="4416498"/>
          </a:xfrm>
          <a:prstGeom prst="rect">
            <a:avLst/>
          </a:prstGeom>
          <a:blipFill>
            <a:blip r:embed="rId1" cstate="print"/>
            <a:stretch>
              <a:fillRect/>
            </a:stretch>
          </a:blipFill>
        </p:spPr>
        <p:txBody>
          <a:bodyPr wrap="square" lIns="0" tIns="0" rIns="0" bIns="0" rtlCol="0"/>
          <a:lstStyle/>
          <a:p>
            <a:endParaRPr dirty="0"/>
          </a:p>
        </p:txBody>
      </p:sp>
      <p:sp>
        <p:nvSpPr>
          <p:cNvPr id="6" name="object 6"/>
          <p:cNvSpPr/>
          <p:nvPr/>
        </p:nvSpPr>
        <p:spPr>
          <a:xfrm>
            <a:off x="6897189" y="2899107"/>
            <a:ext cx="4665368" cy="1751071"/>
          </a:xfrm>
          <a:prstGeom prst="rect">
            <a:avLst/>
          </a:prstGeom>
          <a:blipFill>
            <a:blip r:embed="rId2" cstate="print"/>
            <a:stretch>
              <a:fillRect/>
            </a:stretch>
          </a:blipFill>
        </p:spPr>
        <p:txBody>
          <a:bodyPr wrap="square" lIns="0" tIns="0" rIns="0" bIns="0" rtlCol="0"/>
          <a:lstStyle/>
          <a:p/>
        </p:txBody>
      </p:sp>
      <p:sp>
        <p:nvSpPr>
          <p:cNvPr id="7" name="object 7"/>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22225">
              <a:lnSpc>
                <a:spcPct val="100000"/>
              </a:lnSpc>
              <a:spcBef>
                <a:spcPts val="100"/>
              </a:spcBef>
              <a:tabLst>
                <a:tab pos="10913745" algn="l"/>
              </a:tabLst>
            </a:pPr>
            <a:r>
              <a:rPr spc="-80" dirty="0">
                <a:latin typeface="Times New Roman" panose="02020603050405020304"/>
                <a:cs typeface="Times New Roman" panose="02020603050405020304"/>
              </a:rPr>
              <a:t> </a:t>
            </a:r>
            <a:r>
              <a:rPr spc="-5" dirty="0"/>
              <a:t>MOUNTING and</a:t>
            </a:r>
            <a:r>
              <a:rPr spc="-75" dirty="0"/>
              <a:t> </a:t>
            </a:r>
            <a:r>
              <a:rPr spc="-5" dirty="0"/>
              <a:t>POSITIONING	</a:t>
            </a:r>
            <a:endParaRPr spc="-5" dirty="0"/>
          </a:p>
        </p:txBody>
      </p:sp>
      <p:sp>
        <p:nvSpPr>
          <p:cNvPr id="5" name="object 5"/>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dirty="0"/>
              <a:t>2</a:t>
            </a:r>
            <a:r>
              <a:rPr lang="en-US" dirty="0"/>
              <a:t>4</a:t>
            </a:r>
            <a:endParaRPr lang="en-US" dirty="0"/>
          </a:p>
        </p:txBody>
      </p:sp>
      <p:sp>
        <p:nvSpPr>
          <p:cNvPr id="4" name="object 4"/>
          <p:cNvSpPr txBox="1"/>
          <p:nvPr/>
        </p:nvSpPr>
        <p:spPr>
          <a:xfrm>
            <a:off x="775208" y="718626"/>
            <a:ext cx="10382885" cy="5275580"/>
          </a:xfrm>
          <a:prstGeom prst="rect">
            <a:avLst/>
          </a:prstGeom>
        </p:spPr>
        <p:txBody>
          <a:bodyPr vert="horz" wrap="square" lIns="0" tIns="118110" rIns="0" bIns="0" rtlCol="0">
            <a:spAutoFit/>
          </a:bodyPr>
          <a:lstStyle/>
          <a:p>
            <a:pPr marL="12700">
              <a:lnSpc>
                <a:spcPct val="100000"/>
              </a:lnSpc>
              <a:spcBef>
                <a:spcPts val="930"/>
              </a:spcBef>
            </a:pPr>
            <a:r>
              <a:rPr sz="1600" spc="-5" dirty="0">
                <a:latin typeface="微软雅黑" panose="020B0503020204020204" charset="-122"/>
                <a:cs typeface="微软雅黑" panose="020B0503020204020204" charset="-122"/>
              </a:rPr>
              <a:t>Mounting</a:t>
            </a:r>
            <a:endParaRPr sz="1600" dirty="0">
              <a:latin typeface="微软雅黑" panose="020B0503020204020204" charset="-122"/>
              <a:cs typeface="微软雅黑" panose="020B0503020204020204" charset="-122"/>
            </a:endParaRPr>
          </a:p>
          <a:p>
            <a:pPr marL="12700">
              <a:lnSpc>
                <a:spcPct val="100000"/>
              </a:lnSpc>
              <a:spcBef>
                <a:spcPts val="740"/>
              </a:spcBef>
            </a:pPr>
            <a:r>
              <a:rPr sz="1400" spc="-5" dirty="0">
                <a:latin typeface="Calibri" panose="020F0502020204030204"/>
                <a:cs typeface="Calibri" panose="020F0502020204030204"/>
              </a:rPr>
              <a:t>Optimum height</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5-6.5 inch</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1.5-2</a:t>
            </a:r>
            <a:r>
              <a:rPr sz="1400" dirty="0">
                <a:latin typeface="Calibri" panose="020F0502020204030204"/>
                <a:cs typeface="Calibri" panose="020F0502020204030204"/>
              </a:rPr>
              <a:t> </a:t>
            </a:r>
            <a:r>
              <a:rPr sz="1400" spc="-5" dirty="0">
                <a:latin typeface="Calibri" panose="020F0502020204030204"/>
                <a:cs typeface="Calibri" panose="020F0502020204030204"/>
              </a:rPr>
              <a:t>m</a:t>
            </a:r>
            <a:r>
              <a:rPr sz="1400" spc="-5" dirty="0">
                <a:latin typeface="微软雅黑" panose="020B0503020204020204" charset="-122"/>
                <a:cs typeface="微软雅黑" panose="020B0503020204020204" charset="-122"/>
              </a:rPr>
              <a:t>）</a:t>
            </a:r>
            <a:endParaRPr sz="1400" dirty="0">
              <a:latin typeface="微软雅黑" panose="020B0503020204020204" charset="-122"/>
              <a:cs typeface="微软雅黑" panose="020B0503020204020204" charset="-122"/>
            </a:endParaRPr>
          </a:p>
          <a:p>
            <a:pPr marL="12700">
              <a:lnSpc>
                <a:spcPct val="100000"/>
              </a:lnSpc>
              <a:spcBef>
                <a:spcPts val="645"/>
              </a:spcBef>
            </a:pPr>
            <a:r>
              <a:rPr sz="1400" spc="-5" dirty="0">
                <a:latin typeface="Calibri" panose="020F0502020204030204"/>
                <a:cs typeface="Calibri" panose="020F0502020204030204"/>
              </a:rPr>
              <a:t>Optimum distance</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60inch</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9m</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a:t>
            </a:r>
            <a:r>
              <a:rPr sz="1400" spc="15" dirty="0">
                <a:latin typeface="Calibri" panose="020F0502020204030204"/>
                <a:cs typeface="Calibri" panose="020F0502020204030204"/>
              </a:rPr>
              <a:t> </a:t>
            </a:r>
            <a:r>
              <a:rPr sz="1400" spc="-5" dirty="0">
                <a:latin typeface="Calibri" panose="020F0502020204030204"/>
                <a:cs typeface="Calibri" panose="020F0502020204030204"/>
              </a:rPr>
              <a:t>10inch</a:t>
            </a:r>
            <a:r>
              <a:rPr sz="1400" spc="-5" dirty="0">
                <a:latin typeface="微软雅黑" panose="020B0503020204020204" charset="-122"/>
                <a:cs typeface="微软雅黑" panose="020B0503020204020204" charset="-122"/>
              </a:rPr>
              <a:t>（</a:t>
            </a:r>
            <a:r>
              <a:rPr sz="1400" spc="-5" dirty="0">
                <a:latin typeface="Calibri" panose="020F0502020204030204"/>
                <a:cs typeface="Calibri" panose="020F0502020204030204"/>
              </a:rPr>
              <a:t>3m</a:t>
            </a:r>
            <a:r>
              <a:rPr sz="1400" spc="-5" dirty="0">
                <a:latin typeface="微软雅黑" panose="020B0503020204020204" charset="-122"/>
                <a:cs typeface="微软雅黑" panose="020B0503020204020204" charset="-122"/>
              </a:rPr>
              <a:t>）</a:t>
            </a:r>
            <a:endParaRPr sz="1400" dirty="0">
              <a:latin typeface="微软雅黑" panose="020B0503020204020204" charset="-122"/>
              <a:cs typeface="微软雅黑" panose="020B0503020204020204" charset="-122"/>
            </a:endParaRPr>
          </a:p>
          <a:p>
            <a:pPr marL="12700">
              <a:lnSpc>
                <a:spcPct val="100000"/>
              </a:lnSpc>
              <a:spcBef>
                <a:spcPts val="1070"/>
              </a:spcBef>
            </a:pPr>
            <a:r>
              <a:rPr sz="1400" spc="-5" dirty="0">
                <a:latin typeface="Calibri" panose="020F0502020204030204"/>
                <a:cs typeface="Calibri" panose="020F0502020204030204"/>
              </a:rPr>
              <a:t>There </a:t>
            </a:r>
            <a:r>
              <a:rPr sz="1400" dirty="0">
                <a:latin typeface="Calibri" panose="020F0502020204030204"/>
                <a:cs typeface="Calibri" panose="020F0502020204030204"/>
              </a:rPr>
              <a:t>are two ways </a:t>
            </a:r>
            <a:r>
              <a:rPr sz="1400" spc="-5" dirty="0">
                <a:latin typeface="Calibri" panose="020F0502020204030204"/>
                <a:cs typeface="Calibri" panose="020F0502020204030204"/>
              </a:rPr>
              <a:t>to mount cam: using the provided adjustable </a:t>
            </a:r>
            <a:r>
              <a:rPr sz="1400" dirty="0">
                <a:latin typeface="Calibri" panose="020F0502020204030204"/>
                <a:cs typeface="Calibri" panose="020F0502020204030204"/>
              </a:rPr>
              <a:t>web </a:t>
            </a:r>
            <a:r>
              <a:rPr sz="1400" spc="-5" dirty="0">
                <a:latin typeface="Calibri" panose="020F0502020204030204"/>
                <a:cs typeface="Calibri" panose="020F0502020204030204"/>
              </a:rPr>
              <a:t>belt, </a:t>
            </a:r>
            <a:r>
              <a:rPr sz="1400" dirty="0">
                <a:latin typeface="Calibri" panose="020F0502020204030204"/>
                <a:cs typeface="Calibri" panose="020F0502020204030204"/>
              </a:rPr>
              <a:t>or </a:t>
            </a:r>
            <a:r>
              <a:rPr sz="1400" spc="-5" dirty="0">
                <a:latin typeface="Calibri" panose="020F0502020204030204"/>
                <a:cs typeface="Calibri" panose="020F0502020204030204"/>
              </a:rPr>
              <a:t>the tripod</a:t>
            </a:r>
            <a:r>
              <a:rPr sz="1400" spc="-40" dirty="0">
                <a:latin typeface="Calibri" panose="020F0502020204030204"/>
                <a:cs typeface="Calibri" panose="020F0502020204030204"/>
              </a:rPr>
              <a:t> </a:t>
            </a:r>
            <a:r>
              <a:rPr sz="1400" spc="-5" dirty="0">
                <a:latin typeface="Calibri" panose="020F0502020204030204"/>
                <a:cs typeface="Calibri" panose="020F0502020204030204"/>
              </a:rPr>
              <a:t>socket.</a:t>
            </a:r>
            <a:endParaRPr sz="1400" dirty="0">
              <a:latin typeface="Calibri" panose="020F0502020204030204"/>
              <a:cs typeface="Calibri" panose="020F0502020204030204"/>
            </a:endParaRPr>
          </a:p>
          <a:p>
            <a:pPr marL="12700" marR="5080">
              <a:lnSpc>
                <a:spcPct val="149000"/>
              </a:lnSpc>
              <a:spcBef>
                <a:spcPts val="25"/>
              </a:spcBef>
              <a:buSzPct val="93000"/>
              <a:buChar char="•"/>
              <a:tabLst>
                <a:tab pos="102235" algn="l"/>
              </a:tabLst>
            </a:pPr>
            <a:r>
              <a:rPr sz="1400" spc="-5" dirty="0">
                <a:latin typeface="Calibri" panose="020F0502020204030204"/>
                <a:cs typeface="Calibri" panose="020F0502020204030204"/>
              </a:rPr>
              <a:t>Using the adjustable web belt: Push one end </a:t>
            </a:r>
            <a:r>
              <a:rPr sz="1400" dirty="0">
                <a:latin typeface="Calibri" panose="020F0502020204030204"/>
                <a:cs typeface="Calibri" panose="020F0502020204030204"/>
              </a:rPr>
              <a:t>of </a:t>
            </a:r>
            <a:r>
              <a:rPr sz="1400" spc="-5" dirty="0">
                <a:latin typeface="Calibri" panose="020F0502020204030204"/>
                <a:cs typeface="Calibri" panose="020F0502020204030204"/>
              </a:rPr>
              <a:t>the belt through the </a:t>
            </a:r>
            <a:r>
              <a:rPr sz="1400" dirty="0">
                <a:latin typeface="Calibri" panose="020F0502020204030204"/>
                <a:cs typeface="Calibri" panose="020F0502020204030204"/>
              </a:rPr>
              <a:t>two </a:t>
            </a:r>
            <a:r>
              <a:rPr sz="1400" spc="-5" dirty="0">
                <a:latin typeface="Calibri" panose="020F0502020204030204"/>
                <a:cs typeface="Calibri" panose="020F0502020204030204"/>
              </a:rPr>
              <a:t>brackets </a:t>
            </a:r>
            <a:r>
              <a:rPr sz="1400" dirty="0">
                <a:latin typeface="Calibri" panose="020F0502020204030204"/>
                <a:cs typeface="Calibri" panose="020F0502020204030204"/>
              </a:rPr>
              <a:t>on </a:t>
            </a:r>
            <a:r>
              <a:rPr sz="1400" spc="-5" dirty="0">
                <a:latin typeface="Calibri" panose="020F0502020204030204"/>
                <a:cs typeface="Calibri" panose="020F0502020204030204"/>
              </a:rPr>
              <a:t>the back </a:t>
            </a:r>
            <a:r>
              <a:rPr sz="1400" dirty="0">
                <a:latin typeface="Calibri" panose="020F0502020204030204"/>
                <a:cs typeface="Calibri" panose="020F0502020204030204"/>
              </a:rPr>
              <a:t>of </a:t>
            </a:r>
            <a:r>
              <a:rPr sz="1400" spc="-5" dirty="0">
                <a:latin typeface="Calibri" panose="020F0502020204030204"/>
                <a:cs typeface="Calibri" panose="020F0502020204030204"/>
              </a:rPr>
              <a:t>cam. Thread the end </a:t>
            </a:r>
            <a:r>
              <a:rPr sz="1400" dirty="0">
                <a:latin typeface="Calibri" panose="020F0502020204030204"/>
                <a:cs typeface="Calibri" panose="020F0502020204030204"/>
              </a:rPr>
              <a:t>of </a:t>
            </a:r>
            <a:r>
              <a:rPr sz="1400" spc="-5" dirty="0">
                <a:latin typeface="Calibri" panose="020F0502020204030204"/>
                <a:cs typeface="Calibri" panose="020F0502020204030204"/>
              </a:rPr>
              <a:t>the strap through the  buckle. Fasten the belt securely around the tree trunk by pulling the end </a:t>
            </a:r>
            <a:r>
              <a:rPr sz="1400" dirty="0">
                <a:latin typeface="Calibri" panose="020F0502020204030204"/>
                <a:cs typeface="Calibri" panose="020F0502020204030204"/>
              </a:rPr>
              <a:t>of </a:t>
            </a:r>
            <a:r>
              <a:rPr sz="1400" spc="-5" dirty="0">
                <a:latin typeface="Calibri" panose="020F0502020204030204"/>
                <a:cs typeface="Calibri" panose="020F0502020204030204"/>
              </a:rPr>
              <a:t>the </a:t>
            </a:r>
            <a:r>
              <a:rPr sz="1400" dirty="0">
                <a:latin typeface="Calibri" panose="020F0502020204030204"/>
                <a:cs typeface="Calibri" panose="020F0502020204030204"/>
              </a:rPr>
              <a:t>strap firmly so </a:t>
            </a:r>
            <a:r>
              <a:rPr sz="1400" spc="-5" dirty="0">
                <a:latin typeface="Calibri" panose="020F0502020204030204"/>
                <a:cs typeface="Calibri" panose="020F0502020204030204"/>
              </a:rPr>
              <a:t>there </a:t>
            </a:r>
            <a:r>
              <a:rPr sz="1400" dirty="0">
                <a:latin typeface="Calibri" panose="020F0502020204030204"/>
                <a:cs typeface="Calibri" panose="020F0502020204030204"/>
              </a:rPr>
              <a:t>is </a:t>
            </a:r>
            <a:r>
              <a:rPr sz="1400" spc="-5" dirty="0">
                <a:latin typeface="Calibri" panose="020F0502020204030204"/>
                <a:cs typeface="Calibri" panose="020F0502020204030204"/>
              </a:rPr>
              <a:t>no slack</a:t>
            </a:r>
            <a:r>
              <a:rPr sz="1400" spc="15" dirty="0">
                <a:latin typeface="Calibri" panose="020F0502020204030204"/>
                <a:cs typeface="Calibri" panose="020F0502020204030204"/>
              </a:rPr>
              <a:t> </a:t>
            </a:r>
            <a:r>
              <a:rPr sz="1400" spc="-5" dirty="0">
                <a:latin typeface="Calibri" panose="020F0502020204030204"/>
                <a:cs typeface="Calibri" panose="020F0502020204030204"/>
              </a:rPr>
              <a:t>left.</a:t>
            </a:r>
            <a:endParaRPr sz="1400" dirty="0">
              <a:latin typeface="Calibri" panose="020F0502020204030204"/>
              <a:cs typeface="Calibri" panose="020F0502020204030204"/>
            </a:endParaRPr>
          </a:p>
          <a:p>
            <a:pPr marL="101600" indent="-89535">
              <a:lnSpc>
                <a:spcPct val="100000"/>
              </a:lnSpc>
              <a:spcBef>
                <a:spcPts val="825"/>
              </a:spcBef>
              <a:buSzPct val="93000"/>
              <a:buChar char="•"/>
              <a:tabLst>
                <a:tab pos="102235" algn="l"/>
              </a:tabLst>
            </a:pPr>
            <a:r>
              <a:rPr sz="1400" spc="-5" dirty="0">
                <a:latin typeface="Calibri" panose="020F0502020204030204"/>
                <a:cs typeface="Calibri" panose="020F0502020204030204"/>
              </a:rPr>
              <a:t>Using the tripod socket:The camera </a:t>
            </a:r>
            <a:r>
              <a:rPr sz="1400" dirty="0">
                <a:latin typeface="Calibri" panose="020F0502020204030204"/>
                <a:cs typeface="Calibri" panose="020F0502020204030204"/>
              </a:rPr>
              <a:t>is </a:t>
            </a:r>
            <a:r>
              <a:rPr sz="1400" spc="-5" dirty="0">
                <a:latin typeface="Calibri" panose="020F0502020204030204"/>
                <a:cs typeface="Calibri" panose="020F0502020204030204"/>
              </a:rPr>
              <a:t>equipped </a:t>
            </a:r>
            <a:r>
              <a:rPr sz="1400" dirty="0">
                <a:latin typeface="Calibri" panose="020F0502020204030204"/>
                <a:cs typeface="Calibri" panose="020F0502020204030204"/>
              </a:rPr>
              <a:t>with a </a:t>
            </a:r>
            <a:r>
              <a:rPr sz="1400" spc="-5" dirty="0">
                <a:latin typeface="Calibri" panose="020F0502020204030204"/>
                <a:cs typeface="Calibri" panose="020F0502020204030204"/>
              </a:rPr>
              <a:t>socket at the bottom</a:t>
            </a:r>
            <a:r>
              <a:rPr sz="1400" spc="-30" dirty="0">
                <a:latin typeface="Calibri" panose="020F0502020204030204"/>
                <a:cs typeface="Calibri" panose="020F0502020204030204"/>
              </a:rPr>
              <a:t> </a:t>
            </a:r>
            <a:r>
              <a:rPr sz="1400" spc="-5" dirty="0">
                <a:latin typeface="Calibri" panose="020F0502020204030204"/>
                <a:cs typeface="Calibri" panose="020F0502020204030204"/>
              </a:rPr>
              <a:t>end.</a:t>
            </a:r>
            <a:endParaRPr sz="1400" dirty="0">
              <a:latin typeface="Calibri" panose="020F0502020204030204"/>
              <a:cs typeface="Calibri" panose="020F0502020204030204"/>
            </a:endParaRPr>
          </a:p>
          <a:p>
            <a:pPr>
              <a:lnSpc>
                <a:spcPct val="100000"/>
              </a:lnSpc>
              <a:spcBef>
                <a:spcPts val="55"/>
              </a:spcBef>
              <a:buFont typeface="Calibri" panose="020F0502020204030204"/>
              <a:buChar char="•"/>
            </a:pPr>
            <a:endParaRPr sz="1200" dirty="0">
              <a:latin typeface="Times New Roman" panose="02020603050405020304"/>
              <a:cs typeface="Times New Roman" panose="02020603050405020304"/>
            </a:endParaRPr>
          </a:p>
          <a:p>
            <a:pPr marL="12700">
              <a:lnSpc>
                <a:spcPct val="100000"/>
              </a:lnSpc>
            </a:pPr>
            <a:r>
              <a:rPr sz="1600" spc="-5" dirty="0">
                <a:latin typeface="微软雅黑" panose="020B0503020204020204" charset="-122"/>
                <a:cs typeface="微软雅黑" panose="020B0503020204020204" charset="-122"/>
              </a:rPr>
              <a:t>Sensing Angle and Distance</a:t>
            </a:r>
            <a:r>
              <a:rPr sz="1600" spc="30"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Test</a:t>
            </a:r>
            <a:endParaRPr sz="1600" dirty="0">
              <a:latin typeface="微软雅黑" panose="020B0503020204020204" charset="-122"/>
              <a:cs typeface="微软雅黑" panose="020B0503020204020204" charset="-122"/>
            </a:endParaRPr>
          </a:p>
          <a:p>
            <a:pPr marL="12700" marR="62865">
              <a:lnSpc>
                <a:spcPct val="149000"/>
              </a:lnSpc>
              <a:spcBef>
                <a:spcPts val="125"/>
              </a:spcBef>
            </a:pPr>
            <a:r>
              <a:rPr sz="1400" spc="10" dirty="0">
                <a:latin typeface="Calibri" panose="020F0502020204030204"/>
                <a:cs typeface="Calibri" panose="020F0502020204030204"/>
              </a:rPr>
              <a:t>Totest </a:t>
            </a:r>
            <a:r>
              <a:rPr sz="1400" spc="-5" dirty="0">
                <a:latin typeface="Calibri" panose="020F0502020204030204"/>
                <a:cs typeface="Calibri" panose="020F0502020204030204"/>
              </a:rPr>
              <a:t>whether cam can </a:t>
            </a:r>
            <a:r>
              <a:rPr sz="1400" spc="-15" dirty="0">
                <a:latin typeface="Calibri" panose="020F0502020204030204"/>
                <a:cs typeface="Calibri" panose="020F0502020204030204"/>
              </a:rPr>
              <a:t>effectively </a:t>
            </a:r>
            <a:r>
              <a:rPr sz="1400" spc="-5" dirty="0">
                <a:latin typeface="Calibri" panose="020F0502020204030204"/>
                <a:cs typeface="Calibri" panose="020F0502020204030204"/>
              </a:rPr>
              <a:t>monitor the area </a:t>
            </a:r>
            <a:r>
              <a:rPr sz="1400" dirty="0">
                <a:latin typeface="Calibri" panose="020F0502020204030204"/>
                <a:cs typeface="Calibri" panose="020F0502020204030204"/>
              </a:rPr>
              <a:t>you </a:t>
            </a:r>
            <a:r>
              <a:rPr sz="1400" spc="-5" dirty="0">
                <a:latin typeface="Calibri" panose="020F0502020204030204"/>
                <a:cs typeface="Calibri" panose="020F0502020204030204"/>
              </a:rPr>
              <a:t>choose, this </a:t>
            </a:r>
            <a:r>
              <a:rPr sz="1400" spc="-10" dirty="0">
                <a:latin typeface="Calibri" panose="020F0502020204030204"/>
                <a:cs typeface="Calibri" panose="020F0502020204030204"/>
              </a:rPr>
              <a:t>test </a:t>
            </a:r>
            <a:r>
              <a:rPr sz="1400" dirty="0">
                <a:latin typeface="Calibri" panose="020F0502020204030204"/>
                <a:cs typeface="Calibri" panose="020F0502020204030204"/>
              </a:rPr>
              <a:t>is </a:t>
            </a:r>
            <a:r>
              <a:rPr sz="1400" spc="-5" dirty="0">
                <a:latin typeface="Calibri" panose="020F0502020204030204"/>
                <a:cs typeface="Calibri" panose="020F0502020204030204"/>
              </a:rPr>
              <a:t>recommended to check the sensing angle and monitoring distance  </a:t>
            </a:r>
            <a:r>
              <a:rPr sz="1400" dirty="0">
                <a:latin typeface="Calibri" panose="020F0502020204030204"/>
                <a:cs typeface="Calibri" panose="020F0502020204030204"/>
              </a:rPr>
              <a:t>of </a:t>
            </a:r>
            <a:r>
              <a:rPr sz="1400" spc="-5" dirty="0">
                <a:latin typeface="Calibri" panose="020F0502020204030204"/>
                <a:cs typeface="Calibri" panose="020F0502020204030204"/>
              </a:rPr>
              <a:t>cam. </a:t>
            </a:r>
            <a:r>
              <a:rPr sz="1400" spc="10" dirty="0">
                <a:latin typeface="Calibri" panose="020F0502020204030204"/>
                <a:cs typeface="Calibri" panose="020F0502020204030204"/>
              </a:rPr>
              <a:t>Toperform </a:t>
            </a:r>
            <a:r>
              <a:rPr sz="1400" spc="-5" dirty="0">
                <a:latin typeface="Calibri" panose="020F0502020204030204"/>
                <a:cs typeface="Calibri" panose="020F0502020204030204"/>
              </a:rPr>
              <a:t>the</a:t>
            </a:r>
            <a:r>
              <a:rPr sz="1400" spc="-15" dirty="0">
                <a:latin typeface="Calibri" panose="020F0502020204030204"/>
                <a:cs typeface="Calibri" panose="020F0502020204030204"/>
              </a:rPr>
              <a:t> </a:t>
            </a:r>
            <a:r>
              <a:rPr sz="1400" spc="-5" dirty="0">
                <a:latin typeface="Calibri" panose="020F0502020204030204"/>
                <a:cs typeface="Calibri" panose="020F0502020204030204"/>
              </a:rPr>
              <a:t>test:</a:t>
            </a:r>
            <a:endParaRPr sz="1400" dirty="0">
              <a:latin typeface="Calibri" panose="020F0502020204030204"/>
              <a:cs typeface="Calibri" panose="020F0502020204030204"/>
            </a:endParaRPr>
          </a:p>
          <a:p>
            <a:pPr marL="101600" indent="-89535">
              <a:lnSpc>
                <a:spcPct val="100000"/>
              </a:lnSpc>
              <a:spcBef>
                <a:spcPts val="830"/>
              </a:spcBef>
              <a:buSzPct val="93000"/>
              <a:buChar char="•"/>
              <a:tabLst>
                <a:tab pos="102235" algn="l"/>
              </a:tabLst>
            </a:pPr>
            <a:r>
              <a:rPr sz="1400" spc="-5" dirty="0">
                <a:latin typeface="Calibri" panose="020F0502020204030204"/>
                <a:cs typeface="Calibri" panose="020F0502020204030204"/>
              </a:rPr>
              <a:t>Switch cam to SETUP</a:t>
            </a:r>
            <a:r>
              <a:rPr sz="1400" spc="-10" dirty="0">
                <a:latin typeface="Calibri" panose="020F0502020204030204"/>
                <a:cs typeface="Calibri" panose="020F0502020204030204"/>
              </a:rPr>
              <a:t> </a:t>
            </a:r>
            <a:r>
              <a:rPr sz="1400" spc="-5" dirty="0">
                <a:latin typeface="Calibri" panose="020F0502020204030204"/>
                <a:cs typeface="Calibri" panose="020F0502020204030204"/>
              </a:rPr>
              <a:t>mode.</a:t>
            </a:r>
            <a:endParaRPr sz="1400" dirty="0">
              <a:latin typeface="Calibri" panose="020F0502020204030204"/>
              <a:cs typeface="Calibri" panose="020F0502020204030204"/>
            </a:endParaRPr>
          </a:p>
          <a:p>
            <a:pPr marL="142240" indent="-129540">
              <a:lnSpc>
                <a:spcPct val="100000"/>
              </a:lnSpc>
              <a:spcBef>
                <a:spcPts val="840"/>
              </a:spcBef>
              <a:buSzPct val="93000"/>
              <a:buChar char="•"/>
              <a:tabLst>
                <a:tab pos="142240" algn="l"/>
              </a:tabLst>
            </a:pPr>
            <a:r>
              <a:rPr sz="1400" spc="-15" dirty="0">
                <a:latin typeface="Calibri" panose="020F0502020204030204"/>
                <a:cs typeface="Calibri" panose="020F0502020204030204"/>
              </a:rPr>
              <a:t>Make</a:t>
            </a:r>
            <a:r>
              <a:rPr sz="1400" spc="-70" dirty="0">
                <a:latin typeface="Calibri" panose="020F0502020204030204"/>
                <a:cs typeface="Calibri" panose="020F0502020204030204"/>
              </a:rPr>
              <a:t> </a:t>
            </a:r>
            <a:r>
              <a:rPr sz="1400" spc="-5" dirty="0">
                <a:latin typeface="Calibri" panose="020F0502020204030204"/>
                <a:cs typeface="Calibri" panose="020F0502020204030204"/>
              </a:rPr>
              <a:t>movements</a:t>
            </a:r>
            <a:r>
              <a:rPr sz="1400" dirty="0">
                <a:latin typeface="Calibri" panose="020F0502020204030204"/>
                <a:cs typeface="Calibri" panose="020F0502020204030204"/>
              </a:rPr>
              <a:t> in </a:t>
            </a:r>
            <a:r>
              <a:rPr sz="1400" spc="-15" dirty="0">
                <a:latin typeface="Calibri" panose="020F0502020204030204"/>
                <a:cs typeface="Calibri" panose="020F0502020204030204"/>
              </a:rPr>
              <a:t>front</a:t>
            </a:r>
            <a:r>
              <a:rPr sz="1400" spc="-40" dirty="0">
                <a:latin typeface="Calibri" panose="020F0502020204030204"/>
                <a:cs typeface="Calibri" panose="020F0502020204030204"/>
              </a:rPr>
              <a:t> </a:t>
            </a:r>
            <a:r>
              <a:rPr sz="1400" dirty="0">
                <a:latin typeface="Calibri" panose="020F0502020204030204"/>
                <a:cs typeface="Calibri" panose="020F0502020204030204"/>
              </a:rPr>
              <a:t>of</a:t>
            </a:r>
            <a:r>
              <a:rPr sz="1400" spc="-10" dirty="0">
                <a:latin typeface="Calibri" panose="020F0502020204030204"/>
                <a:cs typeface="Calibri" panose="020F0502020204030204"/>
              </a:rPr>
              <a:t> </a:t>
            </a:r>
            <a:r>
              <a:rPr sz="1400" spc="-5" dirty="0">
                <a:latin typeface="Calibri" panose="020F0502020204030204"/>
                <a:cs typeface="Calibri" panose="020F0502020204030204"/>
              </a:rPr>
              <a:t>the</a:t>
            </a:r>
            <a:r>
              <a:rPr sz="1400" dirty="0">
                <a:latin typeface="Calibri" panose="020F0502020204030204"/>
                <a:cs typeface="Calibri" panose="020F0502020204030204"/>
              </a:rPr>
              <a:t> </a:t>
            </a:r>
            <a:r>
              <a:rPr sz="1400" spc="-15" dirty="0">
                <a:latin typeface="Calibri" panose="020F0502020204030204"/>
                <a:cs typeface="Calibri" panose="020F0502020204030204"/>
              </a:rPr>
              <a:t>camera</a:t>
            </a:r>
            <a:r>
              <a:rPr sz="1400" spc="-40" dirty="0">
                <a:latin typeface="Calibri" panose="020F0502020204030204"/>
                <a:cs typeface="Calibri" panose="020F0502020204030204"/>
              </a:rPr>
              <a:t> </a:t>
            </a:r>
            <a:r>
              <a:rPr sz="1400" spc="-5" dirty="0">
                <a:latin typeface="Calibri" panose="020F0502020204030204"/>
                <a:cs typeface="Calibri" panose="020F0502020204030204"/>
              </a:rPr>
              <a:t>at</a:t>
            </a:r>
            <a:r>
              <a:rPr sz="1400" spc="-10" dirty="0">
                <a:latin typeface="Calibri" panose="020F0502020204030204"/>
                <a:cs typeface="Calibri" panose="020F0502020204030204"/>
              </a:rPr>
              <a:t> </a:t>
            </a:r>
            <a:r>
              <a:rPr sz="1400" spc="-15" dirty="0">
                <a:latin typeface="Calibri" panose="020F0502020204030204"/>
                <a:cs typeface="Calibri" panose="020F0502020204030204"/>
              </a:rPr>
              <a:t>several</a:t>
            </a:r>
            <a:r>
              <a:rPr sz="1400" spc="-50" dirty="0">
                <a:latin typeface="Calibri" panose="020F0502020204030204"/>
                <a:cs typeface="Calibri" panose="020F0502020204030204"/>
              </a:rPr>
              <a:t> </a:t>
            </a:r>
            <a:r>
              <a:rPr sz="1400" spc="-5" dirty="0">
                <a:latin typeface="Calibri" panose="020F0502020204030204"/>
                <a:cs typeface="Calibri" panose="020F0502020204030204"/>
              </a:rPr>
              <a:t>positions</a:t>
            </a:r>
            <a:r>
              <a:rPr sz="1400" dirty="0">
                <a:latin typeface="Calibri" panose="020F0502020204030204"/>
                <a:cs typeface="Calibri" panose="020F0502020204030204"/>
              </a:rPr>
              <a:t> </a:t>
            </a:r>
            <a:r>
              <a:rPr sz="1400" spc="-5" dirty="0">
                <a:latin typeface="Calibri" panose="020F0502020204030204"/>
                <a:cs typeface="Calibri" panose="020F0502020204030204"/>
              </a:rPr>
              <a:t>within</a:t>
            </a:r>
            <a:r>
              <a:rPr sz="1400" spc="-15" dirty="0">
                <a:latin typeface="Calibri" panose="020F0502020204030204"/>
                <a:cs typeface="Calibri" panose="020F0502020204030204"/>
              </a:rPr>
              <a:t> </a:t>
            </a:r>
            <a:r>
              <a:rPr sz="1400" spc="-5" dirty="0">
                <a:latin typeface="Calibri" panose="020F0502020204030204"/>
                <a:cs typeface="Calibri" panose="020F0502020204030204"/>
              </a:rPr>
              <a:t>the</a:t>
            </a:r>
            <a:r>
              <a:rPr sz="1400" spc="5" dirty="0">
                <a:latin typeface="Calibri" panose="020F0502020204030204"/>
                <a:cs typeface="Calibri" panose="020F0502020204030204"/>
              </a:rPr>
              <a:t> </a:t>
            </a:r>
            <a:r>
              <a:rPr sz="1400" spc="-5" dirty="0">
                <a:latin typeface="Calibri" panose="020F0502020204030204"/>
                <a:cs typeface="Calibri" panose="020F0502020204030204"/>
              </a:rPr>
              <a:t>area.</a:t>
            </a:r>
            <a:r>
              <a:rPr sz="1400" spc="-10" dirty="0">
                <a:latin typeface="Calibri" panose="020F0502020204030204"/>
                <a:cs typeface="Calibri" panose="020F0502020204030204"/>
              </a:rPr>
              <a:t> </a:t>
            </a:r>
            <a:r>
              <a:rPr sz="1400" spc="-15" dirty="0">
                <a:latin typeface="Calibri" panose="020F0502020204030204"/>
                <a:cs typeface="Calibri" panose="020F0502020204030204"/>
              </a:rPr>
              <a:t>Try</a:t>
            </a:r>
            <a:r>
              <a:rPr sz="1400" spc="-80" dirty="0">
                <a:latin typeface="Calibri" panose="020F0502020204030204"/>
                <a:cs typeface="Calibri" panose="020F0502020204030204"/>
              </a:rPr>
              <a:t> </a:t>
            </a:r>
            <a:r>
              <a:rPr sz="1400" spc="-15" dirty="0">
                <a:latin typeface="Calibri" panose="020F0502020204030204"/>
                <a:cs typeface="Calibri" panose="020F0502020204030204"/>
              </a:rPr>
              <a:t>different</a:t>
            </a:r>
            <a:r>
              <a:rPr sz="1400" spc="-50" dirty="0">
                <a:latin typeface="Calibri" panose="020F0502020204030204"/>
                <a:cs typeface="Calibri" panose="020F0502020204030204"/>
              </a:rPr>
              <a:t> </a:t>
            </a:r>
            <a:r>
              <a:rPr sz="1400" spc="-5" dirty="0">
                <a:latin typeface="Calibri" panose="020F0502020204030204"/>
                <a:cs typeface="Calibri" panose="020F0502020204030204"/>
              </a:rPr>
              <a:t>distances</a:t>
            </a:r>
            <a:r>
              <a:rPr sz="1400" spc="10" dirty="0">
                <a:latin typeface="Calibri" panose="020F0502020204030204"/>
                <a:cs typeface="Calibri" panose="020F0502020204030204"/>
              </a:rPr>
              <a:t> </a:t>
            </a:r>
            <a:r>
              <a:rPr sz="1400" spc="-5" dirty="0">
                <a:latin typeface="Calibri" panose="020F0502020204030204"/>
                <a:cs typeface="Calibri" panose="020F0502020204030204"/>
              </a:rPr>
              <a:t>and</a:t>
            </a:r>
            <a:r>
              <a:rPr sz="1400" spc="5" dirty="0">
                <a:latin typeface="Calibri" panose="020F0502020204030204"/>
                <a:cs typeface="Calibri" panose="020F0502020204030204"/>
              </a:rPr>
              <a:t> </a:t>
            </a:r>
            <a:r>
              <a:rPr sz="1400" spc="-5" dirty="0">
                <a:latin typeface="Calibri" panose="020F0502020204030204"/>
                <a:cs typeface="Calibri" panose="020F0502020204030204"/>
              </a:rPr>
              <a:t>angles</a:t>
            </a:r>
            <a:r>
              <a:rPr sz="1400" spc="-10" dirty="0">
                <a:latin typeface="Calibri" panose="020F0502020204030204"/>
                <a:cs typeface="Calibri" panose="020F0502020204030204"/>
              </a:rPr>
              <a:t> </a:t>
            </a:r>
            <a:r>
              <a:rPr sz="1400" dirty="0">
                <a:latin typeface="Calibri" panose="020F0502020204030204"/>
                <a:cs typeface="Calibri" panose="020F0502020204030204"/>
              </a:rPr>
              <a:t>from</a:t>
            </a:r>
            <a:r>
              <a:rPr sz="1400" spc="-135" dirty="0">
                <a:latin typeface="Calibri" panose="020F0502020204030204"/>
                <a:cs typeface="Calibri" panose="020F0502020204030204"/>
              </a:rPr>
              <a:t> </a:t>
            </a:r>
            <a:r>
              <a:rPr sz="1400" spc="-5" dirty="0">
                <a:latin typeface="Calibri" panose="020F0502020204030204"/>
                <a:cs typeface="Calibri" panose="020F0502020204030204"/>
              </a:rPr>
              <a:t>camera.</a:t>
            </a:r>
            <a:endParaRPr sz="1400" dirty="0">
              <a:latin typeface="Calibri" panose="020F0502020204030204"/>
              <a:cs typeface="Calibri" panose="020F0502020204030204"/>
            </a:endParaRPr>
          </a:p>
          <a:p>
            <a:pPr marL="142240" indent="-129540">
              <a:lnSpc>
                <a:spcPct val="100000"/>
              </a:lnSpc>
              <a:spcBef>
                <a:spcPts val="840"/>
              </a:spcBef>
              <a:buSzPct val="93000"/>
              <a:buChar char="•"/>
              <a:tabLst>
                <a:tab pos="142240" algn="l"/>
              </a:tabLst>
            </a:pPr>
            <a:r>
              <a:rPr sz="1400" spc="-5" dirty="0">
                <a:latin typeface="Calibri" panose="020F0502020204030204"/>
                <a:cs typeface="Calibri" panose="020F0502020204030204"/>
              </a:rPr>
              <a:t>If</a:t>
            </a:r>
            <a:r>
              <a:rPr sz="1400" spc="-40" dirty="0">
                <a:latin typeface="Calibri" panose="020F0502020204030204"/>
                <a:cs typeface="Calibri" panose="020F0502020204030204"/>
              </a:rPr>
              <a:t> </a:t>
            </a:r>
            <a:r>
              <a:rPr sz="1400" spc="-5" dirty="0">
                <a:latin typeface="Calibri" panose="020F0502020204030204"/>
                <a:cs typeface="Calibri" panose="020F0502020204030204"/>
              </a:rPr>
              <a:t>indicator</a:t>
            </a:r>
            <a:r>
              <a:rPr sz="1400" spc="-30" dirty="0">
                <a:latin typeface="Calibri" panose="020F0502020204030204"/>
                <a:cs typeface="Calibri" panose="020F0502020204030204"/>
              </a:rPr>
              <a:t> </a:t>
            </a:r>
            <a:r>
              <a:rPr sz="1400" spc="-5" dirty="0">
                <a:latin typeface="Calibri" panose="020F0502020204030204"/>
                <a:cs typeface="Calibri" panose="020F0502020204030204"/>
              </a:rPr>
              <a:t>LED</a:t>
            </a:r>
            <a:r>
              <a:rPr sz="1400" spc="-45" dirty="0">
                <a:latin typeface="Calibri" panose="020F0502020204030204"/>
                <a:cs typeface="Calibri" panose="020F0502020204030204"/>
              </a:rPr>
              <a:t> </a:t>
            </a:r>
            <a:r>
              <a:rPr sz="1400" spc="-5" dirty="0">
                <a:latin typeface="Calibri" panose="020F0502020204030204"/>
                <a:cs typeface="Calibri" panose="020F0502020204030204"/>
              </a:rPr>
              <a:t>light</a:t>
            </a:r>
            <a:r>
              <a:rPr sz="1400" spc="-35" dirty="0">
                <a:latin typeface="Calibri" panose="020F0502020204030204"/>
                <a:cs typeface="Calibri" panose="020F0502020204030204"/>
              </a:rPr>
              <a:t> </a:t>
            </a:r>
            <a:r>
              <a:rPr sz="1400" spc="-5" dirty="0">
                <a:latin typeface="Calibri" panose="020F0502020204030204"/>
                <a:cs typeface="Calibri" panose="020F0502020204030204"/>
              </a:rPr>
              <a:t>flash,</a:t>
            </a:r>
            <a:r>
              <a:rPr sz="1400" spc="-35" dirty="0">
                <a:latin typeface="Calibri" panose="020F0502020204030204"/>
                <a:cs typeface="Calibri" panose="020F0502020204030204"/>
              </a:rPr>
              <a:t> </a:t>
            </a:r>
            <a:r>
              <a:rPr sz="1400" dirty="0">
                <a:latin typeface="Calibri" panose="020F0502020204030204"/>
                <a:cs typeface="Calibri" panose="020F0502020204030204"/>
              </a:rPr>
              <a:t>it</a:t>
            </a:r>
            <a:r>
              <a:rPr sz="1400" spc="-35" dirty="0">
                <a:latin typeface="Calibri" panose="020F0502020204030204"/>
                <a:cs typeface="Calibri" panose="020F0502020204030204"/>
              </a:rPr>
              <a:t> </a:t>
            </a:r>
            <a:r>
              <a:rPr sz="1400" spc="-5" dirty="0">
                <a:latin typeface="Calibri" panose="020F0502020204030204"/>
                <a:cs typeface="Calibri" panose="020F0502020204030204"/>
              </a:rPr>
              <a:t>indicates</a:t>
            </a:r>
            <a:r>
              <a:rPr sz="1400" spc="-30" dirty="0">
                <a:latin typeface="Calibri" panose="020F0502020204030204"/>
                <a:cs typeface="Calibri" panose="020F0502020204030204"/>
              </a:rPr>
              <a:t> </a:t>
            </a:r>
            <a:r>
              <a:rPr sz="1400" spc="-5" dirty="0">
                <a:latin typeface="Calibri" panose="020F0502020204030204"/>
                <a:cs typeface="Calibri" panose="020F0502020204030204"/>
              </a:rPr>
              <a:t>that</a:t>
            </a:r>
            <a:r>
              <a:rPr sz="1400" spc="-35" dirty="0">
                <a:latin typeface="Calibri" panose="020F0502020204030204"/>
                <a:cs typeface="Calibri" panose="020F0502020204030204"/>
              </a:rPr>
              <a:t> </a:t>
            </a:r>
            <a:r>
              <a:rPr sz="1400" spc="-5" dirty="0">
                <a:latin typeface="Calibri" panose="020F0502020204030204"/>
                <a:cs typeface="Calibri" panose="020F0502020204030204"/>
              </a:rPr>
              <a:t>position</a:t>
            </a:r>
            <a:r>
              <a:rPr sz="1400" spc="-35" dirty="0">
                <a:latin typeface="Calibri" panose="020F0502020204030204"/>
                <a:cs typeface="Calibri" panose="020F0502020204030204"/>
              </a:rPr>
              <a:t> </a:t>
            </a:r>
            <a:r>
              <a:rPr sz="1400" spc="-5" dirty="0">
                <a:latin typeface="Calibri" panose="020F0502020204030204"/>
                <a:cs typeface="Calibri" panose="020F0502020204030204"/>
              </a:rPr>
              <a:t>can</a:t>
            </a:r>
            <a:r>
              <a:rPr sz="1400" spc="-35" dirty="0">
                <a:latin typeface="Calibri" panose="020F0502020204030204"/>
                <a:cs typeface="Calibri" panose="020F0502020204030204"/>
              </a:rPr>
              <a:t> </a:t>
            </a:r>
            <a:r>
              <a:rPr sz="1400" spc="-5" dirty="0">
                <a:latin typeface="Calibri" panose="020F0502020204030204"/>
                <a:cs typeface="Calibri" panose="020F0502020204030204"/>
              </a:rPr>
              <a:t>be</a:t>
            </a:r>
            <a:r>
              <a:rPr sz="1400" spc="-35" dirty="0">
                <a:latin typeface="Calibri" panose="020F0502020204030204"/>
                <a:cs typeface="Calibri" panose="020F0502020204030204"/>
              </a:rPr>
              <a:t> </a:t>
            </a:r>
            <a:r>
              <a:rPr sz="1400" spc="-5" dirty="0">
                <a:latin typeface="Calibri" panose="020F0502020204030204"/>
                <a:cs typeface="Calibri" panose="020F0502020204030204"/>
              </a:rPr>
              <a:t>sensed.</a:t>
            </a:r>
            <a:endParaRPr sz="1400" dirty="0">
              <a:latin typeface="Calibri" panose="020F0502020204030204"/>
              <a:cs typeface="Calibri" panose="020F0502020204030204"/>
            </a:endParaRPr>
          </a:p>
          <a:p>
            <a:pPr marL="12700" marR="199390">
              <a:lnSpc>
                <a:spcPct val="149000"/>
              </a:lnSpc>
              <a:spcBef>
                <a:spcPts val="20"/>
              </a:spcBef>
            </a:pPr>
            <a:r>
              <a:rPr sz="1400" spc="-5" dirty="0">
                <a:latin typeface="Calibri" panose="020F0502020204030204"/>
                <a:cs typeface="Calibri" panose="020F0502020204030204"/>
              </a:rPr>
              <a:t>The results </a:t>
            </a:r>
            <a:r>
              <a:rPr sz="1400" dirty="0">
                <a:latin typeface="Calibri" panose="020F0502020204030204"/>
                <a:cs typeface="Calibri" panose="020F0502020204030204"/>
              </a:rPr>
              <a:t>of </a:t>
            </a:r>
            <a:r>
              <a:rPr sz="1400" spc="-5" dirty="0">
                <a:latin typeface="Calibri" panose="020F0502020204030204"/>
                <a:cs typeface="Calibri" panose="020F0502020204030204"/>
              </a:rPr>
              <a:t>your testing will help you find the best place where mounting and aiming the cam. The height </a:t>
            </a:r>
            <a:r>
              <a:rPr sz="1400" dirty="0">
                <a:latin typeface="Calibri" panose="020F0502020204030204"/>
                <a:cs typeface="Calibri" panose="020F0502020204030204"/>
              </a:rPr>
              <a:t>from </a:t>
            </a:r>
            <a:r>
              <a:rPr sz="1400" spc="-5" dirty="0">
                <a:latin typeface="Calibri" panose="020F0502020204030204"/>
                <a:cs typeface="Calibri" panose="020F0502020204030204"/>
              </a:rPr>
              <a:t>the ground for placing the  device should </a:t>
            </a:r>
            <a:r>
              <a:rPr sz="1400" dirty="0">
                <a:latin typeface="Calibri" panose="020F0502020204030204"/>
                <a:cs typeface="Calibri" panose="020F0502020204030204"/>
              </a:rPr>
              <a:t>vary with </a:t>
            </a:r>
            <a:r>
              <a:rPr sz="1400" spc="-5" dirty="0">
                <a:latin typeface="Calibri" panose="020F0502020204030204"/>
                <a:cs typeface="Calibri" panose="020F0502020204030204"/>
              </a:rPr>
              <a:t>animal </a:t>
            </a:r>
            <a:r>
              <a:rPr sz="1400" dirty="0">
                <a:latin typeface="Calibri" panose="020F0502020204030204"/>
                <a:cs typeface="Calibri" panose="020F0502020204030204"/>
              </a:rPr>
              <a:t>size </a:t>
            </a:r>
            <a:r>
              <a:rPr sz="1400" spc="-20" dirty="0">
                <a:latin typeface="Calibri" panose="020F0502020204030204"/>
                <a:cs typeface="Calibri" panose="020F0502020204030204"/>
              </a:rPr>
              <a:t>appropriately. </a:t>
            </a:r>
            <a:r>
              <a:rPr sz="1400" spc="-5" dirty="0">
                <a:latin typeface="Calibri" panose="020F0502020204030204"/>
                <a:cs typeface="Calibri" panose="020F0502020204030204"/>
              </a:rPr>
              <a:t>In general,3 to </a:t>
            </a:r>
            <a:r>
              <a:rPr sz="1400" dirty="0">
                <a:latin typeface="Calibri" panose="020F0502020204030204"/>
                <a:cs typeface="Calibri" panose="020F0502020204030204"/>
              </a:rPr>
              <a:t>6 </a:t>
            </a:r>
            <a:r>
              <a:rPr sz="1400" spc="-15" dirty="0">
                <a:latin typeface="Calibri" panose="020F0502020204030204"/>
                <a:cs typeface="Calibri" panose="020F0502020204030204"/>
              </a:rPr>
              <a:t>feet </a:t>
            </a:r>
            <a:r>
              <a:rPr sz="1400" dirty="0">
                <a:latin typeface="Calibri" panose="020F0502020204030204"/>
                <a:cs typeface="Calibri" panose="020F0502020204030204"/>
              </a:rPr>
              <a:t>is </a:t>
            </a:r>
            <a:r>
              <a:rPr sz="1400" spc="-15" dirty="0">
                <a:latin typeface="Calibri" panose="020F0502020204030204"/>
                <a:cs typeface="Calibri" panose="020F0502020204030204"/>
              </a:rPr>
              <a:t>preferred. </a:t>
            </a:r>
            <a:r>
              <a:rPr sz="1400" spc="-25" dirty="0">
                <a:latin typeface="Calibri" panose="020F0502020204030204"/>
                <a:cs typeface="Calibri" panose="020F0502020204030204"/>
              </a:rPr>
              <a:t>You </a:t>
            </a:r>
            <a:r>
              <a:rPr sz="1400" spc="-5" dirty="0">
                <a:latin typeface="Calibri" panose="020F0502020204030204"/>
                <a:cs typeface="Calibri" panose="020F0502020204030204"/>
              </a:rPr>
              <a:t>can </a:t>
            </a:r>
            <a:r>
              <a:rPr sz="1400" spc="-15" dirty="0">
                <a:latin typeface="Calibri" panose="020F0502020204030204"/>
                <a:cs typeface="Calibri" panose="020F0502020204030204"/>
              </a:rPr>
              <a:t>avoid </a:t>
            </a:r>
            <a:r>
              <a:rPr sz="1400" spc="-5" dirty="0">
                <a:latin typeface="Calibri" panose="020F0502020204030204"/>
                <a:cs typeface="Calibri" panose="020F0502020204030204"/>
              </a:rPr>
              <a:t>potential false triggers due to </a:t>
            </a:r>
            <a:r>
              <a:rPr sz="1400" spc="-15" dirty="0">
                <a:latin typeface="Calibri" panose="020F0502020204030204"/>
                <a:cs typeface="Calibri" panose="020F0502020204030204"/>
              </a:rPr>
              <a:t>temperature  </a:t>
            </a:r>
            <a:r>
              <a:rPr sz="1400" spc="-5" dirty="0">
                <a:latin typeface="Calibri" panose="020F0502020204030204"/>
                <a:cs typeface="Calibri" panose="020F0502020204030204"/>
              </a:rPr>
              <a:t>and </a:t>
            </a:r>
            <a:r>
              <a:rPr sz="1400" dirty="0">
                <a:latin typeface="Calibri" panose="020F0502020204030204"/>
                <a:cs typeface="Calibri" panose="020F0502020204030204"/>
              </a:rPr>
              <a:t>motion </a:t>
            </a:r>
            <a:r>
              <a:rPr sz="1400" spc="-5" dirty="0">
                <a:latin typeface="Calibri" panose="020F0502020204030204"/>
                <a:cs typeface="Calibri" panose="020F0502020204030204"/>
              </a:rPr>
              <a:t>disturbances </a:t>
            </a:r>
            <a:r>
              <a:rPr sz="1400" dirty="0">
                <a:latin typeface="Calibri" panose="020F0502020204030204"/>
                <a:cs typeface="Calibri" panose="020F0502020204030204"/>
              </a:rPr>
              <a:t>in </a:t>
            </a:r>
            <a:r>
              <a:rPr sz="1400" spc="-10" dirty="0">
                <a:latin typeface="Calibri" panose="020F0502020204030204"/>
                <a:cs typeface="Calibri" panose="020F0502020204030204"/>
              </a:rPr>
              <a:t>front </a:t>
            </a:r>
            <a:r>
              <a:rPr sz="1400" dirty="0">
                <a:latin typeface="Calibri" panose="020F0502020204030204"/>
                <a:cs typeface="Calibri" panose="020F0502020204030204"/>
              </a:rPr>
              <a:t>of </a:t>
            </a:r>
            <a:r>
              <a:rPr sz="1400" spc="-5" dirty="0">
                <a:latin typeface="Calibri" panose="020F0502020204030204"/>
                <a:cs typeface="Calibri" panose="020F0502020204030204"/>
              </a:rPr>
              <a:t>the </a:t>
            </a:r>
            <a:r>
              <a:rPr sz="1400" spc="-15" dirty="0">
                <a:latin typeface="Calibri" panose="020F0502020204030204"/>
                <a:cs typeface="Calibri" panose="020F0502020204030204"/>
              </a:rPr>
              <a:t>camera </a:t>
            </a:r>
            <a:r>
              <a:rPr sz="1400" spc="-5" dirty="0">
                <a:latin typeface="Calibri" panose="020F0502020204030204"/>
                <a:cs typeface="Calibri" panose="020F0502020204030204"/>
              </a:rPr>
              <a:t>by not aiming </a:t>
            </a:r>
            <a:r>
              <a:rPr sz="1400" dirty="0">
                <a:latin typeface="Calibri" panose="020F0502020204030204"/>
                <a:cs typeface="Calibri" panose="020F0502020204030204"/>
              </a:rPr>
              <a:t>it </a:t>
            </a:r>
            <a:r>
              <a:rPr sz="1400" spc="-5" dirty="0">
                <a:latin typeface="Calibri" panose="020F0502020204030204"/>
                <a:cs typeface="Calibri" panose="020F0502020204030204"/>
              </a:rPr>
              <a:t>at </a:t>
            </a:r>
            <a:r>
              <a:rPr sz="1400" dirty="0">
                <a:latin typeface="Calibri" panose="020F0502020204030204"/>
                <a:cs typeface="Calibri" panose="020F0502020204030204"/>
              </a:rPr>
              <a:t>a </a:t>
            </a:r>
            <a:r>
              <a:rPr sz="1400" spc="-5" dirty="0">
                <a:latin typeface="Calibri" panose="020F0502020204030204"/>
                <a:cs typeface="Calibri" panose="020F0502020204030204"/>
              </a:rPr>
              <a:t>heat source </a:t>
            </a:r>
            <a:r>
              <a:rPr sz="1400" dirty="0">
                <a:latin typeface="Calibri" panose="020F0502020204030204"/>
                <a:cs typeface="Calibri" panose="020F0502020204030204"/>
              </a:rPr>
              <a:t>or </a:t>
            </a:r>
            <a:r>
              <a:rPr sz="1400" spc="-5" dirty="0">
                <a:latin typeface="Calibri" panose="020F0502020204030204"/>
                <a:cs typeface="Calibri" panose="020F0502020204030204"/>
              </a:rPr>
              <a:t>nearby tree branches </a:t>
            </a:r>
            <a:r>
              <a:rPr sz="1400" dirty="0">
                <a:latin typeface="Calibri" panose="020F0502020204030204"/>
                <a:cs typeface="Calibri" panose="020F0502020204030204"/>
              </a:rPr>
              <a:t>or </a:t>
            </a:r>
            <a:r>
              <a:rPr sz="1400" spc="-5" dirty="0">
                <a:latin typeface="Calibri" panose="020F0502020204030204"/>
                <a:cs typeface="Calibri" panose="020F0502020204030204"/>
              </a:rPr>
              <a:t>brush (especially </a:t>
            </a:r>
            <a:r>
              <a:rPr sz="1400" dirty="0">
                <a:latin typeface="Calibri" panose="020F0502020204030204"/>
                <a:cs typeface="Calibri" panose="020F0502020204030204"/>
              </a:rPr>
              <a:t>on </a:t>
            </a:r>
            <a:r>
              <a:rPr sz="1400" spc="-5" dirty="0">
                <a:latin typeface="Calibri" panose="020F0502020204030204"/>
                <a:cs typeface="Calibri" panose="020F0502020204030204"/>
              </a:rPr>
              <a:t>windy</a:t>
            </a:r>
            <a:r>
              <a:rPr sz="1400" spc="40" dirty="0">
                <a:latin typeface="Calibri" panose="020F0502020204030204"/>
                <a:cs typeface="Calibri" panose="020F0502020204030204"/>
              </a:rPr>
              <a:t> </a:t>
            </a:r>
            <a:r>
              <a:rPr sz="1400" spc="-5" dirty="0">
                <a:latin typeface="Calibri" panose="020F0502020204030204"/>
                <a:cs typeface="Calibri" panose="020F0502020204030204"/>
              </a:rPr>
              <a:t>days).</a:t>
            </a:r>
            <a:endParaRPr sz="1400" dirty="0">
              <a:latin typeface="Calibri" panose="020F0502020204030204"/>
              <a:cs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059" y="394842"/>
            <a:ext cx="14224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Specification</a:t>
            </a:r>
            <a:endParaRPr sz="1800">
              <a:latin typeface="微软雅黑" panose="020B0503020204020204" charset="-122"/>
              <a:cs typeface="微软雅黑" panose="020B0503020204020204" charset="-122"/>
            </a:endParaRPr>
          </a:p>
        </p:txBody>
      </p:sp>
      <p:sp>
        <p:nvSpPr>
          <p:cNvPr id="3" name="object 3"/>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graphicFrame>
        <p:nvGraphicFramePr>
          <p:cNvPr id="4" name="object 4"/>
          <p:cNvGraphicFramePr>
            <a:graphicFrameLocks noGrp="1"/>
          </p:cNvGraphicFramePr>
          <p:nvPr>
            <p:custDataLst>
              <p:tags r:id="rId1"/>
            </p:custDataLst>
          </p:nvPr>
        </p:nvGraphicFramePr>
        <p:xfrm>
          <a:off x="803529" y="762000"/>
          <a:ext cx="10544175" cy="5607679"/>
        </p:xfrm>
        <a:graphic>
          <a:graphicData uri="http://schemas.openxmlformats.org/drawingml/2006/table">
            <a:tbl>
              <a:tblPr firstRow="1" bandRow="1">
                <a:tableStyleId>{2D5ABB26-0587-4C30-8999-92F81FD0307C}</a:tableStyleId>
              </a:tblPr>
              <a:tblGrid>
                <a:gridCol w="1864360"/>
                <a:gridCol w="8679815"/>
              </a:tblGrid>
              <a:tr h="311785">
                <a:tc>
                  <a:txBody>
                    <a:bodyPr/>
                    <a:lstStyle/>
                    <a:p>
                      <a:pPr marL="43815">
                        <a:lnSpc>
                          <a:spcPct val="100000"/>
                        </a:lnSpc>
                        <a:spcBef>
                          <a:spcPts val="470"/>
                        </a:spcBef>
                      </a:pPr>
                      <a:r>
                        <a:rPr sz="1200" spc="-5" dirty="0">
                          <a:latin typeface="微软雅黑" panose="020B0503020204020204" charset="-122"/>
                          <a:cs typeface="微软雅黑" panose="020B0503020204020204" charset="-122"/>
                        </a:rPr>
                        <a:t>Lens</a:t>
                      </a:r>
                      <a:endParaRPr sz="1200">
                        <a:latin typeface="微软雅黑" panose="020B0503020204020204" charset="-122"/>
                        <a:cs typeface="微软雅黑" panose="020B0503020204020204" charset="-122"/>
                      </a:endParaRPr>
                    </a:p>
                  </a:txBody>
                  <a:tcPr marL="0" marR="0" marT="5969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470"/>
                        </a:spcBef>
                      </a:pPr>
                      <a:r>
                        <a:rPr sz="1200" spc="-5" dirty="0">
                          <a:latin typeface="微软雅黑" panose="020B0503020204020204" charset="-122"/>
                          <a:cs typeface="微软雅黑" panose="020B0503020204020204" charset="-122"/>
                        </a:rPr>
                        <a:t>f=7.36mm F/NO:2.8 FOV=</a:t>
                      </a:r>
                      <a:r>
                        <a:rPr lang="en-US" sz="1200" spc="-5" dirty="0">
                          <a:latin typeface="微软雅黑" panose="020B0503020204020204" charset="-122"/>
                          <a:cs typeface="微软雅黑" panose="020B0503020204020204" charset="-122"/>
                        </a:rPr>
                        <a:t>55</a:t>
                      </a:r>
                      <a:r>
                        <a:rPr sz="1200" spc="-5" dirty="0">
                          <a:latin typeface="微软雅黑" panose="020B0503020204020204" charset="-122"/>
                          <a:cs typeface="微软雅黑" panose="020B0503020204020204" charset="-122"/>
                        </a:rPr>
                        <a:t>°; Auto IR-Cut-Remove (at night)；Support micro lens:</a:t>
                      </a:r>
                      <a:r>
                        <a:rPr sz="1200" spc="4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450mm</a:t>
                      </a:r>
                      <a:endParaRPr sz="1200">
                        <a:latin typeface="微软雅黑" panose="020B0503020204020204" charset="-122"/>
                        <a:cs typeface="微软雅黑" panose="020B0503020204020204" charset="-122"/>
                      </a:endParaRPr>
                    </a:p>
                  </a:txBody>
                  <a:tcPr marL="0" marR="0" marT="5969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785">
                <a:tc>
                  <a:txBody>
                    <a:bodyPr/>
                    <a:lstStyle/>
                    <a:p>
                      <a:pPr marL="43815">
                        <a:lnSpc>
                          <a:spcPct val="100000"/>
                        </a:lnSpc>
                        <a:spcBef>
                          <a:spcPts val="365"/>
                        </a:spcBef>
                      </a:pPr>
                      <a:r>
                        <a:rPr sz="1200" spc="-5" dirty="0">
                          <a:latin typeface="微软雅黑" panose="020B0503020204020204" charset="-122"/>
                          <a:cs typeface="微软雅黑" panose="020B0503020204020204" charset="-122"/>
                        </a:rPr>
                        <a:t>Trigger Time</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5"/>
                        </a:spcBef>
                      </a:pPr>
                      <a:r>
                        <a:rPr sz="1200" spc="-5" dirty="0">
                          <a:latin typeface="微软雅黑" panose="020B0503020204020204" charset="-122"/>
                          <a:cs typeface="微软雅黑" panose="020B0503020204020204" charset="-122"/>
                        </a:rPr>
                        <a:t>&lt;0.25s</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09245">
                <a:tc>
                  <a:txBody>
                    <a:bodyPr/>
                    <a:lstStyle/>
                    <a:p>
                      <a:pPr marL="43815">
                        <a:lnSpc>
                          <a:spcPct val="100000"/>
                        </a:lnSpc>
                        <a:spcBef>
                          <a:spcPts val="360"/>
                        </a:spcBef>
                      </a:pPr>
                      <a:r>
                        <a:rPr sz="1200" dirty="0">
                          <a:latin typeface="微软雅黑" panose="020B0503020204020204" charset="-122"/>
                          <a:cs typeface="微软雅黑" panose="020B0503020204020204" charset="-122"/>
                        </a:rPr>
                        <a:t>Mode</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Camera; 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Dual</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5">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Image</a:t>
                      </a:r>
                      <a:r>
                        <a:rPr sz="120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lang="en-US" sz="1200" spc="-5" dirty="0">
                          <a:latin typeface="微软雅黑" panose="020B0503020204020204" charset="-122"/>
                          <a:cs typeface="微软雅黑" panose="020B0503020204020204" charset="-122"/>
                        </a:rPr>
                        <a:t>4</a:t>
                      </a:r>
                      <a:r>
                        <a:rPr sz="1200" spc="-5" dirty="0">
                          <a:latin typeface="微软雅黑" panose="020B0503020204020204" charset="-122"/>
                          <a:cs typeface="微软雅黑" panose="020B0503020204020204" charset="-122"/>
                        </a:rPr>
                        <a:t>MP;</a:t>
                      </a:r>
                      <a:r>
                        <a:rPr lang="en-US" sz="1200" spc="-5" dirty="0">
                          <a:latin typeface="微软雅黑" panose="020B0503020204020204" charset="-122"/>
                          <a:cs typeface="微软雅黑" panose="020B0503020204020204" charset="-122"/>
                        </a:rPr>
                        <a:t>16</a:t>
                      </a:r>
                      <a:r>
                        <a:rPr sz="1200" spc="-5" dirty="0">
                          <a:latin typeface="微软雅黑" panose="020B0503020204020204" charset="-122"/>
                          <a:cs typeface="微软雅黑" panose="020B0503020204020204" charset="-122"/>
                        </a:rPr>
                        <a:t>MP;</a:t>
                      </a:r>
                      <a:r>
                        <a:rPr lang="en-US" sz="1200" spc="-5" dirty="0">
                          <a:latin typeface="微软雅黑" panose="020B0503020204020204" charset="-122"/>
                          <a:cs typeface="微软雅黑" panose="020B0503020204020204" charset="-122"/>
                        </a:rPr>
                        <a:t>32</a:t>
                      </a:r>
                      <a:r>
                        <a:rPr sz="1200" spc="-5" dirty="0">
                          <a:latin typeface="微软雅黑" panose="020B0503020204020204" charset="-122"/>
                          <a:cs typeface="微软雅黑" panose="020B0503020204020204" charset="-122"/>
                        </a:rPr>
                        <a:t>MP</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Capture</a:t>
                      </a:r>
                      <a:r>
                        <a:rPr sz="120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Number</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1-9</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5">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1280</a:t>
                      </a:r>
                      <a:r>
                        <a:rPr sz="1200" spc="-5" dirty="0">
                          <a:latin typeface="微软雅黑" panose="020B0503020204020204" charset="-122"/>
                          <a:cs typeface="微软雅黑" panose="020B0503020204020204" charset="-122"/>
                          <a:sym typeface="+mn-ea"/>
                        </a:rPr>
                        <a:t>*</a:t>
                      </a:r>
                      <a:r>
                        <a:rPr sz="1200" spc="-5" dirty="0">
                          <a:latin typeface="微软雅黑" panose="020B0503020204020204" charset="-122"/>
                          <a:cs typeface="微软雅黑" panose="020B0503020204020204" charset="-122"/>
                        </a:rPr>
                        <a:t>720</a:t>
                      </a:r>
                      <a:r>
                        <a:rPr lang="en-US" sz="1200" spc="-5" dirty="0">
                          <a:solidFill>
                            <a:schemeClr val="tx1"/>
                          </a:solidFill>
                          <a:latin typeface="微软雅黑" panose="020B0503020204020204" charset="-122"/>
                          <a:cs typeface="微软雅黑" panose="020B0503020204020204" charset="-122"/>
                        </a:rPr>
                        <a:t>;</a:t>
                      </a:r>
                      <a:r>
                        <a:rPr sz="1200" spc="-5" dirty="0">
                          <a:solidFill>
                            <a:schemeClr val="tx1"/>
                          </a:solidFill>
                          <a:latin typeface="微软雅黑" panose="020B0503020204020204" charset="-122"/>
                          <a:cs typeface="微软雅黑" panose="020B0503020204020204" charset="-122"/>
                          <a:sym typeface="+mn-ea"/>
                        </a:rPr>
                        <a:t>1</a:t>
                      </a:r>
                      <a:r>
                        <a:rPr lang="en-US" sz="1200" spc="-5" dirty="0">
                          <a:solidFill>
                            <a:schemeClr val="tx1"/>
                          </a:solidFill>
                          <a:latin typeface="微软雅黑" panose="020B0503020204020204" charset="-122"/>
                          <a:cs typeface="微软雅黑" panose="020B0503020204020204" charset="-122"/>
                          <a:sym typeface="+mn-ea"/>
                        </a:rPr>
                        <a:t>92</a:t>
                      </a:r>
                      <a:r>
                        <a:rPr sz="1200" spc="-5" dirty="0">
                          <a:solidFill>
                            <a:schemeClr val="tx1"/>
                          </a:solidFill>
                          <a:latin typeface="微软雅黑" panose="020B0503020204020204" charset="-122"/>
                          <a:cs typeface="微软雅黑" panose="020B0503020204020204" charset="-122"/>
                          <a:sym typeface="+mn-ea"/>
                        </a:rPr>
                        <a:t>0*</a:t>
                      </a:r>
                      <a:r>
                        <a:rPr lang="en-US" sz="1200" spc="-5" dirty="0">
                          <a:solidFill>
                            <a:schemeClr val="tx1"/>
                          </a:solidFill>
                          <a:latin typeface="微软雅黑" panose="020B0503020204020204" charset="-122"/>
                          <a:cs typeface="微软雅黑" panose="020B0503020204020204" charset="-122"/>
                          <a:sym typeface="+mn-ea"/>
                        </a:rPr>
                        <a:t>108</a:t>
                      </a:r>
                      <a:r>
                        <a:rPr sz="1200" spc="-5" dirty="0">
                          <a:solidFill>
                            <a:schemeClr val="tx1"/>
                          </a:solidFill>
                          <a:latin typeface="微软雅黑" panose="020B0503020204020204" charset="-122"/>
                          <a:cs typeface="微软雅黑" panose="020B0503020204020204" charset="-122"/>
                          <a:sym typeface="+mn-ea"/>
                        </a:rPr>
                        <a:t>0</a:t>
                      </a:r>
                      <a:r>
                        <a:rPr lang="en-US" sz="1200" spc="-5" dirty="0">
                          <a:solidFill>
                            <a:schemeClr val="tx1"/>
                          </a:solidFill>
                          <a:latin typeface="微软雅黑" panose="020B0503020204020204" charset="-122"/>
                          <a:cs typeface="微软雅黑" panose="020B0503020204020204" charset="-122"/>
                          <a:sym typeface="+mn-ea"/>
                        </a:rPr>
                        <a:t>;2560*1440</a:t>
                      </a:r>
                      <a:endParaRPr lang="en-US" sz="1200" spc="-5" dirty="0">
                        <a:solidFill>
                          <a:schemeClr val="tx1"/>
                        </a:solidFill>
                        <a:latin typeface="微软雅黑" panose="020B0503020204020204" charset="-122"/>
                        <a:cs typeface="微软雅黑" panose="020B0503020204020204" charset="-122"/>
                        <a:sym typeface="+mn-ea"/>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Length</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5s-60s</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4">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Camera Name</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Input</a:t>
                      </a:r>
                      <a:endParaRPr sz="1200">
                        <a:latin typeface="微软雅黑" panose="020B0503020204020204" charset="-122"/>
                        <a:cs typeface="微软雅黑" panose="020B0503020204020204" charset="-122"/>
                      </a:endParaRPr>
                    </a:p>
                  </a:txBody>
                  <a:tcPr marL="0" marR="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09244">
                <a:tc>
                  <a:txBody>
                    <a:bodyPr/>
                    <a:lstStyle/>
                    <a:p>
                      <a:pPr marL="43815">
                        <a:lnSpc>
                          <a:spcPct val="100000"/>
                        </a:lnSpc>
                        <a:spcBef>
                          <a:spcPts val="350"/>
                        </a:spcBef>
                      </a:pPr>
                      <a:r>
                        <a:rPr sz="1200" spc="-5" dirty="0">
                          <a:latin typeface="微软雅黑" panose="020B0503020204020204" charset="-122"/>
                          <a:cs typeface="微软雅黑" panose="020B0503020204020204" charset="-122"/>
                        </a:rPr>
                        <a:t>Interval</a:t>
                      </a:r>
                      <a:endParaRPr sz="1200">
                        <a:latin typeface="微软雅黑" panose="020B0503020204020204" charset="-122"/>
                        <a:cs typeface="微软雅黑" panose="020B0503020204020204" charset="-122"/>
                      </a:endParaRPr>
                    </a:p>
                  </a:txBody>
                  <a:tcPr marL="0" marR="0" marT="4445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50"/>
                        </a:spcBef>
                      </a:pPr>
                      <a:r>
                        <a:rPr sz="1200" spc="-5" dirty="0">
                          <a:latin typeface="微软雅黑" panose="020B0503020204020204" charset="-122"/>
                          <a:cs typeface="微软雅黑" panose="020B0503020204020204" charset="-122"/>
                        </a:rPr>
                        <a:t>1s-60m</a:t>
                      </a:r>
                      <a:endParaRPr sz="1200">
                        <a:latin typeface="微软雅黑" panose="020B0503020204020204" charset="-122"/>
                        <a:cs typeface="微软雅黑" panose="020B0503020204020204" charset="-122"/>
                      </a:endParaRPr>
                    </a:p>
                  </a:txBody>
                  <a:tcPr marL="0" marR="0" marT="4445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785">
                <a:tc>
                  <a:txBody>
                    <a:bodyPr/>
                    <a:lstStyle/>
                    <a:p>
                      <a:pPr>
                        <a:lnSpc>
                          <a:spcPct val="100000"/>
                        </a:lnSpc>
                        <a:spcBef>
                          <a:spcPts val="365"/>
                        </a:spcBef>
                      </a:pPr>
                      <a:r>
                        <a:rPr sz="1200" spc="-5" dirty="0">
                          <a:latin typeface="微软雅黑" panose="020B0503020204020204" charset="-122"/>
                          <a:cs typeface="微软雅黑" panose="020B0503020204020204" charset="-122"/>
                        </a:rPr>
                        <a:t>Coordinate</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Input</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5"/>
                        </a:spcBef>
                      </a:pPr>
                      <a:r>
                        <a:rPr lang="en-US" sz="1200" dirty="0">
                          <a:latin typeface="微软雅黑" panose="020B0503020204020204" charset="-122"/>
                          <a:cs typeface="微软雅黑" panose="020B0503020204020204" charset="-122"/>
                          <a:sym typeface="+mn-ea"/>
                        </a:rPr>
                        <a:t>S</a:t>
                      </a:r>
                      <a:r>
                        <a:rPr sz="1200" dirty="0">
                          <a:latin typeface="微软雅黑" panose="020B0503020204020204" charset="-122"/>
                          <a:cs typeface="微软雅黑" panose="020B0503020204020204" charset="-122"/>
                          <a:sym typeface="+mn-ea"/>
                        </a:rPr>
                        <a:t>et </a:t>
                      </a:r>
                      <a:r>
                        <a:rPr lang="en-US" sz="1200" dirty="0">
                          <a:latin typeface="微软雅黑" panose="020B0503020204020204" charset="-122"/>
                          <a:cs typeface="微软雅黑" panose="020B0503020204020204" charset="-122"/>
                          <a:sym typeface="+mn-ea"/>
                        </a:rPr>
                        <a:t>it </a:t>
                      </a:r>
                      <a:r>
                        <a:rPr sz="1200" dirty="0">
                          <a:latin typeface="微软雅黑" panose="020B0503020204020204" charset="-122"/>
                          <a:cs typeface="微软雅黑" panose="020B0503020204020204" charset="-122"/>
                          <a:sym typeface="+mn-ea"/>
                        </a:rPr>
                        <a:t>in mobile</a:t>
                      </a:r>
                      <a:r>
                        <a:rPr lang="en-US" sz="1200" dirty="0">
                          <a:latin typeface="微软雅黑" panose="020B0503020204020204" charset="-122"/>
                          <a:cs typeface="微软雅黑" panose="020B0503020204020204" charset="-122"/>
                          <a:sym typeface="+mn-ea"/>
                        </a:rPr>
                        <a:t>'s</a:t>
                      </a:r>
                      <a:r>
                        <a:rPr sz="1200" dirty="0">
                          <a:latin typeface="微软雅黑" panose="020B0503020204020204" charset="-122"/>
                          <a:cs typeface="微软雅黑" panose="020B0503020204020204" charset="-122"/>
                          <a:sym typeface="+mn-ea"/>
                        </a:rPr>
                        <a:t> APP</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299085">
                <a:tc>
                  <a:txBody>
                    <a:bodyPr/>
                    <a:lstStyle/>
                    <a:p>
                      <a:pPr marL="43815">
                        <a:lnSpc>
                          <a:spcPct val="100000"/>
                        </a:lnSpc>
                        <a:spcBef>
                          <a:spcPts val="320"/>
                        </a:spcBef>
                      </a:pPr>
                      <a:r>
                        <a:rPr sz="1200" spc="-5" dirty="0">
                          <a:latin typeface="微软雅黑" panose="020B0503020204020204" charset="-122"/>
                          <a:cs typeface="微软雅黑" panose="020B0503020204020204" charset="-122"/>
                        </a:rPr>
                        <a:t>Time</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Stamp</a:t>
                      </a:r>
                      <a:endParaRPr sz="1200">
                        <a:latin typeface="微软雅黑" panose="020B0503020204020204" charset="-122"/>
                        <a:cs typeface="微软雅黑" panose="020B0503020204020204" charset="-122"/>
                      </a:endParaRPr>
                    </a:p>
                  </a:txBody>
                  <a:tcPr marL="0" marR="0" marT="4064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20"/>
                        </a:spcBef>
                      </a:pP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a:txBody>
                  <a:tcPr marL="0" marR="0" marT="4064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4">
                <a:tc>
                  <a:txBody>
                    <a:bodyPr/>
                    <a:lstStyle/>
                    <a:p>
                      <a:pPr marL="43815">
                        <a:lnSpc>
                          <a:spcPct val="100000"/>
                        </a:lnSpc>
                        <a:spcBef>
                          <a:spcPts val="355"/>
                        </a:spcBef>
                      </a:pPr>
                      <a:r>
                        <a:rPr lang="en-US" sz="1200" dirty="0">
                          <a:latin typeface="微软雅黑" panose="020B0503020204020204" charset="-122"/>
                          <a:cs typeface="微软雅黑" panose="020B0503020204020204" charset="-122"/>
                          <a:sym typeface="+mn-ea"/>
                        </a:rPr>
                        <a:t>Work </a:t>
                      </a:r>
                      <a:r>
                        <a:rPr sz="1200" spc="-10" dirty="0">
                          <a:latin typeface="微软雅黑" panose="020B0503020204020204" charset="-122"/>
                          <a:cs typeface="微软雅黑" panose="020B0503020204020204" charset="-122"/>
                          <a:sym typeface="+mn-ea"/>
                        </a:rPr>
                        <a:t>Period</a:t>
                      </a:r>
                      <a:r>
                        <a:rPr sz="1200" spc="-155" dirty="0">
                          <a:latin typeface="微软雅黑" panose="020B0503020204020204" charset="-122"/>
                          <a:cs typeface="微软雅黑" panose="020B0503020204020204" charset="-122"/>
                          <a:sym typeface="+mn-ea"/>
                        </a:rPr>
                        <a:t> </a:t>
                      </a:r>
                      <a:r>
                        <a:rPr sz="1200" dirty="0">
                          <a:latin typeface="微软雅黑" panose="020B0503020204020204" charset="-122"/>
                          <a:cs typeface="微软雅黑" panose="020B0503020204020204" charset="-122"/>
                          <a:sym typeface="+mn-ea"/>
                        </a:rPr>
                        <a:t>Set</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55"/>
                        </a:spcBef>
                      </a:pPr>
                      <a:r>
                        <a:rPr sz="1200" spc="-5" dirty="0">
                          <a:latin typeface="微软雅黑" panose="020B0503020204020204" charset="-122"/>
                          <a:cs typeface="微软雅黑" panose="020B0503020204020204" charset="-122"/>
                        </a:rPr>
                        <a:t>ON; OFF</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70"/>
                        </a:spcBef>
                      </a:pPr>
                      <a:r>
                        <a:rPr sz="1200" spc="-5" dirty="0">
                          <a:latin typeface="微软雅黑" panose="020B0503020204020204" charset="-122"/>
                          <a:cs typeface="微软雅黑" panose="020B0503020204020204" charset="-122"/>
                        </a:rPr>
                        <a:t>Timed</a:t>
                      </a:r>
                      <a:r>
                        <a:rPr sz="1200" spc="-1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Scan</a:t>
                      </a:r>
                      <a:endParaRPr sz="1200">
                        <a:latin typeface="微软雅黑" panose="020B0503020204020204" charset="-122"/>
                        <a:cs typeface="微软雅黑" panose="020B0503020204020204" charset="-122"/>
                      </a:endParaRPr>
                    </a:p>
                  </a:txBody>
                  <a:tcPr marL="0" marR="0" marT="4699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13970">
                        <a:lnSpc>
                          <a:spcPct val="100000"/>
                        </a:lnSpc>
                        <a:spcBef>
                          <a:spcPts val="255"/>
                        </a:spcBef>
                      </a:pPr>
                      <a:r>
                        <a:rPr sz="1200" dirty="0">
                          <a:latin typeface="微软雅黑" panose="020B0503020204020204" charset="-122"/>
                          <a:cs typeface="微软雅黑" panose="020B0503020204020204" charset="-122"/>
                        </a:rPr>
                        <a:t>2X</a:t>
                      </a:r>
                      <a:r>
                        <a:rPr lang="en-US" sz="1200" dirty="0">
                          <a:latin typeface="微软雅黑" panose="020B0503020204020204" charset="-122"/>
                          <a:cs typeface="微软雅黑" panose="020B0503020204020204" charset="-122"/>
                        </a:rPr>
                        <a:t>;</a:t>
                      </a:r>
                      <a:r>
                        <a:rPr lang="en-US" sz="1200" spc="-5" dirty="0">
                          <a:latin typeface="微软雅黑" panose="020B0503020204020204" charset="-122"/>
                          <a:cs typeface="微软雅黑" panose="020B0503020204020204" charset="-122"/>
                          <a:sym typeface="+mn-ea"/>
                        </a:rPr>
                        <a:t>Interval: 1m~59m or 1h~6h</a:t>
                      </a:r>
                      <a:endParaRPr lang="en-US" sz="1200" dirty="0">
                        <a:latin typeface="微软雅黑" panose="020B0503020204020204" charset="-122"/>
                        <a:cs typeface="微软雅黑" panose="020B0503020204020204" charset="-122"/>
                      </a:endParaRPr>
                    </a:p>
                  </a:txBody>
                  <a:tcPr marL="0" marR="0" marT="4699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0514">
                <a:tc>
                  <a:txBody>
                    <a:bodyPr/>
                    <a:lstStyle/>
                    <a:p>
                      <a:pPr marL="43815">
                        <a:lnSpc>
                          <a:spcPct val="100000"/>
                        </a:lnSpc>
                        <a:spcBef>
                          <a:spcPts val="355"/>
                        </a:spcBef>
                      </a:pPr>
                      <a:r>
                        <a:rPr sz="1200" spc="-5" dirty="0">
                          <a:latin typeface="微软雅黑" panose="020B0503020204020204" charset="-122"/>
                          <a:cs typeface="微软雅黑" panose="020B0503020204020204" charset="-122"/>
                        </a:rPr>
                        <a:t>Video</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Sound</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55"/>
                        </a:spcBef>
                      </a:pP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a:txBody>
                  <a:tcPr marL="0" marR="0" marT="4508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09880">
                <a:tc>
                  <a:txBody>
                    <a:bodyPr/>
                    <a:lstStyle/>
                    <a:p>
                      <a:pPr marL="43815">
                        <a:lnSpc>
                          <a:spcPct val="100000"/>
                        </a:lnSpc>
                        <a:spcBef>
                          <a:spcPts val="360"/>
                        </a:spcBef>
                      </a:pPr>
                      <a:r>
                        <a:rPr sz="1200" spc="-5" dirty="0">
                          <a:latin typeface="微软雅黑" panose="020B0503020204020204" charset="-122"/>
                          <a:cs typeface="微软雅黑" panose="020B0503020204020204" charset="-122"/>
                        </a:rPr>
                        <a:t>Format</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0"/>
                        </a:spcBef>
                      </a:pPr>
                      <a:r>
                        <a:rPr sz="1200" spc="-5" dirty="0">
                          <a:latin typeface="微软雅黑" panose="020B0503020204020204" charset="-122"/>
                          <a:cs typeface="微软雅黑" panose="020B0503020204020204" charset="-122"/>
                        </a:rPr>
                        <a:t>Execute</a:t>
                      </a:r>
                      <a:endParaRPr sz="1200">
                        <a:latin typeface="微软雅黑" panose="020B0503020204020204" charset="-122"/>
                        <a:cs typeface="微软雅黑" panose="020B0503020204020204" charset="-122"/>
                      </a:endParaRPr>
                    </a:p>
                  </a:txBody>
                  <a:tcPr marL="0" marR="0" marT="45719"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11150">
                <a:tc>
                  <a:txBody>
                    <a:bodyPr/>
                    <a:lstStyle/>
                    <a:p>
                      <a:pPr marL="43815">
                        <a:lnSpc>
                          <a:spcPct val="100000"/>
                        </a:lnSpc>
                        <a:spcBef>
                          <a:spcPts val="365"/>
                        </a:spcBef>
                      </a:pPr>
                      <a:r>
                        <a:rPr sz="1200" spc="-5" dirty="0">
                          <a:latin typeface="微软雅黑" panose="020B0503020204020204" charset="-122"/>
                          <a:cs typeface="微软雅黑" panose="020B0503020204020204" charset="-122"/>
                        </a:rPr>
                        <a:t>Default</a:t>
                      </a:r>
                      <a:r>
                        <a:rPr sz="1200" spc="-2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365"/>
                        </a:spcBef>
                      </a:pPr>
                      <a:r>
                        <a:rPr sz="1200" spc="-5" dirty="0">
                          <a:latin typeface="微软雅黑" panose="020B0503020204020204" charset="-122"/>
                          <a:cs typeface="微软雅黑" panose="020B0503020204020204" charset="-122"/>
                        </a:rPr>
                        <a:t>Execute</a:t>
                      </a:r>
                      <a:endParaRPr sz="1200">
                        <a:latin typeface="微软雅黑" panose="020B0503020204020204" charset="-122"/>
                        <a:cs typeface="微软雅黑" panose="020B0503020204020204" charset="-122"/>
                      </a:endParaRPr>
                    </a:p>
                  </a:txBody>
                  <a:tcPr marL="0" marR="0" marT="46355"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r h="337819">
                <a:tc>
                  <a:txBody>
                    <a:bodyPr/>
                    <a:lstStyle/>
                    <a:p>
                      <a:pPr marL="43815">
                        <a:lnSpc>
                          <a:spcPct val="100000"/>
                        </a:lnSpc>
                        <a:spcBef>
                          <a:spcPts val="450"/>
                        </a:spcBef>
                      </a:pPr>
                      <a:r>
                        <a:rPr sz="1200" spc="-5" dirty="0">
                          <a:latin typeface="微软雅黑" panose="020B0503020204020204" charset="-122"/>
                          <a:cs typeface="微软雅黑" panose="020B0503020204020204" charset="-122"/>
                        </a:rPr>
                        <a:t>Language</a:t>
                      </a:r>
                      <a:endParaRPr sz="1200">
                        <a:latin typeface="微软雅黑" panose="020B0503020204020204" charset="-122"/>
                        <a:cs typeface="微软雅黑" panose="020B0503020204020204" charset="-122"/>
                      </a:endParaRPr>
                    </a:p>
                  </a:txBody>
                  <a:tcPr marL="0" marR="0" marT="57150" marB="0">
                    <a:lnL w="12700">
                      <a:solidFill>
                        <a:srgbClr val="060000"/>
                      </a:solidFill>
                      <a:prstDash val="solid"/>
                    </a:lnL>
                    <a:lnR w="12700">
                      <a:solidFill>
                        <a:srgbClr val="060000"/>
                      </a:solidFill>
                      <a:prstDash val="solid"/>
                    </a:lnR>
                    <a:lnT w="12700">
                      <a:solidFill>
                        <a:srgbClr val="060000"/>
                      </a:solidFill>
                      <a:prstDash val="solid"/>
                    </a:lnT>
                    <a:lnB w="12700">
                      <a:solidFill>
                        <a:srgbClr val="060000"/>
                      </a:solidFill>
                      <a:prstDash val="solid"/>
                    </a:lnB>
                  </a:tcPr>
                </a:tc>
                <a:tc>
                  <a:txBody>
                    <a:bodyPr/>
                    <a:lstStyle/>
                    <a:p>
                      <a:pPr marL="44450">
                        <a:lnSpc>
                          <a:spcPct val="100000"/>
                        </a:lnSpc>
                        <a:spcBef>
                          <a:spcPts val="450"/>
                        </a:spcBef>
                      </a:pPr>
                      <a:r>
                        <a:rPr sz="1200" spc="-5" dirty="0">
                          <a:latin typeface="微软雅黑" panose="020B0503020204020204" charset="-122"/>
                          <a:cs typeface="微软雅黑" panose="020B0503020204020204" charset="-122"/>
                        </a:rPr>
                        <a:t>English,</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Français,</a:t>
                      </a:r>
                      <a:r>
                        <a:rPr sz="1200" spc="2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Español,</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Deutsch,</a:t>
                      </a:r>
                      <a:r>
                        <a:rPr sz="1200" spc="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Italiano,Pусский,</a:t>
                      </a:r>
                      <a:r>
                        <a:rPr sz="1200" spc="-1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Suomalainen,</a:t>
                      </a:r>
                      <a:r>
                        <a:rPr sz="120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Slovak</a:t>
                      </a:r>
                      <a:r>
                        <a:rPr sz="1200" spc="-5" dirty="0">
                          <a:solidFill>
                            <a:schemeClr val="tx1"/>
                          </a:solidFill>
                          <a:latin typeface="微软雅黑" panose="020B0503020204020204" charset="-122"/>
                          <a:cs typeface="微软雅黑" panose="020B0503020204020204" charset="-122"/>
                        </a:rPr>
                        <a:t>,Turkish,</a:t>
                      </a:r>
                      <a:r>
                        <a:rPr sz="1200" dirty="0">
                          <a:latin typeface="微软雅黑" panose="020B0503020204020204" charset="-122"/>
                          <a:cs typeface="微软雅黑" panose="020B0503020204020204" charset="-122"/>
                        </a:rPr>
                        <a:t>繁體中文,</a:t>
                      </a:r>
                      <a:r>
                        <a:rPr sz="1200" spc="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简体中文</a:t>
                      </a:r>
                      <a:endParaRPr sz="1200">
                        <a:latin typeface="微软雅黑" panose="020B0503020204020204" charset="-122"/>
                        <a:cs typeface="微软雅黑" panose="020B0503020204020204" charset="-122"/>
                      </a:endParaRPr>
                    </a:p>
                  </a:txBody>
                  <a:tcPr marL="0" marR="0" marT="57150" marB="0">
                    <a:lnL w="12700">
                      <a:solidFill>
                        <a:srgbClr val="060000"/>
                      </a:solidFill>
                      <a:prstDash val="solid"/>
                    </a:lnL>
                    <a:lnR w="9525">
                      <a:solidFill>
                        <a:srgbClr val="000000"/>
                      </a:solidFill>
                      <a:prstDash val="solid"/>
                    </a:lnR>
                    <a:lnT w="12700">
                      <a:solidFill>
                        <a:srgbClr val="060000"/>
                      </a:solidFill>
                      <a:prstDash val="solid"/>
                    </a:lnT>
                    <a:lnB w="12700">
                      <a:solidFill>
                        <a:srgbClr val="060000"/>
                      </a:solidFill>
                      <a:prstDash val="solid"/>
                    </a:lnB>
                  </a:tcPr>
                </a:tc>
              </a:tr>
            </a:tbl>
          </a:graphicData>
        </a:graphic>
      </p:graphicFrame>
      <p:sp>
        <p:nvSpPr>
          <p:cNvPr id="5" name="object 5"/>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dirty="0"/>
              <a:t>2</a:t>
            </a:r>
            <a:r>
              <a:rPr lang="en-US" dirty="0"/>
              <a:t>5</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2459" y="424052"/>
            <a:ext cx="10927080" cy="299720"/>
          </a:xfrm>
          <a:prstGeom prst="rect">
            <a:avLst/>
          </a:prstGeom>
        </p:spPr>
        <p:txBody>
          <a:bodyPr vert="horz" wrap="square" lIns="0" tIns="12700" rIns="0" bIns="0" rtlCol="0">
            <a:spAutoFit/>
          </a:bodyPr>
          <a:lstStyle/>
          <a:p>
            <a:pPr marL="21590">
              <a:lnSpc>
                <a:spcPct val="100000"/>
              </a:lnSpc>
              <a:spcBef>
                <a:spcPts val="100"/>
              </a:spcBef>
              <a:tabLst>
                <a:tab pos="1194435" algn="l"/>
                <a:tab pos="10913745" algn="l"/>
              </a:tabLst>
            </a:pPr>
            <a:r>
              <a:rPr spc="-130" dirty="0">
                <a:latin typeface="Times New Roman" panose="02020603050405020304"/>
                <a:cs typeface="Times New Roman" panose="02020603050405020304"/>
              </a:rPr>
              <a:t> </a:t>
            </a:r>
            <a:r>
              <a:rPr spc="-15" dirty="0"/>
              <a:t>Warranty	</a:t>
            </a:r>
            <a:r>
              <a:rPr spc="-5" dirty="0"/>
              <a:t>Card	</a:t>
            </a:r>
            <a:endParaRPr spc="-5" dirty="0"/>
          </a:p>
        </p:txBody>
      </p:sp>
      <p:sp>
        <p:nvSpPr>
          <p:cNvPr id="3" name="object 3"/>
          <p:cNvSpPr/>
          <p:nvPr/>
        </p:nvSpPr>
        <p:spPr>
          <a:xfrm>
            <a:off x="90169" y="6414770"/>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lstStyle/>
          <a:p/>
        </p:txBody>
      </p:sp>
      <p:sp>
        <p:nvSpPr>
          <p:cNvPr id="4" name="object 4"/>
          <p:cNvSpPr txBox="1"/>
          <p:nvPr/>
        </p:nvSpPr>
        <p:spPr>
          <a:xfrm>
            <a:off x="8514080" y="1879345"/>
            <a:ext cx="1475740"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Warranty</a:t>
            </a:r>
            <a:r>
              <a:rPr sz="1600" spc="-60"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State</a:t>
            </a:r>
            <a:endParaRPr sz="1600">
              <a:latin typeface="微软雅黑" panose="020B0503020204020204" charset="-122"/>
              <a:cs typeface="微软雅黑" panose="020B0503020204020204" charset="-122"/>
            </a:endParaRPr>
          </a:p>
        </p:txBody>
      </p:sp>
      <p:sp>
        <p:nvSpPr>
          <p:cNvPr id="5" name="object 5"/>
          <p:cNvSpPr txBox="1"/>
          <p:nvPr/>
        </p:nvSpPr>
        <p:spPr>
          <a:xfrm>
            <a:off x="7011416" y="2364461"/>
            <a:ext cx="4485005" cy="1688464"/>
          </a:xfrm>
          <a:prstGeom prst="rect">
            <a:avLst/>
          </a:prstGeom>
        </p:spPr>
        <p:txBody>
          <a:bodyPr vert="horz" wrap="square" lIns="0" tIns="12700" rIns="0" bIns="0" rtlCol="0">
            <a:spAutoFit/>
          </a:bodyPr>
          <a:lstStyle/>
          <a:p>
            <a:pPr marL="12700" marR="5080">
              <a:lnSpc>
                <a:spcPct val="130000"/>
              </a:lnSpc>
              <a:spcBef>
                <a:spcPts val="100"/>
              </a:spcBef>
            </a:pPr>
            <a:r>
              <a:rPr sz="1400" spc="-5" dirty="0">
                <a:latin typeface="微软雅黑" panose="020B0503020204020204" charset="-122"/>
                <a:cs typeface="微软雅黑" panose="020B0503020204020204" charset="-122"/>
              </a:rPr>
              <a:t>During warranty, hardware failure occurring, which  caused </a:t>
            </a:r>
            <a:r>
              <a:rPr sz="1400" dirty="0">
                <a:latin typeface="微软雅黑" panose="020B0503020204020204" charset="-122"/>
                <a:cs typeface="微软雅黑" panose="020B0503020204020204" charset="-122"/>
              </a:rPr>
              <a:t>by </a:t>
            </a:r>
            <a:r>
              <a:rPr sz="1400" spc="-5" dirty="0">
                <a:latin typeface="微软雅黑" panose="020B0503020204020204" charset="-122"/>
                <a:cs typeface="微软雅黑" panose="020B0503020204020204" charset="-122"/>
              </a:rPr>
              <a:t>product itself, we will provide free  maintenance service for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customer. Free warranty  is for the first year. If there is </a:t>
            </a:r>
            <a:r>
              <a:rPr sz="1400" dirty="0">
                <a:latin typeface="微软雅黑" panose="020B0503020204020204" charset="-122"/>
                <a:cs typeface="微软雅黑" panose="020B0503020204020204" charset="-122"/>
              </a:rPr>
              <a:t>a </a:t>
            </a:r>
            <a:r>
              <a:rPr sz="1400" spc="-5" dirty="0">
                <a:latin typeface="微软雅黑" panose="020B0503020204020204" charset="-122"/>
                <a:cs typeface="微软雅黑" panose="020B0503020204020204" charset="-122"/>
              </a:rPr>
              <a:t>need for repair, you  should offer this warranty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please </a:t>
            </a:r>
            <a:r>
              <a:rPr sz="1400" dirty="0">
                <a:latin typeface="微软雅黑" panose="020B0503020204020204" charset="-122"/>
                <a:cs typeface="微软雅黑" panose="020B0503020204020204" charset="-122"/>
              </a:rPr>
              <a:t>take care </a:t>
            </a:r>
            <a:r>
              <a:rPr sz="1400" spc="-5" dirty="0">
                <a:latin typeface="微软雅黑" panose="020B0503020204020204" charset="-122"/>
                <a:cs typeface="微软雅黑" panose="020B0503020204020204" charset="-122"/>
              </a:rPr>
              <a:t>of  this</a:t>
            </a:r>
            <a:r>
              <a:rPr sz="1400" spc="-3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endParaRPr sz="1400">
              <a:latin typeface="微软雅黑" panose="020B0503020204020204" charset="-122"/>
              <a:cs typeface="微软雅黑" panose="020B0503020204020204" charset="-122"/>
            </a:endParaRPr>
          </a:p>
        </p:txBody>
      </p:sp>
      <p:sp>
        <p:nvSpPr>
          <p:cNvPr id="6" name="object 6"/>
          <p:cNvSpPr/>
          <p:nvPr/>
        </p:nvSpPr>
        <p:spPr>
          <a:xfrm>
            <a:off x="784859" y="1132332"/>
            <a:ext cx="5876925" cy="4883150"/>
          </a:xfrm>
          <a:custGeom>
            <a:avLst/>
            <a:gdLst/>
            <a:ahLst/>
            <a:cxnLst/>
            <a:rect l="l" t="t" r="r" b="b"/>
            <a:pathLst>
              <a:path w="5876925" h="4883150">
                <a:moveTo>
                  <a:pt x="5876544" y="4882896"/>
                </a:moveTo>
                <a:lnTo>
                  <a:pt x="0" y="4882896"/>
                </a:lnTo>
                <a:lnTo>
                  <a:pt x="0" y="0"/>
                </a:lnTo>
                <a:lnTo>
                  <a:pt x="5876544" y="0"/>
                </a:lnTo>
                <a:lnTo>
                  <a:pt x="5876544" y="7620"/>
                </a:lnTo>
                <a:lnTo>
                  <a:pt x="12192" y="7620"/>
                </a:lnTo>
                <a:lnTo>
                  <a:pt x="6096" y="13716"/>
                </a:lnTo>
                <a:lnTo>
                  <a:pt x="12192" y="13716"/>
                </a:lnTo>
                <a:lnTo>
                  <a:pt x="12192" y="4870704"/>
                </a:lnTo>
                <a:lnTo>
                  <a:pt x="6096" y="4870704"/>
                </a:lnTo>
                <a:lnTo>
                  <a:pt x="12192" y="4876800"/>
                </a:lnTo>
                <a:lnTo>
                  <a:pt x="5876544" y="4876800"/>
                </a:lnTo>
                <a:lnTo>
                  <a:pt x="5876544" y="4882896"/>
                </a:lnTo>
                <a:close/>
              </a:path>
              <a:path w="5876925" h="4883150">
                <a:moveTo>
                  <a:pt x="12192" y="13716"/>
                </a:moveTo>
                <a:lnTo>
                  <a:pt x="6096" y="13716"/>
                </a:lnTo>
                <a:lnTo>
                  <a:pt x="12192" y="7620"/>
                </a:lnTo>
                <a:lnTo>
                  <a:pt x="12192" y="13716"/>
                </a:lnTo>
                <a:close/>
              </a:path>
              <a:path w="5876925" h="4883150">
                <a:moveTo>
                  <a:pt x="5864351" y="13716"/>
                </a:moveTo>
                <a:lnTo>
                  <a:pt x="12192" y="13716"/>
                </a:lnTo>
                <a:lnTo>
                  <a:pt x="12192" y="7620"/>
                </a:lnTo>
                <a:lnTo>
                  <a:pt x="5864351" y="7620"/>
                </a:lnTo>
                <a:lnTo>
                  <a:pt x="5864351" y="13716"/>
                </a:lnTo>
                <a:close/>
              </a:path>
              <a:path w="5876925" h="4883150">
                <a:moveTo>
                  <a:pt x="5864351" y="4876800"/>
                </a:moveTo>
                <a:lnTo>
                  <a:pt x="5864351" y="7620"/>
                </a:lnTo>
                <a:lnTo>
                  <a:pt x="5870447" y="13716"/>
                </a:lnTo>
                <a:lnTo>
                  <a:pt x="5876544" y="13716"/>
                </a:lnTo>
                <a:lnTo>
                  <a:pt x="5876544" y="4870704"/>
                </a:lnTo>
                <a:lnTo>
                  <a:pt x="5870447" y="4870704"/>
                </a:lnTo>
                <a:lnTo>
                  <a:pt x="5864351" y="4876800"/>
                </a:lnTo>
                <a:close/>
              </a:path>
              <a:path w="5876925" h="4883150">
                <a:moveTo>
                  <a:pt x="5876544" y="13716"/>
                </a:moveTo>
                <a:lnTo>
                  <a:pt x="5870447" y="13716"/>
                </a:lnTo>
                <a:lnTo>
                  <a:pt x="5864351" y="7620"/>
                </a:lnTo>
                <a:lnTo>
                  <a:pt x="5876544" y="7620"/>
                </a:lnTo>
                <a:lnTo>
                  <a:pt x="5876544" y="13716"/>
                </a:lnTo>
                <a:close/>
              </a:path>
              <a:path w="5876925" h="4883150">
                <a:moveTo>
                  <a:pt x="12192" y="4876800"/>
                </a:moveTo>
                <a:lnTo>
                  <a:pt x="6096" y="4870704"/>
                </a:lnTo>
                <a:lnTo>
                  <a:pt x="12192" y="4870704"/>
                </a:lnTo>
                <a:lnTo>
                  <a:pt x="12192" y="4876800"/>
                </a:lnTo>
                <a:close/>
              </a:path>
              <a:path w="5876925" h="4883150">
                <a:moveTo>
                  <a:pt x="5864351" y="4876800"/>
                </a:moveTo>
                <a:lnTo>
                  <a:pt x="12192" y="4876800"/>
                </a:lnTo>
                <a:lnTo>
                  <a:pt x="12192" y="4870704"/>
                </a:lnTo>
                <a:lnTo>
                  <a:pt x="5864351" y="4870704"/>
                </a:lnTo>
                <a:lnTo>
                  <a:pt x="5864351" y="4876800"/>
                </a:lnTo>
                <a:close/>
              </a:path>
              <a:path w="5876925" h="4883150">
                <a:moveTo>
                  <a:pt x="5876544" y="4876800"/>
                </a:moveTo>
                <a:lnTo>
                  <a:pt x="5864351" y="4876800"/>
                </a:lnTo>
                <a:lnTo>
                  <a:pt x="5870447" y="4870704"/>
                </a:lnTo>
                <a:lnTo>
                  <a:pt x="5876544" y="4870704"/>
                </a:lnTo>
                <a:lnTo>
                  <a:pt x="5876544" y="4876800"/>
                </a:lnTo>
                <a:close/>
              </a:path>
            </a:pathLst>
          </a:custGeom>
          <a:solidFill>
            <a:srgbClr val="000000"/>
          </a:solidFill>
        </p:spPr>
        <p:txBody>
          <a:bodyPr wrap="square" lIns="0" tIns="0" rIns="0" bIns="0" rtlCol="0"/>
          <a:lstStyle/>
          <a:p/>
        </p:txBody>
      </p:sp>
      <p:sp>
        <p:nvSpPr>
          <p:cNvPr id="7" name="object 7"/>
          <p:cNvSpPr/>
          <p:nvPr/>
        </p:nvSpPr>
        <p:spPr>
          <a:xfrm>
            <a:off x="1797050" y="2162810"/>
            <a:ext cx="4316095" cy="0"/>
          </a:xfrm>
          <a:custGeom>
            <a:avLst/>
            <a:gdLst/>
            <a:ahLst/>
            <a:cxnLst/>
            <a:rect l="l" t="t" r="r" b="b"/>
            <a:pathLst>
              <a:path w="4316095">
                <a:moveTo>
                  <a:pt x="0" y="0"/>
                </a:moveTo>
                <a:lnTo>
                  <a:pt x="4316095" y="0"/>
                </a:lnTo>
              </a:path>
            </a:pathLst>
          </a:custGeom>
          <a:ln w="7620">
            <a:solidFill>
              <a:srgbClr val="000000"/>
            </a:solidFill>
          </a:ln>
        </p:spPr>
        <p:txBody>
          <a:bodyPr wrap="square" lIns="0" tIns="0" rIns="0" bIns="0" rtlCol="0"/>
          <a:lstStyle/>
          <a:p/>
        </p:txBody>
      </p:sp>
      <p:sp>
        <p:nvSpPr>
          <p:cNvPr id="8" name="object 8"/>
          <p:cNvSpPr/>
          <p:nvPr/>
        </p:nvSpPr>
        <p:spPr>
          <a:xfrm>
            <a:off x="2034539" y="2661285"/>
            <a:ext cx="4078604" cy="0"/>
          </a:xfrm>
          <a:custGeom>
            <a:avLst/>
            <a:gdLst/>
            <a:ahLst/>
            <a:cxnLst/>
            <a:rect l="l" t="t" r="r" b="b"/>
            <a:pathLst>
              <a:path w="4078604">
                <a:moveTo>
                  <a:pt x="0" y="0"/>
                </a:moveTo>
                <a:lnTo>
                  <a:pt x="4078605" y="0"/>
                </a:lnTo>
              </a:path>
            </a:pathLst>
          </a:custGeom>
          <a:ln w="7620">
            <a:solidFill>
              <a:srgbClr val="000000"/>
            </a:solidFill>
          </a:ln>
        </p:spPr>
        <p:txBody>
          <a:bodyPr wrap="square" lIns="0" tIns="0" rIns="0" bIns="0" rtlCol="0"/>
          <a:lstStyle/>
          <a:p/>
        </p:txBody>
      </p:sp>
      <p:sp>
        <p:nvSpPr>
          <p:cNvPr id="9" name="object 9"/>
          <p:cNvSpPr/>
          <p:nvPr/>
        </p:nvSpPr>
        <p:spPr>
          <a:xfrm>
            <a:off x="2825114" y="3168014"/>
            <a:ext cx="3288029" cy="0"/>
          </a:xfrm>
          <a:custGeom>
            <a:avLst/>
            <a:gdLst/>
            <a:ahLst/>
            <a:cxnLst/>
            <a:rect l="l" t="t" r="r" b="b"/>
            <a:pathLst>
              <a:path w="3288029">
                <a:moveTo>
                  <a:pt x="0" y="0"/>
                </a:moveTo>
                <a:lnTo>
                  <a:pt x="3288029" y="0"/>
                </a:lnTo>
              </a:path>
            </a:pathLst>
          </a:custGeom>
          <a:ln w="8889">
            <a:solidFill>
              <a:srgbClr val="000000"/>
            </a:solidFill>
          </a:ln>
        </p:spPr>
        <p:txBody>
          <a:bodyPr wrap="square" lIns="0" tIns="0" rIns="0" bIns="0" rtlCol="0"/>
          <a:lstStyle/>
          <a:p/>
        </p:txBody>
      </p:sp>
      <p:sp>
        <p:nvSpPr>
          <p:cNvPr id="10" name="object 10"/>
          <p:cNvSpPr/>
          <p:nvPr/>
        </p:nvSpPr>
        <p:spPr>
          <a:xfrm>
            <a:off x="2316479" y="3665854"/>
            <a:ext cx="3796665" cy="0"/>
          </a:xfrm>
          <a:custGeom>
            <a:avLst/>
            <a:gdLst/>
            <a:ahLst/>
            <a:cxnLst/>
            <a:rect l="l" t="t" r="r" b="b"/>
            <a:pathLst>
              <a:path w="3796665">
                <a:moveTo>
                  <a:pt x="0" y="0"/>
                </a:moveTo>
                <a:lnTo>
                  <a:pt x="3796665" y="0"/>
                </a:lnTo>
              </a:path>
            </a:pathLst>
          </a:custGeom>
          <a:ln w="7619">
            <a:solidFill>
              <a:srgbClr val="000000"/>
            </a:solidFill>
          </a:ln>
        </p:spPr>
        <p:txBody>
          <a:bodyPr wrap="square" lIns="0" tIns="0" rIns="0" bIns="0" rtlCol="0"/>
          <a:lstStyle/>
          <a:p/>
        </p:txBody>
      </p:sp>
      <p:sp>
        <p:nvSpPr>
          <p:cNvPr id="11" name="object 11"/>
          <p:cNvSpPr/>
          <p:nvPr/>
        </p:nvSpPr>
        <p:spPr>
          <a:xfrm>
            <a:off x="2068195" y="4217034"/>
            <a:ext cx="4044950" cy="0"/>
          </a:xfrm>
          <a:custGeom>
            <a:avLst/>
            <a:gdLst/>
            <a:ahLst/>
            <a:cxnLst/>
            <a:rect l="l" t="t" r="r" b="b"/>
            <a:pathLst>
              <a:path w="4044950">
                <a:moveTo>
                  <a:pt x="0" y="0"/>
                </a:moveTo>
                <a:lnTo>
                  <a:pt x="4044950" y="0"/>
                </a:lnTo>
              </a:path>
            </a:pathLst>
          </a:custGeom>
          <a:ln w="7620">
            <a:solidFill>
              <a:srgbClr val="000000"/>
            </a:solidFill>
          </a:ln>
        </p:spPr>
        <p:txBody>
          <a:bodyPr wrap="square" lIns="0" tIns="0" rIns="0" bIns="0" rtlCol="0"/>
          <a:lstStyle/>
          <a:p/>
        </p:txBody>
      </p:sp>
      <p:sp>
        <p:nvSpPr>
          <p:cNvPr id="12" name="object 12"/>
          <p:cNvSpPr/>
          <p:nvPr/>
        </p:nvSpPr>
        <p:spPr>
          <a:xfrm>
            <a:off x="1965960" y="4785359"/>
            <a:ext cx="4123054" cy="0"/>
          </a:xfrm>
          <a:custGeom>
            <a:avLst/>
            <a:gdLst/>
            <a:ahLst/>
            <a:cxnLst/>
            <a:rect l="l" t="t" r="r" b="b"/>
            <a:pathLst>
              <a:path w="4123054">
                <a:moveTo>
                  <a:pt x="0" y="0"/>
                </a:moveTo>
                <a:lnTo>
                  <a:pt x="4123054" y="0"/>
                </a:lnTo>
              </a:path>
            </a:pathLst>
          </a:custGeom>
          <a:ln w="9525">
            <a:solidFill>
              <a:srgbClr val="000000"/>
            </a:solidFill>
          </a:ln>
        </p:spPr>
        <p:txBody>
          <a:bodyPr wrap="square" lIns="0" tIns="0" rIns="0" bIns="0" rtlCol="0"/>
          <a:lstStyle/>
          <a:p/>
        </p:txBody>
      </p:sp>
      <p:sp>
        <p:nvSpPr>
          <p:cNvPr id="13" name="object 13"/>
          <p:cNvSpPr txBox="1"/>
          <p:nvPr/>
        </p:nvSpPr>
        <p:spPr>
          <a:xfrm>
            <a:off x="3266947" y="1521206"/>
            <a:ext cx="913130" cy="268605"/>
          </a:xfrm>
          <a:prstGeom prst="rect">
            <a:avLst/>
          </a:prstGeom>
        </p:spPr>
        <p:txBody>
          <a:bodyPr vert="horz" wrap="square" lIns="0" tIns="12065" rIns="0" bIns="0" rtlCol="0">
            <a:spAutoFit/>
          </a:bodyPr>
          <a:lstStyle/>
          <a:p>
            <a:pPr marL="12700">
              <a:lnSpc>
                <a:spcPct val="100000"/>
              </a:lnSpc>
              <a:spcBef>
                <a:spcPts val="95"/>
              </a:spcBef>
            </a:pPr>
            <a:r>
              <a:rPr sz="1600" spc="-15" dirty="0">
                <a:latin typeface="微软雅黑" panose="020B0503020204020204" charset="-122"/>
                <a:cs typeface="微软雅黑" panose="020B0503020204020204" charset="-122"/>
              </a:rPr>
              <a:t>Warra</a:t>
            </a:r>
            <a:r>
              <a:rPr sz="1600" spc="-5" dirty="0">
                <a:latin typeface="微软雅黑" panose="020B0503020204020204" charset="-122"/>
                <a:cs typeface="微软雅黑" panose="020B0503020204020204" charset="-122"/>
              </a:rPr>
              <a:t>n</a:t>
            </a:r>
            <a:r>
              <a:rPr sz="1600" spc="-15" dirty="0">
                <a:latin typeface="微软雅黑" panose="020B0503020204020204" charset="-122"/>
                <a:cs typeface="微软雅黑" panose="020B0503020204020204" charset="-122"/>
              </a:rPr>
              <a:t>t</a:t>
            </a:r>
            <a:r>
              <a:rPr sz="1600" spc="-5" dirty="0">
                <a:latin typeface="微软雅黑" panose="020B0503020204020204" charset="-122"/>
                <a:cs typeface="微软雅黑" panose="020B0503020204020204" charset="-122"/>
              </a:rPr>
              <a:t>y</a:t>
            </a:r>
            <a:endParaRPr sz="1600">
              <a:latin typeface="微软雅黑" panose="020B0503020204020204" charset="-122"/>
              <a:cs typeface="微软雅黑" panose="020B0503020204020204" charset="-122"/>
            </a:endParaRPr>
          </a:p>
        </p:txBody>
      </p:sp>
      <p:sp>
        <p:nvSpPr>
          <p:cNvPr id="19" name="object 19"/>
          <p:cNvSpPr txBox="1">
            <a:spLocks noGrp="1"/>
          </p:cNvSpPr>
          <p:nvPr>
            <p:ph type="sldNum" sz="quarter" idx="7"/>
          </p:nvPr>
        </p:nvSpPr>
        <p:spPr>
          <a:xfrm>
            <a:off x="11081498" y="6422538"/>
            <a:ext cx="230504" cy="204470"/>
          </a:xfrm>
          <a:prstGeom prst="rect">
            <a:avLst/>
          </a:prstGeom>
        </p:spPr>
        <p:txBody>
          <a:bodyPr vert="horz" wrap="square" lIns="0" tIns="35560" rIns="0" bIns="0" rtlCol="0">
            <a:spAutoFit/>
          </a:bodyPr>
          <a:lstStyle/>
          <a:p>
            <a:pPr marL="25400">
              <a:lnSpc>
                <a:spcPct val="100000"/>
              </a:lnSpc>
              <a:spcBef>
                <a:spcPts val="280"/>
              </a:spcBef>
            </a:pPr>
            <a:r>
              <a:rPr dirty="0"/>
              <a:t>2</a:t>
            </a:r>
            <a:r>
              <a:rPr lang="en-US" dirty="0"/>
              <a:t>6</a:t>
            </a:r>
            <a:endParaRPr lang="en-US" dirty="0"/>
          </a:p>
        </p:txBody>
      </p:sp>
      <p:sp>
        <p:nvSpPr>
          <p:cNvPr id="14" name="object 14"/>
          <p:cNvSpPr txBox="1"/>
          <p:nvPr/>
        </p:nvSpPr>
        <p:spPr>
          <a:xfrm>
            <a:off x="1110488" y="2008886"/>
            <a:ext cx="650875"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M</a:t>
            </a:r>
            <a:r>
              <a:rPr sz="1600" dirty="0">
                <a:latin typeface="微软雅黑" panose="020B0503020204020204" charset="-122"/>
                <a:cs typeface="微软雅黑" panose="020B0503020204020204" charset="-122"/>
              </a:rPr>
              <a:t>o</a:t>
            </a:r>
            <a:r>
              <a:rPr sz="1600" spc="-10" dirty="0">
                <a:latin typeface="微软雅黑" panose="020B0503020204020204" charset="-122"/>
                <a:cs typeface="微软雅黑" panose="020B0503020204020204" charset="-122"/>
              </a:rPr>
              <a:t>de</a:t>
            </a:r>
            <a:r>
              <a:rPr sz="1600" spc="-5" dirty="0">
                <a:latin typeface="微软雅黑" panose="020B0503020204020204" charset="-122"/>
                <a:cs typeface="微软雅黑" panose="020B0503020204020204" charset="-122"/>
              </a:rPr>
              <a:t>l</a:t>
            </a:r>
            <a:endParaRPr sz="1600">
              <a:latin typeface="微软雅黑" panose="020B0503020204020204" charset="-122"/>
              <a:cs typeface="微软雅黑" panose="020B0503020204020204" charset="-122"/>
            </a:endParaRPr>
          </a:p>
        </p:txBody>
      </p:sp>
      <p:sp>
        <p:nvSpPr>
          <p:cNvPr id="15" name="object 15"/>
          <p:cNvSpPr txBox="1"/>
          <p:nvPr/>
        </p:nvSpPr>
        <p:spPr>
          <a:xfrm>
            <a:off x="1110488" y="2496566"/>
            <a:ext cx="910590"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Serial</a:t>
            </a:r>
            <a:r>
              <a:rPr sz="1600" spc="-55" dirty="0">
                <a:latin typeface="微软雅黑" panose="020B0503020204020204" charset="-122"/>
                <a:cs typeface="微软雅黑" panose="020B0503020204020204" charset="-122"/>
              </a:rPr>
              <a:t> </a:t>
            </a:r>
            <a:r>
              <a:rPr sz="1600" spc="-10" dirty="0">
                <a:latin typeface="微软雅黑" panose="020B0503020204020204" charset="-122"/>
                <a:cs typeface="微软雅黑" panose="020B0503020204020204" charset="-122"/>
              </a:rPr>
              <a:t>No</a:t>
            </a:r>
            <a:r>
              <a:rPr lang="en-US" altLang="zh-CN" sz="1600" spc="-10" dirty="0">
                <a:latin typeface="微软雅黑" panose="020B0503020204020204" charset="-122"/>
                <a:cs typeface="微软雅黑" panose="020B0503020204020204" charset="-122"/>
              </a:rPr>
              <a:t>.</a:t>
            </a:r>
            <a:endParaRPr sz="1600" dirty="0">
              <a:latin typeface="微软雅黑" panose="020B0503020204020204" charset="-122"/>
              <a:cs typeface="微软雅黑" panose="020B0503020204020204" charset="-122"/>
            </a:endParaRPr>
          </a:p>
        </p:txBody>
      </p:sp>
      <p:sp>
        <p:nvSpPr>
          <p:cNvPr id="16" name="object 16"/>
          <p:cNvSpPr txBox="1"/>
          <p:nvPr/>
        </p:nvSpPr>
        <p:spPr>
          <a:xfrm>
            <a:off x="1110488" y="2984245"/>
            <a:ext cx="1664335" cy="268605"/>
          </a:xfrm>
          <a:prstGeom prst="rect">
            <a:avLst/>
          </a:prstGeom>
        </p:spPr>
        <p:txBody>
          <a:bodyPr vert="horz" wrap="square" lIns="0" tIns="12065" rIns="0" bIns="0" rtlCol="0">
            <a:spAutoFit/>
          </a:bodyPr>
          <a:lstStyle/>
          <a:p>
            <a:pPr marL="12700">
              <a:lnSpc>
                <a:spcPct val="100000"/>
              </a:lnSpc>
              <a:spcBef>
                <a:spcPts val="95"/>
              </a:spcBef>
            </a:pPr>
            <a:r>
              <a:rPr sz="1600" spc="-5" dirty="0">
                <a:latin typeface="微软雅黑" panose="020B0503020204020204" charset="-122"/>
                <a:cs typeface="微软雅黑" panose="020B0503020204020204" charset="-122"/>
              </a:rPr>
              <a:t>Date </a:t>
            </a:r>
            <a:r>
              <a:rPr sz="1600" spc="-10" dirty="0">
                <a:latin typeface="微软雅黑" panose="020B0503020204020204" charset="-122"/>
                <a:cs typeface="微软雅黑" panose="020B0503020204020204" charset="-122"/>
              </a:rPr>
              <a:t>of</a:t>
            </a:r>
            <a:r>
              <a:rPr sz="1600" spc="-155"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Purchase</a:t>
            </a:r>
            <a:endParaRPr sz="1600">
              <a:latin typeface="微软雅黑" panose="020B0503020204020204" charset="-122"/>
              <a:cs typeface="微软雅黑" panose="020B0503020204020204" charset="-122"/>
            </a:endParaRPr>
          </a:p>
        </p:txBody>
      </p:sp>
      <p:sp>
        <p:nvSpPr>
          <p:cNvPr id="17" name="object 17"/>
          <p:cNvSpPr txBox="1"/>
          <p:nvPr/>
        </p:nvSpPr>
        <p:spPr>
          <a:xfrm>
            <a:off x="1140967" y="3500869"/>
            <a:ext cx="1097915" cy="268605"/>
          </a:xfrm>
          <a:prstGeom prst="rect">
            <a:avLst/>
          </a:prstGeom>
        </p:spPr>
        <p:txBody>
          <a:bodyPr vert="horz" wrap="square" lIns="0" tIns="12065" rIns="0" bIns="0" rtlCol="0">
            <a:spAutoFit/>
          </a:bodyPr>
          <a:lstStyle/>
          <a:p>
            <a:pPr marL="12700">
              <a:lnSpc>
                <a:spcPct val="100000"/>
              </a:lnSpc>
              <a:spcBef>
                <a:spcPts val="95"/>
              </a:spcBef>
            </a:pPr>
            <a:r>
              <a:rPr sz="1600" spc="-30" dirty="0">
                <a:latin typeface="微软雅黑" panose="020B0503020204020204" charset="-122"/>
                <a:cs typeface="微软雅黑" panose="020B0503020204020204" charset="-122"/>
              </a:rPr>
              <a:t>Your</a:t>
            </a:r>
            <a:r>
              <a:rPr sz="1600" spc="-160" dirty="0">
                <a:latin typeface="微软雅黑" panose="020B0503020204020204" charset="-122"/>
                <a:cs typeface="微软雅黑" panose="020B0503020204020204" charset="-122"/>
              </a:rPr>
              <a:t> </a:t>
            </a:r>
            <a:r>
              <a:rPr sz="1600" spc="-5" dirty="0">
                <a:latin typeface="微软雅黑" panose="020B0503020204020204" charset="-122"/>
                <a:cs typeface="微软雅黑" panose="020B0503020204020204" charset="-122"/>
              </a:rPr>
              <a:t>Name</a:t>
            </a:r>
            <a:endParaRPr sz="1600">
              <a:latin typeface="微软雅黑" panose="020B0503020204020204" charset="-122"/>
              <a:cs typeface="微软雅黑" panose="020B0503020204020204" charset="-122"/>
            </a:endParaRPr>
          </a:p>
        </p:txBody>
      </p:sp>
      <p:sp>
        <p:nvSpPr>
          <p:cNvPr id="18" name="object 18"/>
          <p:cNvSpPr txBox="1"/>
          <p:nvPr/>
        </p:nvSpPr>
        <p:spPr>
          <a:xfrm>
            <a:off x="1140967" y="4049509"/>
            <a:ext cx="917575" cy="788670"/>
          </a:xfrm>
          <a:prstGeom prst="rect">
            <a:avLst/>
          </a:prstGeom>
        </p:spPr>
        <p:txBody>
          <a:bodyPr vert="horz" wrap="square" lIns="0" tIns="12065" rIns="0" bIns="0" rtlCol="0">
            <a:spAutoFit/>
          </a:bodyPr>
          <a:lstStyle/>
          <a:p>
            <a:pPr marL="12700">
              <a:lnSpc>
                <a:spcPct val="100000"/>
              </a:lnSpc>
              <a:spcBef>
                <a:spcPts val="95"/>
              </a:spcBef>
            </a:pPr>
            <a:r>
              <a:rPr lang="en-US" sz="1600" spc="-30" dirty="0">
                <a:latin typeface="微软雅黑" panose="020B0503020204020204" charset="-122"/>
                <a:cs typeface="微软雅黑" panose="020B0503020204020204" charset="-122"/>
              </a:rPr>
              <a:t>Address</a:t>
            </a:r>
            <a:endParaRPr sz="1600" dirty="0">
              <a:latin typeface="微软雅黑" panose="020B0503020204020204" charset="-122"/>
              <a:cs typeface="微软雅黑" panose="020B0503020204020204" charset="-122"/>
            </a:endParaRPr>
          </a:p>
          <a:p>
            <a:pPr>
              <a:lnSpc>
                <a:spcPct val="100000"/>
              </a:lnSpc>
              <a:spcBef>
                <a:spcPts val="40"/>
              </a:spcBef>
            </a:pPr>
            <a:endParaRPr sz="1850" dirty="0">
              <a:latin typeface="Times New Roman" panose="02020603050405020304"/>
              <a:cs typeface="Times New Roman" panose="02020603050405020304"/>
            </a:endParaRPr>
          </a:p>
          <a:p>
            <a:pPr marL="42545">
              <a:lnSpc>
                <a:spcPct val="100000"/>
              </a:lnSpc>
              <a:spcBef>
                <a:spcPts val="5"/>
              </a:spcBef>
            </a:pPr>
            <a:r>
              <a:rPr sz="1600" spc="-35" dirty="0">
                <a:latin typeface="微软雅黑" panose="020B0503020204020204" charset="-122"/>
                <a:cs typeface="微软雅黑" panose="020B0503020204020204" charset="-122"/>
              </a:rPr>
              <a:t>Tel</a:t>
            </a:r>
            <a:r>
              <a:rPr lang="en-US" altLang="zh-CN" sz="1600" spc="-35" dirty="0">
                <a:latin typeface="微软雅黑" panose="020B0503020204020204" charset="-122"/>
                <a:cs typeface="微软雅黑" panose="020B0503020204020204" charset="-122"/>
              </a:rPr>
              <a:t> No.</a:t>
            </a:r>
            <a:endParaRPr sz="1600" dirty="0">
              <a:latin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txBox="1"/>
          <p:nvPr/>
        </p:nvSpPr>
        <p:spPr>
          <a:xfrm>
            <a:off x="778255" y="407034"/>
            <a:ext cx="1640205" cy="299720"/>
          </a:xfrm>
          <a:prstGeom prst="rect">
            <a:avLst/>
          </a:prstGeom>
        </p:spPr>
        <p:txBody>
          <a:bodyPr vert="horz" wrap="square" lIns="0" tIns="12700" rIns="0" bIns="0" rtlCol="0">
            <a:spAutoFit/>
          </a:bodyPr>
          <a:p>
            <a:pPr marL="12700">
              <a:lnSpc>
                <a:spcPct val="100000"/>
              </a:lnSpc>
              <a:spcBef>
                <a:spcPts val="100"/>
              </a:spcBef>
            </a:pPr>
            <a:r>
              <a:rPr sz="1800" spc="-5" dirty="0">
                <a:latin typeface="微软雅黑" panose="020B0503020204020204" charset="-122"/>
                <a:cs typeface="微软雅黑" panose="020B0503020204020204" charset="-122"/>
              </a:rPr>
              <a:t>View</a:t>
            </a:r>
            <a:r>
              <a:rPr sz="1800" spc="-60"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Drawings</a:t>
            </a:r>
            <a:endParaRPr sz="1800">
              <a:latin typeface="微软雅黑" panose="020B0503020204020204" charset="-122"/>
              <a:cs typeface="微软雅黑" panose="020B0503020204020204" charset="-122"/>
            </a:endParaRPr>
          </a:p>
        </p:txBody>
      </p:sp>
      <p:sp>
        <p:nvSpPr>
          <p:cNvPr id="7" name="object 6"/>
          <p:cNvSpPr/>
          <p:nvPr>
            <p:custDataLst>
              <p:tags r:id="rId1"/>
            </p:custDataLst>
          </p:nvPr>
        </p:nvSpPr>
        <p:spPr>
          <a:xfrm>
            <a:off x="6522664" y="974603"/>
            <a:ext cx="1942265" cy="5311605"/>
          </a:xfrm>
          <a:prstGeom prst="rect">
            <a:avLst/>
          </a:prstGeom>
          <a:blipFill>
            <a:blip r:embed="rId2" cstate="print"/>
            <a:stretch>
              <a:fillRect/>
            </a:stretch>
          </a:blipFill>
        </p:spPr>
        <p:txBody>
          <a:bodyPr wrap="square" lIns="0" tIns="0" rIns="0" bIns="0" rtlCol="0"/>
          <a:p/>
        </p:txBody>
      </p:sp>
      <p:sp>
        <p:nvSpPr>
          <p:cNvPr id="8" name="object 7"/>
          <p:cNvSpPr/>
          <p:nvPr>
            <p:custDataLst>
              <p:tags r:id="rId3"/>
            </p:custDataLst>
          </p:nvPr>
        </p:nvSpPr>
        <p:spPr>
          <a:xfrm>
            <a:off x="9177909" y="915162"/>
            <a:ext cx="2180381" cy="5253369"/>
          </a:xfrm>
          <a:prstGeom prst="rect">
            <a:avLst/>
          </a:prstGeom>
          <a:blipFill>
            <a:blip r:embed="rId4" cstate="print"/>
            <a:stretch>
              <a:fillRect/>
            </a:stretch>
          </a:blipFill>
        </p:spPr>
        <p:txBody>
          <a:bodyPr wrap="square" lIns="0" tIns="0" rIns="0" bIns="0" rtlCol="0"/>
          <a:p/>
        </p:txBody>
      </p:sp>
      <p:sp>
        <p:nvSpPr>
          <p:cNvPr id="9" name="object 8"/>
          <p:cNvSpPr txBox="1"/>
          <p:nvPr/>
        </p:nvSpPr>
        <p:spPr>
          <a:xfrm>
            <a:off x="11159235" y="6422538"/>
            <a:ext cx="140335" cy="226695"/>
          </a:xfrm>
          <a:prstGeom prst="rect">
            <a:avLst/>
          </a:prstGeom>
        </p:spPr>
        <p:txBody>
          <a:bodyPr vert="horz" wrap="square" lIns="0" tIns="21590" rIns="0" bIns="0" rtlCol="0">
            <a:spAutoFit/>
          </a:bodyPr>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10" name="object 2"/>
          <p:cNvSpPr/>
          <p:nvPr/>
        </p:nvSpPr>
        <p:spPr>
          <a:xfrm>
            <a:off x="90170" y="6414768"/>
            <a:ext cx="11976735" cy="0"/>
          </a:xfrm>
          <a:custGeom>
            <a:avLst/>
            <a:gdLst/>
            <a:ahLst/>
            <a:cxnLst/>
            <a:rect l="l" t="t" r="r" b="b"/>
            <a:pathLst>
              <a:path w="11976735">
                <a:moveTo>
                  <a:pt x="0" y="0"/>
                </a:moveTo>
                <a:lnTo>
                  <a:pt x="11976735" y="0"/>
                </a:lnTo>
              </a:path>
            </a:pathLst>
          </a:custGeom>
          <a:ln w="7620">
            <a:solidFill>
              <a:srgbClr val="000000"/>
            </a:solidFill>
          </a:ln>
        </p:spPr>
        <p:txBody>
          <a:bodyPr wrap="square" lIns="0" tIns="0" rIns="0" bIns="0" rtlCol="0"/>
          <a:p/>
        </p:txBody>
      </p:sp>
      <p:sp>
        <p:nvSpPr>
          <p:cNvPr id="11" name="object 3"/>
          <p:cNvSpPr/>
          <p:nvPr/>
        </p:nvSpPr>
        <p:spPr>
          <a:xfrm>
            <a:off x="654050" y="744853"/>
            <a:ext cx="10892790" cy="0"/>
          </a:xfrm>
          <a:custGeom>
            <a:avLst/>
            <a:gdLst/>
            <a:ahLst/>
            <a:cxnLst/>
            <a:rect l="l" t="t" r="r" b="b"/>
            <a:pathLst>
              <a:path w="10892790">
                <a:moveTo>
                  <a:pt x="0" y="0"/>
                </a:moveTo>
                <a:lnTo>
                  <a:pt x="10892790" y="0"/>
                </a:lnTo>
              </a:path>
            </a:pathLst>
          </a:custGeom>
          <a:ln w="7619">
            <a:solidFill>
              <a:srgbClr val="000000"/>
            </a:solidFill>
          </a:ln>
        </p:spPr>
        <p:txBody>
          <a:bodyPr wrap="square" lIns="0" tIns="0" rIns="0" bIns="0" rtlCol="0"/>
          <a:p/>
        </p:txBody>
      </p:sp>
      <p:pic>
        <p:nvPicPr>
          <p:cNvPr id="12" name="图片 11" descr="图片3"/>
          <p:cNvPicPr>
            <a:picLocks noChangeAspect="1"/>
          </p:cNvPicPr>
          <p:nvPr>
            <p:custDataLst>
              <p:tags r:id="rId5"/>
            </p:custDataLst>
          </p:nvPr>
        </p:nvPicPr>
        <p:blipFill>
          <a:blip r:embed="rId6"/>
          <a:stretch>
            <a:fillRect/>
          </a:stretch>
        </p:blipFill>
        <p:spPr>
          <a:xfrm>
            <a:off x="3736975" y="939165"/>
            <a:ext cx="2188210" cy="5358130"/>
          </a:xfrm>
          <a:prstGeom prst="rect">
            <a:avLst/>
          </a:prstGeom>
        </p:spPr>
      </p:pic>
      <p:pic>
        <p:nvPicPr>
          <p:cNvPr id="13" name="图片 12" descr="图片2"/>
          <p:cNvPicPr>
            <a:picLocks noChangeAspect="1"/>
          </p:cNvPicPr>
          <p:nvPr>
            <p:custDataLst>
              <p:tags r:id="rId7"/>
            </p:custDataLst>
          </p:nvPr>
        </p:nvPicPr>
        <p:blipFill>
          <a:blip r:embed="rId8"/>
          <a:stretch>
            <a:fillRect/>
          </a:stretch>
        </p:blipFill>
        <p:spPr>
          <a:xfrm>
            <a:off x="990600" y="990600"/>
            <a:ext cx="2145665" cy="52546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0885" y="412115"/>
            <a:ext cx="1986915"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微软雅黑" panose="020B0503020204020204" charset="-122"/>
                <a:cs typeface="微软雅黑" panose="020B0503020204020204" charset="-122"/>
              </a:rPr>
              <a:t>Quick</a:t>
            </a:r>
            <a:r>
              <a:rPr sz="1800" spc="-70" dirty="0">
                <a:latin typeface="微软雅黑" panose="020B0503020204020204" charset="-122"/>
                <a:cs typeface="微软雅黑" panose="020B0503020204020204" charset="-122"/>
              </a:rPr>
              <a:t> </a:t>
            </a:r>
            <a:r>
              <a:rPr sz="1800" dirty="0">
                <a:latin typeface="微软雅黑" panose="020B0503020204020204" charset="-122"/>
                <a:cs typeface="微软雅黑" panose="020B0503020204020204" charset="-122"/>
              </a:rPr>
              <a:t>Start</a:t>
            </a:r>
            <a:r>
              <a:rPr lang="en-US" sz="1800" dirty="0">
                <a:latin typeface="微软雅黑" panose="020B0503020204020204" charset="-122"/>
                <a:cs typeface="微软雅黑" panose="020B0503020204020204" charset="-122"/>
              </a:rPr>
              <a:t> Guide</a:t>
            </a:r>
            <a:endParaRPr lang="en-US" sz="1800" dirty="0">
              <a:latin typeface="微软雅黑" panose="020B0503020204020204" charset="-122"/>
              <a:cs typeface="微软雅黑" panose="020B0503020204020204" charset="-122"/>
            </a:endParaRPr>
          </a:p>
        </p:txBody>
      </p:sp>
      <p:sp>
        <p:nvSpPr>
          <p:cNvPr id="9" name="object 9"/>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4" name="object 4"/>
          <p:cNvSpPr txBox="1"/>
          <p:nvPr/>
        </p:nvSpPr>
        <p:spPr>
          <a:xfrm>
            <a:off x="1162685" y="998855"/>
            <a:ext cx="4731385" cy="5208905"/>
          </a:xfrm>
          <a:prstGeom prst="rect">
            <a:avLst/>
          </a:prstGeom>
        </p:spPr>
        <p:txBody>
          <a:bodyPr vert="horz" wrap="square" lIns="0" tIns="13335" rIns="0" bIns="0" rtlCol="0">
            <a:noAutofit/>
          </a:bodyPr>
          <a:lstStyle/>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1.</a:t>
            </a:r>
            <a:r>
              <a:rPr sz="1400" spc="-5" dirty="0">
                <a:latin typeface="微软雅黑" panose="020B0503020204020204" charset="-122"/>
                <a:cs typeface="微软雅黑" panose="020B0503020204020204" charset="-122"/>
              </a:rPr>
              <a:t>Download</a:t>
            </a:r>
            <a:r>
              <a:rPr lang="en-US" sz="1400" spc="-5" dirty="0">
                <a:latin typeface="微软雅黑" panose="020B0503020204020204" charset="-122"/>
                <a:cs typeface="微软雅黑" panose="020B0503020204020204" charset="-122"/>
              </a:rPr>
              <a:t> the free App Guard Point on your smartphone from the App Store(iPhone) or Google Play(Android).</a:t>
            </a:r>
            <a:endParaRPr lang="en-US" sz="1400" spc="-5" dirty="0">
              <a:latin typeface="微软雅黑" panose="020B0503020204020204" charset="-122"/>
              <a:cs typeface="微软雅黑" panose="020B0503020204020204" charset="-122"/>
            </a:endParaRPr>
          </a:p>
          <a:p>
            <a:pPr marL="12700">
              <a:lnSpc>
                <a:spcPct val="100000"/>
              </a:lnSpc>
              <a:spcBef>
                <a:spcPts val="105"/>
              </a:spcBef>
            </a:pPr>
            <a:endParaRPr sz="1400" spc="-5" dirty="0">
              <a:latin typeface="微软雅黑" panose="020B0503020204020204" charset="-122"/>
              <a:cs typeface="微软雅黑" panose="020B0503020204020204" charset="-122"/>
            </a:endParaRPr>
          </a:p>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2.</a:t>
            </a:r>
            <a:r>
              <a:rPr lang="en-US" sz="1400" spc="-5" dirty="0">
                <a:latin typeface="微软雅黑" panose="020B0503020204020204" charset="-122"/>
                <a:cs typeface="微软雅黑" panose="020B0503020204020204" charset="-122"/>
              </a:rPr>
              <a:t>Open the</a:t>
            </a:r>
            <a:r>
              <a:rPr lang="en-US" sz="1400" b="1" spc="-5" dirty="0">
                <a:latin typeface="微软雅黑" panose="020B0503020204020204" charset="-122"/>
                <a:cs typeface="微软雅黑" panose="020B0503020204020204" charset="-122"/>
              </a:rPr>
              <a:t> Guard Point </a:t>
            </a:r>
            <a:r>
              <a:rPr lang="en-US" sz="1400" spc="-5" dirty="0">
                <a:latin typeface="微软雅黑" panose="020B0503020204020204" charset="-122"/>
                <a:cs typeface="微软雅黑" panose="020B0503020204020204" charset="-122"/>
              </a:rPr>
              <a:t>App,then sign in or create a new account.</a:t>
            </a:r>
            <a:endParaRPr lang="en-US" sz="1400" spc="-5" dirty="0">
              <a:latin typeface="微软雅黑" panose="020B0503020204020204" charset="-122"/>
              <a:cs typeface="微软雅黑" panose="020B0503020204020204" charset="-122"/>
            </a:endParaRPr>
          </a:p>
          <a:p>
            <a:pPr marL="12700">
              <a:lnSpc>
                <a:spcPct val="100000"/>
              </a:lnSpc>
              <a:spcBef>
                <a:spcPts val="105"/>
              </a:spcBef>
            </a:pPr>
            <a:endParaRPr lang="en-US" sz="1400" spc="-5" dirty="0">
              <a:latin typeface="微软雅黑" panose="020B0503020204020204" charset="-122"/>
              <a:cs typeface="微软雅黑" panose="020B0503020204020204" charset="-122"/>
            </a:endParaRPr>
          </a:p>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3.</a:t>
            </a:r>
            <a:r>
              <a:rPr lang="en-US" sz="1400" spc="-5" dirty="0">
                <a:latin typeface="微软雅黑" panose="020B0503020204020204" charset="-122"/>
                <a:cs typeface="微软雅黑" panose="020B0503020204020204" charset="-122"/>
              </a:rPr>
              <a:t>Log in and click “+”to add a new camera.Scan the QR code on the camera menu Registering to associate this camera with your account. </a:t>
            </a:r>
            <a:endParaRPr lang="en-US" sz="1400" spc="-5" dirty="0">
              <a:latin typeface="微软雅黑" panose="020B0503020204020204" charset="-122"/>
              <a:cs typeface="微软雅黑" panose="020B0503020204020204" charset="-122"/>
            </a:endParaRPr>
          </a:p>
          <a:p>
            <a:pPr marL="12700">
              <a:lnSpc>
                <a:spcPct val="100000"/>
              </a:lnSpc>
              <a:spcBef>
                <a:spcPts val="105"/>
              </a:spcBef>
            </a:pPr>
            <a:endParaRPr lang="en-US" sz="1400" spc="-5" dirty="0">
              <a:latin typeface="微软雅黑" panose="020B0503020204020204" charset="-122"/>
              <a:cs typeface="微软雅黑" panose="020B0503020204020204" charset="-122"/>
            </a:endParaRPr>
          </a:p>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4.</a:t>
            </a:r>
            <a:r>
              <a:rPr lang="en-US" sz="1400" spc="-5" dirty="0">
                <a:latin typeface="微软雅黑" panose="020B0503020204020204" charset="-122"/>
                <a:cs typeface="微软雅黑" panose="020B0503020204020204" charset="-122"/>
              </a:rPr>
              <a:t>Install 12 AA batteries(Rechargeable batteries are not recommended).Be sure to position the batteries for correct polarity (+-) when installing.</a:t>
            </a:r>
            <a:endParaRPr lang="en-US" sz="1400" spc="-5" dirty="0">
              <a:latin typeface="微软雅黑" panose="020B0503020204020204" charset="-122"/>
              <a:cs typeface="微软雅黑" panose="020B0503020204020204" charset="-122"/>
            </a:endParaRPr>
          </a:p>
          <a:p>
            <a:pPr marL="12700">
              <a:lnSpc>
                <a:spcPct val="100000"/>
              </a:lnSpc>
              <a:spcBef>
                <a:spcPts val="105"/>
              </a:spcBef>
            </a:pPr>
            <a:endParaRPr lang="en-US" sz="1400" spc="-5" dirty="0">
              <a:latin typeface="微软雅黑" panose="020B0503020204020204" charset="-122"/>
              <a:cs typeface="微软雅黑" panose="020B0503020204020204" charset="-122"/>
            </a:endParaRPr>
          </a:p>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5.</a:t>
            </a:r>
            <a:r>
              <a:rPr lang="en-US" sz="1400" spc="-5" dirty="0">
                <a:latin typeface="微软雅黑" panose="020B0503020204020204" charset="-122"/>
                <a:cs typeface="微软雅黑" panose="020B0503020204020204" charset="-122"/>
              </a:rPr>
              <a:t>Install a new SD card,up to 512GB.High speed cards(Class 10 or higher) are recommended if you plan to record video clips.</a:t>
            </a:r>
            <a:endParaRPr lang="en-US" sz="1400" spc="-5" dirty="0">
              <a:latin typeface="微软雅黑" panose="020B0503020204020204" charset="-122"/>
              <a:cs typeface="微软雅黑" panose="020B0503020204020204" charset="-122"/>
            </a:endParaRPr>
          </a:p>
          <a:p>
            <a:pPr marL="12700">
              <a:lnSpc>
                <a:spcPct val="100000"/>
              </a:lnSpc>
              <a:spcBef>
                <a:spcPts val="105"/>
              </a:spcBef>
            </a:pPr>
            <a:endParaRPr lang="en-US" sz="1400" spc="-5" dirty="0">
              <a:latin typeface="微软雅黑" panose="020B0503020204020204" charset="-122"/>
              <a:cs typeface="微软雅黑" panose="020B0503020204020204" charset="-122"/>
              <a:sym typeface="+mn-ea"/>
            </a:endParaRPr>
          </a:p>
          <a:p>
            <a:pPr marL="12700">
              <a:lnSpc>
                <a:spcPct val="100000"/>
              </a:lnSpc>
              <a:spcBef>
                <a:spcPts val="105"/>
              </a:spcBef>
            </a:pPr>
            <a:endParaRPr lang="en-US" sz="1400" spc="-5" dirty="0">
              <a:latin typeface="微软雅黑" panose="020B0503020204020204" charset="-122"/>
              <a:cs typeface="微软雅黑" panose="020B0503020204020204" charset="-122"/>
              <a:sym typeface="+mn-ea"/>
            </a:endParaRPr>
          </a:p>
          <a:p>
            <a:pPr marL="12700">
              <a:lnSpc>
                <a:spcPct val="100000"/>
              </a:lnSpc>
              <a:spcBef>
                <a:spcPts val="105"/>
              </a:spcBef>
            </a:pPr>
            <a:endParaRPr lang="en-US" sz="1400" spc="-5" dirty="0">
              <a:latin typeface="微软雅黑" panose="020B0503020204020204" charset="-122"/>
              <a:cs typeface="微软雅黑" panose="020B0503020204020204" charset="-122"/>
              <a:sym typeface="+mn-ea"/>
            </a:endParaRPr>
          </a:p>
          <a:p>
            <a:pPr marL="12700">
              <a:lnSpc>
                <a:spcPct val="100000"/>
              </a:lnSpc>
              <a:spcBef>
                <a:spcPts val="105"/>
              </a:spcBef>
            </a:pPr>
            <a:endParaRPr lang="en-US" sz="1400" spc="-5" dirty="0">
              <a:latin typeface="微软雅黑" panose="020B0503020204020204" charset="-122"/>
              <a:cs typeface="微软雅黑" panose="020B0503020204020204" charset="-122"/>
              <a:sym typeface="+mn-ea"/>
            </a:endParaRPr>
          </a:p>
        </p:txBody>
      </p:sp>
      <p:pic>
        <p:nvPicPr>
          <p:cNvPr id="11" name="图片 10"/>
          <p:cNvPicPr>
            <a:picLocks noChangeAspect="1"/>
          </p:cNvPicPr>
          <p:nvPr>
            <p:custDataLst>
              <p:tags r:id="rId1"/>
            </p:custDataLst>
          </p:nvPr>
        </p:nvPicPr>
        <p:blipFill>
          <a:blip r:embed="rId2"/>
          <a:stretch>
            <a:fillRect/>
          </a:stretch>
        </p:blipFill>
        <p:spPr>
          <a:xfrm>
            <a:off x="515620" y="1836420"/>
            <a:ext cx="494030" cy="457835"/>
          </a:xfrm>
          <a:prstGeom prst="rect">
            <a:avLst/>
          </a:prstGeom>
        </p:spPr>
      </p:pic>
      <p:pic>
        <p:nvPicPr>
          <p:cNvPr id="12" name="图片 11"/>
          <p:cNvPicPr>
            <a:picLocks noChangeAspect="1"/>
          </p:cNvPicPr>
          <p:nvPr>
            <p:custDataLst>
              <p:tags r:id="rId3"/>
            </p:custDataLst>
          </p:nvPr>
        </p:nvPicPr>
        <p:blipFill>
          <a:blip r:embed="rId4"/>
          <a:stretch>
            <a:fillRect/>
          </a:stretch>
        </p:blipFill>
        <p:spPr>
          <a:xfrm>
            <a:off x="366395" y="990600"/>
            <a:ext cx="815975" cy="507365"/>
          </a:xfrm>
          <a:prstGeom prst="rect">
            <a:avLst/>
          </a:prstGeom>
        </p:spPr>
      </p:pic>
      <p:pic>
        <p:nvPicPr>
          <p:cNvPr id="13" name="图片 12"/>
          <p:cNvPicPr>
            <a:picLocks noChangeAspect="1"/>
          </p:cNvPicPr>
          <p:nvPr>
            <p:custDataLst>
              <p:tags r:id="rId5"/>
            </p:custDataLst>
          </p:nvPr>
        </p:nvPicPr>
        <p:blipFill>
          <a:blip r:embed="rId6"/>
          <a:stretch>
            <a:fillRect/>
          </a:stretch>
        </p:blipFill>
        <p:spPr>
          <a:xfrm>
            <a:off x="505460" y="2604770"/>
            <a:ext cx="504190" cy="514350"/>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505460" y="3505200"/>
            <a:ext cx="636905" cy="585470"/>
          </a:xfrm>
          <a:prstGeom prst="rect">
            <a:avLst/>
          </a:prstGeom>
        </p:spPr>
      </p:pic>
      <p:sp>
        <p:nvSpPr>
          <p:cNvPr id="15" name="object 4"/>
          <p:cNvSpPr txBox="1"/>
          <p:nvPr>
            <p:custDataLst>
              <p:tags r:id="rId9"/>
            </p:custDataLst>
          </p:nvPr>
        </p:nvSpPr>
        <p:spPr>
          <a:xfrm>
            <a:off x="6364605" y="998220"/>
            <a:ext cx="4920615" cy="5209540"/>
          </a:xfrm>
          <a:prstGeom prst="rect">
            <a:avLst/>
          </a:prstGeom>
        </p:spPr>
        <p:txBody>
          <a:bodyPr vert="horz" wrap="square" lIns="0" tIns="13335" rIns="0" bIns="0" rtlCol="0">
            <a:noAutofit/>
          </a:bodyPr>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6.</a:t>
            </a:r>
            <a:r>
              <a:rPr lang="en-US" sz="1400" spc="-5" dirty="0">
                <a:latin typeface="微软雅黑" panose="020B0503020204020204" charset="-122"/>
                <a:cs typeface="微软雅黑" panose="020B0503020204020204" charset="-122"/>
                <a:sym typeface="+mn-ea"/>
              </a:rPr>
              <a:t>The camera KW896 is equipped with Sim card and it will automatically connect to the carrier with the strongest service each time the camera is powered on.</a:t>
            </a:r>
            <a:endParaRPr lang="en-US" sz="1400" spc="-5" dirty="0">
              <a:latin typeface="微软雅黑" panose="020B0503020204020204" charset="-122"/>
              <a:cs typeface="微软雅黑" panose="020B0503020204020204" charset="-122"/>
              <a:sym typeface="+mn-ea"/>
            </a:endParaRPr>
          </a:p>
          <a:p>
            <a:pPr marL="12700">
              <a:lnSpc>
                <a:spcPct val="100000"/>
              </a:lnSpc>
              <a:spcBef>
                <a:spcPts val="105"/>
              </a:spcBef>
            </a:pPr>
            <a:endParaRPr lang="en-US" sz="1400" b="1" spc="-5" dirty="0">
              <a:latin typeface="宋体" panose="02010600030101010101" pitchFamily="2" charset="-122"/>
              <a:ea typeface="宋体" panose="02010600030101010101" pitchFamily="2" charset="-122"/>
              <a:cs typeface="微软雅黑" panose="020B0503020204020204" charset="-122"/>
              <a:sym typeface="+mn-ea"/>
            </a:endParaRPr>
          </a:p>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7.</a:t>
            </a:r>
            <a:r>
              <a:rPr sz="1400" spc="-5" dirty="0">
                <a:latin typeface="微软雅黑" panose="020B0503020204020204" charset="-122"/>
                <a:cs typeface="微软雅黑" panose="020B0503020204020204" charset="-122"/>
                <a:sym typeface="+mn-ea"/>
              </a:rPr>
              <a:t>Switch </a:t>
            </a:r>
            <a:r>
              <a:rPr sz="1400" dirty="0">
                <a:latin typeface="微软雅黑" panose="020B0503020204020204" charset="-122"/>
                <a:cs typeface="微软雅黑" panose="020B0503020204020204" charset="-122"/>
                <a:sym typeface="+mn-ea"/>
              </a:rPr>
              <a:t>to the </a:t>
            </a:r>
            <a:r>
              <a:rPr sz="1400" spc="-5" dirty="0">
                <a:latin typeface="微软雅黑" panose="020B0503020204020204" charset="-122"/>
                <a:cs typeface="微软雅黑" panose="020B0503020204020204" charset="-122"/>
                <a:sym typeface="+mn-ea"/>
              </a:rPr>
              <a:t>SETUP Mode,wait </a:t>
            </a:r>
            <a:r>
              <a:rPr sz="1400" dirty="0">
                <a:latin typeface="微软雅黑" panose="020B0503020204020204" charset="-122"/>
                <a:cs typeface="微软雅黑" panose="020B0503020204020204" charset="-122"/>
                <a:sym typeface="+mn-ea"/>
              </a:rPr>
              <a:t>about</a:t>
            </a:r>
            <a:r>
              <a:rPr sz="1400" spc="-30" dirty="0">
                <a:latin typeface="微软雅黑" panose="020B0503020204020204" charset="-122"/>
                <a:cs typeface="微软雅黑" panose="020B0503020204020204" charset="-122"/>
                <a:sym typeface="+mn-ea"/>
              </a:rPr>
              <a:t> </a:t>
            </a:r>
            <a:r>
              <a:rPr sz="1400" dirty="0">
                <a:latin typeface="微软雅黑" panose="020B0503020204020204" charset="-122"/>
                <a:cs typeface="微软雅黑" panose="020B0503020204020204" charset="-122"/>
                <a:sym typeface="+mn-ea"/>
              </a:rPr>
              <a:t>1Minute</a:t>
            </a:r>
            <a:r>
              <a:rPr lang="en-US" sz="1400" dirty="0">
                <a:latin typeface="微软雅黑" panose="020B0503020204020204" charset="-122"/>
                <a:cs typeface="微软雅黑" panose="020B0503020204020204" charset="-122"/>
                <a:sym typeface="+mn-ea"/>
              </a:rPr>
              <a:t>.</a:t>
            </a:r>
            <a:endParaRPr sz="1400" dirty="0">
              <a:latin typeface="微软雅黑" panose="020B0503020204020204" charset="-122"/>
              <a:cs typeface="微软雅黑" panose="020B0503020204020204" charset="-122"/>
            </a:endParaRPr>
          </a:p>
          <a:p>
            <a:pPr marL="12700">
              <a:lnSpc>
                <a:spcPct val="100000"/>
              </a:lnSpc>
              <a:spcBef>
                <a:spcPts val="105"/>
              </a:spcBef>
            </a:pPr>
            <a:endParaRPr lang="en-US" sz="1400" spc="-5" dirty="0">
              <a:latin typeface="微软雅黑" panose="020B0503020204020204" charset="-122"/>
              <a:cs typeface="微软雅黑" panose="020B0503020204020204" charset="-122"/>
              <a:sym typeface="+mn-ea"/>
            </a:endParaRPr>
          </a:p>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8</a:t>
            </a:r>
            <a:r>
              <a:rPr lang="en-US" sz="1400" spc="-5" dirty="0">
                <a:latin typeface="宋体" panose="02010600030101010101" pitchFamily="2" charset="-122"/>
                <a:ea typeface="宋体" panose="02010600030101010101" pitchFamily="2" charset="-122"/>
                <a:cs typeface="微软雅黑" panose="020B0503020204020204" charset="-122"/>
                <a:sym typeface="+mn-ea"/>
              </a:rPr>
              <a:t>.</a:t>
            </a:r>
            <a:r>
              <a:rPr sz="1400" spc="-5" dirty="0">
                <a:latin typeface="微软雅黑" panose="020B0503020204020204" charset="-122"/>
                <a:cs typeface="微软雅黑" panose="020B0503020204020204" charset="-122"/>
                <a:sym typeface="+mn-ea"/>
              </a:rPr>
              <a:t>Press </a:t>
            </a:r>
            <a:r>
              <a:rPr sz="1400" dirty="0">
                <a:latin typeface="微软雅黑" panose="020B0503020204020204" charset="-122"/>
                <a:cs typeface="微软雅黑" panose="020B0503020204020204" charset="-122"/>
                <a:sym typeface="+mn-ea"/>
              </a:rPr>
              <a:t>" UP " </a:t>
            </a:r>
            <a:r>
              <a:rPr sz="1400" spc="-5" dirty="0">
                <a:latin typeface="微软雅黑" panose="020B0503020204020204" charset="-122"/>
                <a:cs typeface="微软雅黑" panose="020B0503020204020204" charset="-122"/>
                <a:sym typeface="+mn-ea"/>
              </a:rPr>
              <a:t>key </a:t>
            </a:r>
            <a:r>
              <a:rPr sz="1400" dirty="0">
                <a:latin typeface="微软雅黑" panose="020B0503020204020204" charset="-122"/>
                <a:cs typeface="微软雅黑" panose="020B0503020204020204" charset="-122"/>
                <a:sym typeface="+mn-ea"/>
              </a:rPr>
              <a:t>to </a:t>
            </a:r>
            <a:r>
              <a:rPr sz="1400" spc="-5" dirty="0">
                <a:latin typeface="微软雅黑" panose="020B0503020204020204" charset="-122"/>
                <a:cs typeface="微软雅黑" panose="020B0503020204020204" charset="-122"/>
                <a:sym typeface="+mn-ea"/>
              </a:rPr>
              <a:t>select Video Mode</a:t>
            </a:r>
            <a:r>
              <a:rPr lang="en-US" sz="1400" spc="-5" dirty="0">
                <a:latin typeface="微软雅黑" panose="020B0503020204020204" charset="-122"/>
                <a:cs typeface="微软雅黑" panose="020B0503020204020204" charset="-122"/>
                <a:sym typeface="+mn-ea"/>
              </a:rPr>
              <a:t>;Press “Down” key to select Photo Mode.</a:t>
            </a:r>
            <a:endParaRPr sz="1400" spc="-5" dirty="0">
              <a:latin typeface="微软雅黑" panose="020B0503020204020204" charset="-122"/>
              <a:cs typeface="微软雅黑" panose="020B0503020204020204" charset="-122"/>
            </a:endParaRPr>
          </a:p>
          <a:p>
            <a:pPr marL="12700">
              <a:lnSpc>
                <a:spcPct val="100000"/>
              </a:lnSpc>
              <a:spcBef>
                <a:spcPts val="105"/>
              </a:spcBef>
            </a:pPr>
            <a:endParaRPr lang="en-US" sz="1400" spc="-5" dirty="0">
              <a:latin typeface="微软雅黑" panose="020B0503020204020204" charset="-122"/>
              <a:cs typeface="微软雅黑" panose="020B0503020204020204" charset="-122"/>
              <a:sym typeface="+mn-ea"/>
            </a:endParaRPr>
          </a:p>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9.</a:t>
            </a:r>
            <a:r>
              <a:rPr lang="en-US" sz="1400" spc="-5" dirty="0">
                <a:latin typeface="微软雅黑" panose="020B0503020204020204" charset="-122"/>
                <a:cs typeface="微软雅黑" panose="020B0503020204020204" charset="-122"/>
                <a:sym typeface="+mn-ea"/>
              </a:rPr>
              <a:t>Press " LEFT" key to take a photo/Video and send it to your APP.</a:t>
            </a:r>
            <a:endParaRPr lang="en-US" sz="1400" dirty="0">
              <a:solidFill>
                <a:schemeClr val="bg1">
                  <a:lumMod val="65000"/>
                </a:schemeClr>
              </a:solidFill>
              <a:latin typeface="微软雅黑" panose="020B0503020204020204" charset="-122"/>
              <a:cs typeface="微软雅黑" panose="020B0503020204020204" charset="-122"/>
              <a:sym typeface="+mn-ea"/>
            </a:endParaRPr>
          </a:p>
          <a:p>
            <a:pPr marL="12700">
              <a:lnSpc>
                <a:spcPct val="100000"/>
              </a:lnSpc>
              <a:spcBef>
                <a:spcPts val="105"/>
              </a:spcBef>
            </a:pPr>
            <a:endParaRPr lang="en-US" sz="1400" dirty="0">
              <a:solidFill>
                <a:srgbClr val="FF0000"/>
              </a:solidFill>
              <a:latin typeface="微软雅黑" panose="020B0503020204020204" charset="-122"/>
              <a:cs typeface="微软雅黑" panose="020B0503020204020204" charset="-122"/>
              <a:sym typeface="+mn-ea"/>
            </a:endParaRPr>
          </a:p>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10.</a:t>
            </a:r>
            <a:r>
              <a:rPr sz="1400" b="1" spc="-5" dirty="0">
                <a:latin typeface="宋体" panose="02010600030101010101" pitchFamily="2" charset="-122"/>
                <a:ea typeface="宋体" panose="02010600030101010101" pitchFamily="2" charset="-122"/>
                <a:cs typeface="微软雅黑" panose="020B0503020204020204" charset="-122"/>
                <a:sym typeface="+mn-ea"/>
              </a:rPr>
              <a:t> </a:t>
            </a:r>
            <a:r>
              <a:rPr sz="1400" spc="-5" dirty="0">
                <a:latin typeface="微软雅黑" panose="020B0503020204020204" charset="-122"/>
                <a:cs typeface="微软雅黑" panose="020B0503020204020204" charset="-122"/>
                <a:sym typeface="+mn-ea"/>
              </a:rPr>
              <a:t>Switch </a:t>
            </a:r>
            <a:r>
              <a:rPr sz="1400" dirty="0">
                <a:latin typeface="微软雅黑" panose="020B0503020204020204" charset="-122"/>
                <a:cs typeface="微软雅黑" panose="020B0503020204020204" charset="-122"/>
                <a:sym typeface="+mn-ea"/>
              </a:rPr>
              <a:t>to the ON </a:t>
            </a:r>
            <a:r>
              <a:rPr sz="1400" spc="-5" dirty="0">
                <a:latin typeface="微软雅黑" panose="020B0503020204020204" charset="-122"/>
                <a:cs typeface="微软雅黑" panose="020B0503020204020204" charset="-122"/>
                <a:sym typeface="+mn-ea"/>
              </a:rPr>
              <a:t>Mode </a:t>
            </a:r>
            <a:endParaRPr sz="1400" spc="-5" dirty="0">
              <a:latin typeface="微软雅黑" panose="020B0503020204020204" charset="-122"/>
              <a:cs typeface="微软雅黑" panose="020B0503020204020204" charset="-122"/>
              <a:sym typeface="+mn-ea"/>
            </a:endParaRPr>
          </a:p>
          <a:p>
            <a:pPr marL="12700">
              <a:lnSpc>
                <a:spcPct val="100000"/>
              </a:lnSpc>
              <a:spcBef>
                <a:spcPts val="105"/>
              </a:spcBef>
            </a:pPr>
            <a:endParaRPr lang="en-US" altLang="zh-CN" sz="1400" spc="-5" dirty="0">
              <a:latin typeface="微软雅黑" panose="020B0503020204020204" charset="-122"/>
              <a:cs typeface="微软雅黑" panose="020B0503020204020204" charset="-122"/>
              <a:sym typeface="+mn-ea"/>
            </a:endParaRPr>
          </a:p>
          <a:p>
            <a:pPr marL="12700">
              <a:lnSpc>
                <a:spcPct val="100000"/>
              </a:lnSpc>
              <a:spcBef>
                <a:spcPts val="105"/>
              </a:spcBef>
            </a:pPr>
            <a:r>
              <a:rPr lang="en-US" sz="1400" b="1" spc="-5" dirty="0">
                <a:latin typeface="宋体" panose="02010600030101010101" pitchFamily="2" charset="-122"/>
                <a:ea typeface="宋体" panose="02010600030101010101" pitchFamily="2" charset="-122"/>
                <a:cs typeface="微软雅黑" panose="020B0503020204020204" charset="-122"/>
                <a:sym typeface="+mn-ea"/>
              </a:rPr>
              <a:t>11.</a:t>
            </a:r>
            <a:r>
              <a:rPr sz="1400" b="1" spc="-5" dirty="0">
                <a:latin typeface="宋体" panose="02010600030101010101" pitchFamily="2" charset="-122"/>
                <a:ea typeface="宋体" panose="02010600030101010101" pitchFamily="2" charset="-122"/>
                <a:cs typeface="微软雅黑" panose="020B0503020204020204" charset="-122"/>
                <a:sym typeface="+mn-ea"/>
              </a:rPr>
              <a:t> </a:t>
            </a:r>
            <a:r>
              <a:rPr lang="en-US" sz="1400" spc="-5" dirty="0">
                <a:latin typeface="微软雅黑" panose="020B0503020204020204" charset="-122"/>
                <a:cs typeface="微软雅黑" panose="020B0503020204020204" charset="-122"/>
                <a:sym typeface="+mn-ea"/>
              </a:rPr>
              <a:t>Close the case and position the camera for use</a:t>
            </a:r>
            <a:endParaRPr sz="1400" dirty="0">
              <a:latin typeface="微软雅黑" panose="020B0503020204020204" charset="-122"/>
              <a:cs typeface="微软雅黑" panose="020B0503020204020204" charset="-122"/>
            </a:endParaRPr>
          </a:p>
          <a:p>
            <a:pPr marL="12700">
              <a:lnSpc>
                <a:spcPct val="100000"/>
              </a:lnSpc>
              <a:spcBef>
                <a:spcPts val="105"/>
              </a:spcBef>
            </a:pPr>
            <a:endParaRPr lang="en-US" altLang="zh-CN" sz="1400" spc="-5" dirty="0">
              <a:latin typeface="微软雅黑" panose="020B0503020204020204" charset="-122"/>
              <a:cs typeface="微软雅黑" panose="020B0503020204020204" charset="-122"/>
            </a:endParaRPr>
          </a:p>
          <a:p>
            <a:pPr marL="12700">
              <a:lnSpc>
                <a:spcPct val="100000"/>
              </a:lnSpc>
              <a:spcBef>
                <a:spcPts val="105"/>
              </a:spcBef>
            </a:pPr>
            <a:endParaRPr sz="1400" dirty="0">
              <a:solidFill>
                <a:srgbClr val="FF0000"/>
              </a:solidFill>
              <a:latin typeface="微软雅黑" panose="020B0503020204020204" charset="-122"/>
              <a:cs typeface="微软雅黑" panose="020B0503020204020204" charset="-122"/>
            </a:endParaRPr>
          </a:p>
          <a:p>
            <a:pPr marL="12700">
              <a:lnSpc>
                <a:spcPct val="100000"/>
              </a:lnSpc>
              <a:spcBef>
                <a:spcPts val="105"/>
              </a:spcBef>
            </a:pPr>
            <a:endParaRPr lang="en-US" sz="1400" spc="-5" dirty="0">
              <a:latin typeface="微软雅黑" panose="020B0503020204020204" charset="-122"/>
              <a:cs typeface="微软雅黑" panose="020B0503020204020204" charset="-122"/>
              <a:sym typeface="+mn-ea"/>
            </a:endParaRPr>
          </a:p>
          <a:p>
            <a:pPr marL="12700">
              <a:lnSpc>
                <a:spcPct val="100000"/>
              </a:lnSpc>
              <a:spcBef>
                <a:spcPts val="105"/>
              </a:spcBef>
            </a:pPr>
            <a:endParaRPr lang="en-US" sz="1400" spc="-5" dirty="0">
              <a:latin typeface="微软雅黑" panose="020B0503020204020204" charset="-122"/>
              <a:cs typeface="微软雅黑" panose="020B0503020204020204" charset="-122"/>
              <a:sym typeface="+mn-ea"/>
            </a:endParaRPr>
          </a:p>
          <a:p>
            <a:pPr marL="12700">
              <a:lnSpc>
                <a:spcPct val="100000"/>
              </a:lnSpc>
              <a:spcBef>
                <a:spcPts val="105"/>
              </a:spcBef>
            </a:pPr>
            <a:endParaRPr lang="en-US" sz="1400" spc="-5" dirty="0">
              <a:latin typeface="微软雅黑" panose="020B0503020204020204" charset="-122"/>
              <a:cs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6" y="6414771"/>
            <a:ext cx="11976735" cy="0"/>
          </a:xfrm>
          <a:custGeom>
            <a:avLst/>
            <a:gdLst/>
            <a:ahLst/>
            <a:cxnLst/>
            <a:rect l="l" t="t" r="r" b="b"/>
            <a:pathLst>
              <a:path w="11976735">
                <a:moveTo>
                  <a:pt x="0" y="0"/>
                </a:moveTo>
                <a:lnTo>
                  <a:pt x="11976735" y="0"/>
                </a:lnTo>
              </a:path>
            </a:pathLst>
          </a:custGeom>
          <a:ln w="7631">
            <a:solidFill>
              <a:srgbClr val="000000"/>
            </a:solidFill>
          </a:ln>
        </p:spPr>
        <p:txBody>
          <a:bodyPr wrap="square" lIns="0" tIns="0" rIns="0" bIns="0" rtlCol="0"/>
          <a:lstStyle/>
          <a:p/>
        </p:txBody>
      </p:sp>
      <p:sp>
        <p:nvSpPr>
          <p:cNvPr id="3" name="object 3"/>
          <p:cNvSpPr/>
          <p:nvPr/>
        </p:nvSpPr>
        <p:spPr>
          <a:xfrm>
            <a:off x="654051" y="744856"/>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p:nvPr/>
        </p:nvSpPr>
        <p:spPr>
          <a:xfrm>
            <a:off x="691388" y="881621"/>
            <a:ext cx="9526270" cy="4800600"/>
          </a:xfrm>
          <a:prstGeom prst="rect">
            <a:avLst/>
          </a:prstGeom>
        </p:spPr>
        <p:txBody>
          <a:bodyPr vert="horz" wrap="square" lIns="0" tIns="88265" rIns="0" bIns="0" rtlCol="0">
            <a:spAutoFit/>
          </a:bodyPr>
          <a:lstStyle/>
          <a:p>
            <a:pPr marL="212090" indent="-200025">
              <a:lnSpc>
                <a:spcPct val="100000"/>
              </a:lnSpc>
              <a:spcBef>
                <a:spcPts val="695"/>
              </a:spcBef>
              <a:buFont typeface="΢"/>
              <a:buAutoNum type="arabicPeriod"/>
              <a:tabLst>
                <a:tab pos="212725" algn="l"/>
              </a:tabLst>
            </a:pPr>
            <a:r>
              <a:rPr sz="1400" spc="-5" dirty="0">
                <a:latin typeface="微软雅黑" panose="020B0503020204020204" charset="-122"/>
                <a:cs typeface="微软雅黑" panose="020B0503020204020204" charset="-122"/>
              </a:rPr>
              <a:t>When setting camera parameters, please </a:t>
            </a:r>
            <a:r>
              <a:rPr sz="1400" dirty="0">
                <a:latin typeface="微软雅黑" panose="020B0503020204020204" charset="-122"/>
                <a:cs typeface="微软雅黑" panose="020B0503020204020204" charset="-122"/>
              </a:rPr>
              <a:t>put </a:t>
            </a:r>
            <a:r>
              <a:rPr sz="1400" spc="-5" dirty="0">
                <a:latin typeface="微软雅黑" panose="020B0503020204020204" charset="-122"/>
                <a:cs typeface="微软雅黑" panose="020B0503020204020204" charset="-122"/>
              </a:rPr>
              <a:t>camera in Setup</a:t>
            </a:r>
            <a:r>
              <a:rPr sz="1400" spc="-18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mode.</a:t>
            </a:r>
            <a:endParaRPr sz="1400" dirty="0">
              <a:latin typeface="微软雅黑" panose="020B0503020204020204" charset="-122"/>
              <a:cs typeface="微软雅黑" panose="020B0503020204020204" charset="-122"/>
            </a:endParaRPr>
          </a:p>
          <a:p>
            <a:pPr marL="212090" indent="-200025">
              <a:lnSpc>
                <a:spcPct val="100000"/>
              </a:lnSpc>
              <a:spcBef>
                <a:spcPts val="600"/>
              </a:spcBef>
              <a:buAutoNum type="arabicPeriod"/>
              <a:tabLst>
                <a:tab pos="212725" algn="l"/>
              </a:tabLst>
            </a:pPr>
            <a:r>
              <a:rPr sz="1400" dirty="0">
                <a:latin typeface="微软雅黑" panose="020B0503020204020204" charset="-122"/>
                <a:cs typeface="微软雅黑" panose="020B0503020204020204" charset="-122"/>
              </a:rPr>
              <a:t>Do </a:t>
            </a:r>
            <a:r>
              <a:rPr sz="1400" spc="-5" dirty="0">
                <a:latin typeface="微软雅黑" panose="020B0503020204020204" charset="-122"/>
                <a:cs typeface="微软雅黑" panose="020B0503020204020204" charset="-122"/>
              </a:rPr>
              <a:t>not set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camera directly from </a:t>
            </a:r>
            <a:r>
              <a:rPr sz="1400" dirty="0">
                <a:latin typeface="微软雅黑" panose="020B0503020204020204" charset="-122"/>
                <a:cs typeface="微软雅黑" panose="020B0503020204020204" charset="-122"/>
              </a:rPr>
              <a:t>ON to</a:t>
            </a:r>
            <a:r>
              <a:rPr sz="1400" spc="-22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Setup.</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a:tabLst>
                <a:tab pos="212725" algn="l"/>
              </a:tabLst>
            </a:pPr>
            <a:r>
              <a:rPr sz="1400" spc="-30" dirty="0">
                <a:latin typeface="微软雅黑" panose="020B0503020204020204" charset="-122"/>
                <a:cs typeface="微软雅黑" panose="020B0503020204020204" charset="-122"/>
              </a:rPr>
              <a:t>To</a:t>
            </a:r>
            <a:r>
              <a:rPr sz="1400" spc="-19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replace</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the</a:t>
            </a:r>
            <a:r>
              <a:rPr sz="1400" spc="-15" dirty="0">
                <a:latin typeface="微软雅黑" panose="020B0503020204020204" charset="-122"/>
                <a:cs typeface="微软雅黑" panose="020B0503020204020204" charset="-122"/>
              </a:rPr>
              <a:t> battery,</a:t>
            </a:r>
            <a:r>
              <a:rPr sz="1400" spc="-4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SD</a:t>
            </a:r>
            <a:r>
              <a:rPr sz="1400" spc="-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and </a:t>
            </a:r>
            <a:r>
              <a:rPr sz="1400" dirty="0">
                <a:latin typeface="微软雅黑" panose="020B0503020204020204" charset="-122"/>
                <a:cs typeface="微软雅黑" panose="020B0503020204020204" charset="-122"/>
              </a:rPr>
              <a:t>SIM</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card,</a:t>
            </a:r>
            <a:r>
              <a:rPr sz="1400" spc="-5" dirty="0">
                <a:latin typeface="微软雅黑" panose="020B0503020204020204" charset="-122"/>
                <a:cs typeface="微软雅黑" panose="020B0503020204020204" charset="-122"/>
              </a:rPr>
              <a:t> firstly</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turn</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camera</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to</a:t>
            </a:r>
            <a:r>
              <a:rPr sz="1400" spc="-1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OFF</a:t>
            </a:r>
            <a:r>
              <a:rPr sz="1400" spc="-8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mode.</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a:tabLst>
                <a:tab pos="212725" algn="l"/>
              </a:tabLst>
            </a:pPr>
            <a:r>
              <a:rPr sz="1400" spc="-5" dirty="0">
                <a:latin typeface="微软雅黑" panose="020B0503020204020204" charset="-122"/>
                <a:cs typeface="微软雅黑" panose="020B0503020204020204" charset="-122"/>
              </a:rPr>
              <a:t>Color </a:t>
            </a:r>
            <a:r>
              <a:rPr sz="1400" spc="-10" dirty="0">
                <a:latin typeface="微软雅黑" panose="020B0503020204020204" charset="-122"/>
                <a:cs typeface="微软雅黑" panose="020B0503020204020204" charset="-122"/>
              </a:rPr>
              <a:t>of</a:t>
            </a:r>
            <a:r>
              <a:rPr sz="1400" spc="-5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Indicator</a:t>
            </a:r>
            <a:endParaRPr sz="1400" dirty="0">
              <a:latin typeface="微软雅黑" panose="020B0503020204020204" charset="-122"/>
              <a:cs typeface="微软雅黑" panose="020B0503020204020204" charset="-122"/>
            </a:endParaRPr>
          </a:p>
          <a:p>
            <a:pPr marL="228600" indent="-216535">
              <a:lnSpc>
                <a:spcPct val="100000"/>
              </a:lnSpc>
              <a:spcBef>
                <a:spcPts val="845"/>
              </a:spcBef>
              <a:buAutoNum type="arabicParenR"/>
              <a:tabLst>
                <a:tab pos="229235" algn="l"/>
              </a:tabLst>
            </a:pPr>
            <a:r>
              <a:rPr sz="1400" spc="-5" dirty="0">
                <a:latin typeface="微软雅黑" panose="020B0503020204020204" charset="-122"/>
                <a:cs typeface="微软雅黑" panose="020B0503020204020204" charset="-122"/>
              </a:rPr>
              <a:t>When camera is updating</a:t>
            </a:r>
            <a:r>
              <a:rPr lang="en-US" altLang="zh-CN" sz="1400" spc="-5" dirty="0">
                <a:latin typeface="微软雅黑" panose="020B0503020204020204" charset="-122"/>
                <a:cs typeface="微软雅黑" panose="020B0503020204020204" charset="-122"/>
              </a:rPr>
              <a:t> firmware</a:t>
            </a:r>
            <a:r>
              <a:rPr sz="1400" spc="-5" dirty="0">
                <a:latin typeface="微软雅黑" panose="020B0503020204020204" charset="-122"/>
                <a:cs typeface="微软雅黑" panose="020B0503020204020204" charset="-122"/>
              </a:rPr>
              <a:t>, indicator light flashes</a:t>
            </a:r>
            <a:r>
              <a:rPr sz="1400" spc="-14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green.</a:t>
            </a:r>
            <a:endParaRPr sz="1400" dirty="0">
              <a:latin typeface="微软雅黑" panose="020B0503020204020204" charset="-122"/>
              <a:cs typeface="微软雅黑" panose="020B0503020204020204" charset="-122"/>
            </a:endParaRPr>
          </a:p>
          <a:p>
            <a:pPr marL="228600" indent="-216535">
              <a:lnSpc>
                <a:spcPct val="100000"/>
              </a:lnSpc>
              <a:spcBef>
                <a:spcPts val="850"/>
              </a:spcBef>
              <a:buAutoNum type="arabicParenR"/>
              <a:tabLst>
                <a:tab pos="229235" algn="l"/>
              </a:tabLst>
            </a:pPr>
            <a:r>
              <a:rPr sz="1400" spc="-5" dirty="0">
                <a:latin typeface="微软雅黑" panose="020B0503020204020204" charset="-122"/>
                <a:cs typeface="微软雅黑" panose="020B0503020204020204" charset="-122"/>
              </a:rPr>
              <a:t>The indicator light flashes red when it is turned on or ready for</a:t>
            </a:r>
            <a:r>
              <a:rPr sz="1400" spc="-19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operation.</a:t>
            </a:r>
            <a:endParaRPr sz="1400" dirty="0">
              <a:latin typeface="微软雅黑" panose="020B0503020204020204" charset="-122"/>
              <a:cs typeface="微软雅黑" panose="020B0503020204020204" charset="-122"/>
            </a:endParaRPr>
          </a:p>
          <a:p>
            <a:pPr marL="228600" indent="-216535">
              <a:lnSpc>
                <a:spcPct val="100000"/>
              </a:lnSpc>
              <a:spcBef>
                <a:spcPts val="840"/>
              </a:spcBef>
              <a:buAutoNum type="arabicParenR"/>
              <a:tabLst>
                <a:tab pos="229235" algn="l"/>
              </a:tabLst>
            </a:pPr>
            <a:r>
              <a:rPr sz="1400" spc="-5" dirty="0">
                <a:latin typeface="微软雅黑" panose="020B0503020204020204" charset="-122"/>
                <a:cs typeface="微软雅黑" panose="020B0503020204020204" charset="-122"/>
              </a:rPr>
              <a:t>low </a:t>
            </a:r>
            <a:r>
              <a:rPr sz="1400" spc="-15" dirty="0">
                <a:latin typeface="微软雅黑" panose="020B0503020204020204" charset="-122"/>
                <a:cs typeface="微软雅黑" panose="020B0503020204020204" charset="-122"/>
              </a:rPr>
              <a:t>battery,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indicator light</a:t>
            </a:r>
            <a:r>
              <a:rPr sz="1400" spc="-60" dirty="0">
                <a:latin typeface="微软雅黑" panose="020B0503020204020204" charset="-122"/>
                <a:cs typeface="微软雅黑" panose="020B0503020204020204" charset="-122"/>
              </a:rPr>
              <a:t> </a:t>
            </a:r>
            <a:r>
              <a:rPr lang="en-US" sz="1400" spc="-60" dirty="0">
                <a:latin typeface="微软雅黑" panose="020B0503020204020204" charset="-122"/>
                <a:cs typeface="微软雅黑" panose="020B0503020204020204" charset="-122"/>
              </a:rPr>
              <a:t>flashes </a:t>
            </a:r>
            <a:r>
              <a:rPr sz="1400" spc="-5" dirty="0">
                <a:latin typeface="微软雅黑" panose="020B0503020204020204" charset="-122"/>
                <a:cs typeface="微软雅黑" panose="020B0503020204020204" charset="-122"/>
              </a:rPr>
              <a:t>blue.</a:t>
            </a:r>
            <a:endParaRPr sz="1400" dirty="0">
              <a:latin typeface="微软雅黑" panose="020B0503020204020204" charset="-122"/>
              <a:cs typeface="微软雅黑" panose="020B0503020204020204" charset="-122"/>
            </a:endParaRPr>
          </a:p>
          <a:p>
            <a:pPr marL="228600" indent="-216535">
              <a:lnSpc>
                <a:spcPct val="100000"/>
              </a:lnSpc>
              <a:spcBef>
                <a:spcPts val="840"/>
              </a:spcBef>
              <a:buAutoNum type="arabicParenR"/>
              <a:tabLst>
                <a:tab pos="229235" algn="l"/>
              </a:tabLst>
            </a:pPr>
            <a:r>
              <a:rPr sz="1400" spc="-5" dirty="0">
                <a:latin typeface="微软雅黑" panose="020B0503020204020204" charset="-122"/>
                <a:cs typeface="微软雅黑" panose="020B0503020204020204" charset="-122"/>
              </a:rPr>
              <a:t>long standby time,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indicator flashes</a:t>
            </a:r>
            <a:r>
              <a:rPr sz="1400" spc="-114"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purple.</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When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is inserted into camera, </a:t>
            </a:r>
            <a:r>
              <a:rPr sz="1400" spc="-10" dirty="0">
                <a:latin typeface="微软雅黑" panose="020B0503020204020204" charset="-122"/>
                <a:cs typeface="微软雅黑" panose="020B0503020204020204" charset="-122"/>
              </a:rPr>
              <a:t>make </a:t>
            </a:r>
            <a:r>
              <a:rPr sz="1400" dirty="0">
                <a:latin typeface="微软雅黑" panose="020B0503020204020204" charset="-122"/>
                <a:cs typeface="微软雅黑" panose="020B0503020204020204" charset="-122"/>
              </a:rPr>
              <a:t>sure </a:t>
            </a:r>
            <a:r>
              <a:rPr sz="1400" spc="-5" dirty="0">
                <a:latin typeface="微软雅黑" panose="020B0503020204020204" charset="-122"/>
                <a:cs typeface="微软雅黑" panose="020B0503020204020204" charset="-122"/>
              </a:rPr>
              <a:t>that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SD </a:t>
            </a:r>
            <a:r>
              <a:rPr sz="1400" dirty="0">
                <a:latin typeface="微软雅黑" panose="020B0503020204020204" charset="-122"/>
                <a:cs typeface="微软雅黑" panose="020B0503020204020204" charset="-122"/>
              </a:rPr>
              <a:t>card </a:t>
            </a:r>
            <a:r>
              <a:rPr sz="1400" spc="-5" dirty="0">
                <a:latin typeface="微软雅黑" panose="020B0503020204020204" charset="-122"/>
                <a:cs typeface="微软雅黑" panose="020B0503020204020204" charset="-122"/>
              </a:rPr>
              <a:t>is </a:t>
            </a:r>
            <a:r>
              <a:rPr lang="en-US" sz="1400" spc="-5" dirty="0">
                <a:latin typeface="微软雅黑" panose="020B0503020204020204" charset="-122"/>
                <a:cs typeface="微软雅黑" panose="020B0503020204020204" charset="-122"/>
              </a:rPr>
              <a:t>not </a:t>
            </a:r>
            <a:r>
              <a:rPr sz="1400" spc="-5" dirty="0">
                <a:latin typeface="微软雅黑" panose="020B0503020204020204" charset="-122"/>
                <a:cs typeface="微软雅黑" panose="020B0503020204020204" charset="-122"/>
              </a:rPr>
              <a:t>in </a:t>
            </a:r>
            <a:r>
              <a:rPr lang="en-US" sz="1400" spc="-5" dirty="0">
                <a:latin typeface="微软雅黑" panose="020B0503020204020204" charset="-122"/>
                <a:cs typeface="微软雅黑" panose="020B0503020204020204" charset="-122"/>
              </a:rPr>
              <a:t>lock </a:t>
            </a:r>
            <a:r>
              <a:rPr sz="1400" spc="-5" dirty="0">
                <a:latin typeface="微软雅黑" panose="020B0503020204020204" charset="-122"/>
                <a:cs typeface="微软雅黑" panose="020B0503020204020204" charset="-122"/>
              </a:rPr>
              <a:t>state.</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When using </a:t>
            </a:r>
            <a:r>
              <a:rPr sz="1400" dirty="0">
                <a:latin typeface="微软雅黑" panose="020B0503020204020204" charset="-122"/>
                <a:cs typeface="微软雅黑" panose="020B0503020204020204" charset="-122"/>
              </a:rPr>
              <a:t>an </a:t>
            </a:r>
            <a:r>
              <a:rPr sz="1400" spc="-5" dirty="0">
                <a:latin typeface="微软雅黑" panose="020B0503020204020204" charset="-122"/>
                <a:cs typeface="微软雅黑" panose="020B0503020204020204" charset="-122"/>
              </a:rPr>
              <a:t>external power </a:t>
            </a:r>
            <a:r>
              <a:rPr sz="1400" spc="-15" dirty="0">
                <a:latin typeface="微软雅黑" panose="020B0503020204020204" charset="-122"/>
                <a:cs typeface="微软雅黑" panose="020B0503020204020204" charset="-122"/>
              </a:rPr>
              <a:t>supply, </a:t>
            </a:r>
            <a:r>
              <a:rPr sz="1400" spc="-10" dirty="0">
                <a:latin typeface="微软雅黑" panose="020B0503020204020204" charset="-122"/>
                <a:cs typeface="微软雅黑" panose="020B0503020204020204" charset="-122"/>
              </a:rPr>
              <a:t>make </a:t>
            </a:r>
            <a:r>
              <a:rPr sz="1400" dirty="0">
                <a:latin typeface="微软雅黑" panose="020B0503020204020204" charset="-122"/>
                <a:cs typeface="微软雅黑" panose="020B0503020204020204" charset="-122"/>
              </a:rPr>
              <a:t>sure </a:t>
            </a:r>
            <a:r>
              <a:rPr sz="1400" spc="-5" dirty="0">
                <a:latin typeface="微软雅黑" panose="020B0503020204020204" charset="-122"/>
                <a:cs typeface="微软雅黑" panose="020B0503020204020204" charset="-122"/>
              </a:rPr>
              <a:t>that voltage is</a:t>
            </a:r>
            <a:r>
              <a:rPr sz="1400" spc="-250" dirty="0">
                <a:latin typeface="微软雅黑" panose="020B0503020204020204" charset="-122"/>
                <a:cs typeface="微软雅黑" panose="020B0503020204020204" charset="-122"/>
              </a:rPr>
              <a:t> </a:t>
            </a:r>
            <a:r>
              <a:rPr lang="en-US" altLang="zh-CN" sz="1400" spc="-5" dirty="0">
                <a:latin typeface="微软雅黑" panose="020B0503020204020204" charset="-122"/>
                <a:cs typeface="微软雅黑" panose="020B0503020204020204" charset="-122"/>
              </a:rPr>
              <a:t> 12V.</a:t>
            </a:r>
            <a:endParaRPr sz="1400" dirty="0">
              <a:latin typeface="微软雅黑" panose="020B0503020204020204" charset="-122"/>
              <a:cs typeface="微软雅黑" panose="020B0503020204020204" charset="-122"/>
            </a:endParaRPr>
          </a:p>
          <a:p>
            <a:pPr marL="212090" indent="-200025">
              <a:lnSpc>
                <a:spcPct val="100000"/>
              </a:lnSpc>
              <a:spcBef>
                <a:spcPts val="840"/>
              </a:spcBef>
              <a:buAutoNum type="arabicPeriod" startAt="5"/>
              <a:tabLst>
                <a:tab pos="212725" algn="l"/>
              </a:tabLst>
            </a:pPr>
            <a:r>
              <a:rPr sz="1400" spc="-5" dirty="0">
                <a:latin typeface="微软雅黑" panose="020B0503020204020204" charset="-122"/>
                <a:cs typeface="微软雅黑" panose="020B0503020204020204" charset="-122"/>
              </a:rPr>
              <a:t>Please </a:t>
            </a:r>
            <a:r>
              <a:rPr sz="1400" spc="-10" dirty="0">
                <a:latin typeface="微软雅黑" panose="020B0503020204020204" charset="-122"/>
                <a:cs typeface="微软雅黑" panose="020B0503020204020204" charset="-122"/>
              </a:rPr>
              <a:t>take </a:t>
            </a:r>
            <a:r>
              <a:rPr sz="1400" spc="-5" dirty="0">
                <a:latin typeface="微软雅黑" panose="020B0503020204020204" charset="-122"/>
                <a:cs typeface="微软雅黑" panose="020B0503020204020204" charset="-122"/>
              </a:rPr>
              <a:t>out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battery</a:t>
            </a:r>
            <a:r>
              <a:rPr lang="en-US" altLang="zh-CN" sz="1400" spc="-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to </a:t>
            </a:r>
            <a:r>
              <a:rPr sz="1400" spc="-5" dirty="0">
                <a:latin typeface="微软雅黑" panose="020B0503020204020204" charset="-122"/>
                <a:cs typeface="微软雅黑" panose="020B0503020204020204" charset="-122"/>
              </a:rPr>
              <a:t>avoid leakage </a:t>
            </a:r>
            <a:r>
              <a:rPr sz="1400" spc="-10" dirty="0">
                <a:latin typeface="微软雅黑" panose="020B0503020204020204" charset="-122"/>
                <a:cs typeface="微软雅黑" panose="020B0503020204020204" charset="-122"/>
              </a:rPr>
              <a:t>of </a:t>
            </a:r>
            <a:r>
              <a:rPr sz="1400" dirty="0">
                <a:latin typeface="微软雅黑" panose="020B0503020204020204" charset="-122"/>
                <a:cs typeface="微软雅黑" panose="020B0503020204020204" charset="-122"/>
              </a:rPr>
              <a:t>the</a:t>
            </a:r>
            <a:r>
              <a:rPr sz="1400" spc="-200" dirty="0">
                <a:latin typeface="微软雅黑" panose="020B0503020204020204" charset="-122"/>
                <a:cs typeface="微软雅黑" panose="020B0503020204020204" charset="-122"/>
              </a:rPr>
              <a:t> </a:t>
            </a:r>
            <a:r>
              <a:rPr sz="1400" spc="-15" dirty="0">
                <a:latin typeface="微软雅黑" panose="020B0503020204020204" charset="-122"/>
                <a:cs typeface="微软雅黑" panose="020B0503020204020204" charset="-122"/>
              </a:rPr>
              <a:t>battery</a:t>
            </a:r>
            <a:r>
              <a:rPr lang="en-US" altLang="zh-CN" sz="1400" spc="-15" dirty="0">
                <a:latin typeface="微软雅黑" panose="020B0503020204020204" charset="-122"/>
                <a:cs typeface="微软雅黑" panose="020B0503020204020204" charset="-122"/>
              </a:rPr>
              <a:t> if camera is not used for a long time.</a:t>
            </a:r>
            <a:endParaRPr sz="1400" dirty="0">
              <a:latin typeface="微软雅黑" panose="020B0503020204020204" charset="-122"/>
              <a:cs typeface="微软雅黑" panose="020B0503020204020204" charset="-122"/>
            </a:endParaRPr>
          </a:p>
          <a:p>
            <a:pPr marL="212090" indent="-200025">
              <a:lnSpc>
                <a:spcPct val="100000"/>
              </a:lnSpc>
              <a:spcBef>
                <a:spcPts val="850"/>
              </a:spcBef>
              <a:buAutoNum type="arabicPeriod" startAt="5"/>
              <a:tabLst>
                <a:tab pos="212725" algn="l"/>
              </a:tabLst>
            </a:pPr>
            <a:r>
              <a:rPr sz="1400" spc="-5" dirty="0">
                <a:latin typeface="微软雅黑" panose="020B0503020204020204" charset="-122"/>
                <a:cs typeface="微软雅黑" panose="020B0503020204020204" charset="-122"/>
              </a:rPr>
              <a:t>Camera can not </a:t>
            </a:r>
            <a:r>
              <a:rPr sz="1400" dirty="0">
                <a:latin typeface="微软雅黑" panose="020B0503020204020204" charset="-122"/>
                <a:cs typeface="微软雅黑" panose="020B0503020204020204" charset="-122"/>
              </a:rPr>
              <a:t>be </a:t>
            </a:r>
            <a:r>
              <a:rPr sz="1400" spc="-5" dirty="0">
                <a:latin typeface="微软雅黑" panose="020B0503020204020204" charset="-122"/>
                <a:cs typeface="微软雅黑" panose="020B0503020204020204" charset="-122"/>
              </a:rPr>
              <a:t>directly immersed in </a:t>
            </a:r>
            <a:r>
              <a:rPr sz="1400" spc="-25" dirty="0">
                <a:latin typeface="微软雅黑" panose="020B0503020204020204" charset="-122"/>
                <a:cs typeface="微软雅黑" panose="020B0503020204020204" charset="-122"/>
              </a:rPr>
              <a:t>water, </a:t>
            </a:r>
            <a:r>
              <a:rPr sz="1400" spc="-5" dirty="0">
                <a:latin typeface="微软雅黑" panose="020B0503020204020204" charset="-122"/>
                <a:cs typeface="微软雅黑" panose="020B0503020204020204" charset="-122"/>
              </a:rPr>
              <a:t>can not </a:t>
            </a:r>
            <a:r>
              <a:rPr sz="1400" dirty="0">
                <a:latin typeface="微软雅黑" panose="020B0503020204020204" charset="-122"/>
                <a:cs typeface="微软雅黑" panose="020B0503020204020204" charset="-122"/>
              </a:rPr>
              <a:t>be </a:t>
            </a:r>
            <a:r>
              <a:rPr sz="1400" spc="-5" dirty="0">
                <a:latin typeface="微软雅黑" panose="020B0503020204020204" charset="-122"/>
                <a:cs typeface="微软雅黑" panose="020B0503020204020204" charset="-122"/>
              </a:rPr>
              <a:t>placed in the environment </a:t>
            </a:r>
            <a:r>
              <a:rPr sz="1400" spc="-10" dirty="0">
                <a:latin typeface="微软雅黑" panose="020B0503020204020204" charset="-122"/>
                <a:cs typeface="微软雅黑" panose="020B0503020204020204" charset="-122"/>
              </a:rPr>
              <a:t>of </a:t>
            </a:r>
            <a:r>
              <a:rPr sz="1400" spc="-5" dirty="0">
                <a:latin typeface="微软雅黑" panose="020B0503020204020204" charset="-122"/>
                <a:cs typeface="微软雅黑" panose="020B0503020204020204" charset="-122"/>
              </a:rPr>
              <a:t>strong acid </a:t>
            </a:r>
            <a:r>
              <a:rPr sz="1400" dirty="0">
                <a:latin typeface="微软雅黑" panose="020B0503020204020204" charset="-122"/>
                <a:cs typeface="微软雅黑" panose="020B0503020204020204" charset="-122"/>
              </a:rPr>
              <a:t>and</a:t>
            </a:r>
            <a:r>
              <a:rPr sz="1400" spc="-15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alkali.</a:t>
            </a:r>
            <a:endParaRPr sz="1400" dirty="0">
              <a:latin typeface="微软雅黑" panose="020B0503020204020204" charset="-122"/>
              <a:cs typeface="微软雅黑" panose="020B0503020204020204" charset="-122"/>
            </a:endParaRPr>
          </a:p>
          <a:p>
            <a:pPr marL="315595" indent="-303530">
              <a:lnSpc>
                <a:spcPct val="100000"/>
              </a:lnSpc>
              <a:spcBef>
                <a:spcPts val="840"/>
              </a:spcBef>
              <a:buAutoNum type="arabicPeriod" startAt="5"/>
              <a:tabLst>
                <a:tab pos="316230" algn="l"/>
              </a:tabLst>
            </a:pPr>
            <a:r>
              <a:rPr lang="en-US" sz="1400" spc="-5" dirty="0">
                <a:latin typeface="微软雅黑" panose="020B0503020204020204" charset="-122"/>
                <a:cs typeface="微软雅黑" panose="020B0503020204020204" charset="-122"/>
              </a:rPr>
              <a:t>Don’t use your fingers to </a:t>
            </a:r>
            <a:r>
              <a:rPr sz="1400" spc="-5" dirty="0">
                <a:latin typeface="微软雅黑" panose="020B0503020204020204" charset="-122"/>
                <a:cs typeface="微软雅黑" panose="020B0503020204020204" charset="-122"/>
              </a:rPr>
              <a:t>press </a:t>
            </a:r>
            <a:r>
              <a:rPr sz="1400" dirty="0">
                <a:latin typeface="微软雅黑" panose="020B0503020204020204" charset="-122"/>
                <a:cs typeface="微软雅黑" panose="020B0503020204020204" charset="-122"/>
              </a:rPr>
              <a:t>the </a:t>
            </a:r>
            <a:r>
              <a:rPr sz="1400" spc="-5" dirty="0">
                <a:latin typeface="微软雅黑" panose="020B0503020204020204" charset="-122"/>
                <a:cs typeface="微软雅黑" panose="020B0503020204020204" charset="-122"/>
              </a:rPr>
              <a:t>Fresnel</a:t>
            </a:r>
            <a:r>
              <a:rPr sz="1400" spc="-13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lens.</a:t>
            </a:r>
            <a:endParaRPr sz="1400" dirty="0">
              <a:latin typeface="微软雅黑" panose="020B0503020204020204" charset="-122"/>
              <a:cs typeface="微软雅黑" panose="020B0503020204020204" charset="-122"/>
            </a:endParaRPr>
          </a:p>
          <a:p>
            <a:pPr marL="315595" indent="-303530">
              <a:lnSpc>
                <a:spcPct val="100000"/>
              </a:lnSpc>
              <a:spcBef>
                <a:spcPts val="840"/>
              </a:spcBef>
              <a:buAutoNum type="arabicPeriod" startAt="5"/>
              <a:tabLst>
                <a:tab pos="316230" algn="l"/>
              </a:tabLst>
            </a:pPr>
            <a:r>
              <a:rPr sz="1400" spc="-5" dirty="0">
                <a:latin typeface="微软雅黑" panose="020B0503020204020204" charset="-122"/>
                <a:cs typeface="微软雅黑" panose="020B0503020204020204" charset="-122"/>
              </a:rPr>
              <a:t>Keep the lens </a:t>
            </a:r>
            <a:r>
              <a:rPr sz="1400" dirty="0">
                <a:latin typeface="微软雅黑" panose="020B0503020204020204" charset="-122"/>
                <a:cs typeface="微软雅黑" panose="020B0503020204020204" charset="-122"/>
              </a:rPr>
              <a:t>and </a:t>
            </a:r>
            <a:r>
              <a:rPr sz="1400" spc="-5" dirty="0">
                <a:latin typeface="微软雅黑" panose="020B0503020204020204" charset="-122"/>
                <a:cs typeface="微软雅黑" panose="020B0503020204020204" charset="-122"/>
              </a:rPr>
              <a:t>battery compartment</a:t>
            </a:r>
            <a:r>
              <a:rPr sz="1400" spc="-10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clean.</a:t>
            </a:r>
            <a:endParaRPr sz="1400" dirty="0">
              <a:latin typeface="微软雅黑" panose="020B0503020204020204" charset="-122"/>
              <a:cs typeface="微软雅黑" panose="020B0503020204020204" charset="-122"/>
            </a:endParaRPr>
          </a:p>
          <a:p>
            <a:pPr marL="315595" indent="-303530">
              <a:lnSpc>
                <a:spcPct val="100000"/>
              </a:lnSpc>
              <a:spcBef>
                <a:spcPts val="840"/>
              </a:spcBef>
              <a:buAutoNum type="arabicPeriod" startAt="5"/>
              <a:tabLst>
                <a:tab pos="316230" algn="l"/>
              </a:tabLst>
            </a:pPr>
            <a:r>
              <a:rPr sz="1400" dirty="0">
                <a:latin typeface="微软雅黑" panose="020B0503020204020204" charset="-122"/>
                <a:cs typeface="微软雅黑" panose="020B0503020204020204" charset="-122"/>
              </a:rPr>
              <a:t>Do </a:t>
            </a:r>
            <a:r>
              <a:rPr sz="1400" spc="-5" dirty="0">
                <a:latin typeface="微软雅黑" panose="020B0503020204020204" charset="-122"/>
                <a:cs typeface="微软雅黑" panose="020B0503020204020204" charset="-122"/>
              </a:rPr>
              <a:t>not use sharp hard objects </a:t>
            </a:r>
            <a:r>
              <a:rPr sz="1400" dirty="0">
                <a:latin typeface="微软雅黑" panose="020B0503020204020204" charset="-122"/>
                <a:cs typeface="微软雅黑" panose="020B0503020204020204" charset="-122"/>
              </a:rPr>
              <a:t>to </a:t>
            </a:r>
            <a:r>
              <a:rPr lang="en-US" sz="1400" spc="-5" dirty="0">
                <a:latin typeface="微软雅黑" panose="020B0503020204020204" charset="-122"/>
                <a:cs typeface="微软雅黑" panose="020B0503020204020204" charset="-122"/>
              </a:rPr>
              <a:t>scratch screen.</a:t>
            </a:r>
            <a:endParaRPr sz="1400" dirty="0">
              <a:latin typeface="微软雅黑" panose="020B0503020204020204" charset="-122"/>
              <a:cs typeface="微软雅黑" panose="020B0503020204020204" charset="-122"/>
            </a:endParaRPr>
          </a:p>
        </p:txBody>
      </p:sp>
      <p:sp>
        <p:nvSpPr>
          <p:cNvPr id="6" name="object 6"/>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sp>
        <p:nvSpPr>
          <p:cNvPr id="5" name="object 5"/>
          <p:cNvSpPr txBox="1">
            <a:spLocks noGrp="1"/>
          </p:cNvSpPr>
          <p:nvPr>
            <p:ph type="title"/>
          </p:nvPr>
        </p:nvSpPr>
        <p:spPr>
          <a:xfrm>
            <a:off x="711200" y="407034"/>
            <a:ext cx="1932305" cy="299720"/>
          </a:xfrm>
          <a:prstGeom prst="rect">
            <a:avLst/>
          </a:prstGeom>
        </p:spPr>
        <p:txBody>
          <a:bodyPr vert="horz" wrap="square" lIns="0" tIns="12700" rIns="0" bIns="0" rtlCol="0">
            <a:spAutoFit/>
          </a:bodyPr>
          <a:lstStyle/>
          <a:p>
            <a:pPr marL="12700">
              <a:lnSpc>
                <a:spcPct val="100000"/>
              </a:lnSpc>
              <a:spcBef>
                <a:spcPts val="100"/>
              </a:spcBef>
            </a:pPr>
            <a:r>
              <a:rPr u="none" spc="-5" dirty="0"/>
              <a:t>Notes Before</a:t>
            </a:r>
            <a:r>
              <a:rPr u="none" spc="-55" dirty="0"/>
              <a:t> </a:t>
            </a:r>
            <a:r>
              <a:rPr u="none" spc="-5" dirty="0"/>
              <a:t>Use</a:t>
            </a:r>
            <a:endParaRPr u="none"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2" y="6414771"/>
            <a:ext cx="11976735" cy="0"/>
          </a:xfrm>
          <a:custGeom>
            <a:avLst/>
            <a:gdLst/>
            <a:ahLst/>
            <a:cxnLst/>
            <a:rect l="l" t="t" r="r" b="b"/>
            <a:pathLst>
              <a:path w="11976735">
                <a:moveTo>
                  <a:pt x="0" y="0"/>
                </a:moveTo>
                <a:lnTo>
                  <a:pt x="11976735" y="0"/>
                </a:lnTo>
              </a:path>
            </a:pathLst>
          </a:custGeom>
          <a:ln w="7643">
            <a:solidFill>
              <a:srgbClr val="000000"/>
            </a:solidFill>
          </a:ln>
        </p:spPr>
        <p:txBody>
          <a:bodyPr wrap="square" lIns="0" tIns="0" rIns="0" bIns="0" rtlCol="0"/>
          <a:lstStyle/>
          <a:p/>
        </p:txBody>
      </p:sp>
      <p:sp>
        <p:nvSpPr>
          <p:cNvPr id="3" name="object 3"/>
          <p:cNvSpPr/>
          <p:nvPr/>
        </p:nvSpPr>
        <p:spPr>
          <a:xfrm>
            <a:off x="654053" y="744856"/>
            <a:ext cx="10892790" cy="0"/>
          </a:xfrm>
          <a:custGeom>
            <a:avLst/>
            <a:gdLst/>
            <a:ahLst/>
            <a:cxnLst/>
            <a:rect l="l" t="t" r="r" b="b"/>
            <a:pathLst>
              <a:path w="10892790">
                <a:moveTo>
                  <a:pt x="0" y="0"/>
                </a:moveTo>
                <a:lnTo>
                  <a:pt x="10892790" y="0"/>
                </a:lnTo>
              </a:path>
            </a:pathLst>
          </a:custGeom>
          <a:ln w="7641">
            <a:solidFill>
              <a:srgbClr val="000000"/>
            </a:solidFill>
          </a:ln>
        </p:spPr>
        <p:txBody>
          <a:bodyPr wrap="square" lIns="0" tIns="0" rIns="0" bIns="0" rtlCol="0"/>
          <a:lstStyle/>
          <a:p/>
        </p:txBody>
      </p:sp>
      <p:sp>
        <p:nvSpPr>
          <p:cNvPr id="4" name="object 4"/>
          <p:cNvSpPr txBox="1">
            <a:spLocks noGrp="1"/>
          </p:cNvSpPr>
          <p:nvPr>
            <p:ph type="title"/>
          </p:nvPr>
        </p:nvSpPr>
        <p:spPr>
          <a:xfrm>
            <a:off x="734059" y="394842"/>
            <a:ext cx="2342515" cy="299720"/>
          </a:xfrm>
          <a:prstGeom prst="rect">
            <a:avLst/>
          </a:prstGeom>
        </p:spPr>
        <p:txBody>
          <a:bodyPr vert="horz" wrap="square" lIns="0" tIns="12700" rIns="0" bIns="0" rtlCol="0">
            <a:spAutoFit/>
          </a:bodyPr>
          <a:lstStyle/>
          <a:p>
            <a:pPr marL="12700">
              <a:lnSpc>
                <a:spcPct val="100000"/>
              </a:lnSpc>
              <a:spcBef>
                <a:spcPts val="100"/>
              </a:spcBef>
            </a:pPr>
            <a:r>
              <a:rPr u="none" spc="-5" dirty="0"/>
              <a:t>Standard</a:t>
            </a:r>
            <a:r>
              <a:rPr u="none" spc="-50" dirty="0"/>
              <a:t> </a:t>
            </a:r>
            <a:r>
              <a:rPr u="none" spc="-5" dirty="0"/>
              <a:t>Accessories</a:t>
            </a:r>
            <a:endParaRPr u="none" spc="-5" dirty="0"/>
          </a:p>
        </p:txBody>
      </p:sp>
      <p:sp>
        <p:nvSpPr>
          <p:cNvPr id="5" name="object 5"/>
          <p:cNvSpPr/>
          <p:nvPr/>
        </p:nvSpPr>
        <p:spPr>
          <a:xfrm>
            <a:off x="1232410" y="1616225"/>
            <a:ext cx="1734465" cy="569836"/>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3762201" y="1636221"/>
            <a:ext cx="1695796" cy="606829"/>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9017507" y="1418209"/>
            <a:ext cx="1603247" cy="1042416"/>
          </a:xfrm>
          <a:prstGeom prst="rect">
            <a:avLst/>
          </a:prstGeom>
          <a:blipFill>
            <a:blip r:embed="rId3" cstate="print"/>
            <a:stretch>
              <a:fillRect/>
            </a:stretch>
          </a:blipFill>
        </p:spPr>
        <p:txBody>
          <a:bodyPr wrap="square" lIns="0" tIns="0" rIns="0" bIns="0" rtlCol="0"/>
          <a:lstStyle/>
          <a:p/>
        </p:txBody>
      </p:sp>
      <p:sp>
        <p:nvSpPr>
          <p:cNvPr id="9" name="object 9"/>
          <p:cNvSpPr txBox="1"/>
          <p:nvPr/>
        </p:nvSpPr>
        <p:spPr>
          <a:xfrm>
            <a:off x="6787388" y="2880474"/>
            <a:ext cx="8445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panose="020B0503020204020204" charset="-122"/>
                <a:cs typeface="微软雅黑" panose="020B0503020204020204" charset="-122"/>
              </a:rPr>
              <a:t>1</a:t>
            </a:r>
            <a:r>
              <a:rPr sz="1800" spc="5" dirty="0">
                <a:latin typeface="微软雅黑" panose="020B0503020204020204" charset="-122"/>
                <a:cs typeface="微软雅黑" panose="020B0503020204020204" charset="-122"/>
              </a:rPr>
              <a:t>×</a:t>
            </a:r>
            <a:r>
              <a:rPr sz="1800" spc="-5" dirty="0">
                <a:latin typeface="微软雅黑" panose="020B0503020204020204" charset="-122"/>
                <a:cs typeface="微软雅黑" panose="020B0503020204020204" charset="-122"/>
              </a:rPr>
              <a:t>C</a:t>
            </a:r>
            <a:r>
              <a:rPr sz="1800" dirty="0">
                <a:latin typeface="微软雅黑" panose="020B0503020204020204" charset="-122"/>
                <a:cs typeface="微软雅黑" panose="020B0503020204020204" charset="-122"/>
              </a:rPr>
              <a:t>a</a:t>
            </a:r>
            <a:r>
              <a:rPr sz="1800" spc="-10" dirty="0">
                <a:latin typeface="微软雅黑" panose="020B0503020204020204" charset="-122"/>
                <a:cs typeface="微软雅黑" panose="020B0503020204020204" charset="-122"/>
              </a:rPr>
              <a:t>s</a:t>
            </a:r>
            <a:r>
              <a:rPr sz="1800" dirty="0">
                <a:latin typeface="微软雅黑" panose="020B0503020204020204" charset="-122"/>
                <a:cs typeface="微软雅黑" panose="020B0503020204020204" charset="-122"/>
              </a:rPr>
              <a:t>e</a:t>
            </a:r>
            <a:endParaRPr sz="1800">
              <a:latin typeface="微软雅黑" panose="020B0503020204020204" charset="-122"/>
              <a:cs typeface="微软雅黑" panose="020B0503020204020204" charset="-122"/>
            </a:endParaRPr>
          </a:p>
        </p:txBody>
      </p:sp>
      <p:sp>
        <p:nvSpPr>
          <p:cNvPr id="10" name="object 10"/>
          <p:cNvSpPr txBox="1"/>
          <p:nvPr/>
        </p:nvSpPr>
        <p:spPr>
          <a:xfrm>
            <a:off x="9305035" y="2880474"/>
            <a:ext cx="11474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微软雅黑" panose="020B0503020204020204" charset="-122"/>
                <a:cs typeface="微软雅黑" panose="020B0503020204020204" charset="-122"/>
              </a:rPr>
              <a:t>1</a:t>
            </a:r>
            <a:r>
              <a:rPr sz="1800" spc="-5" dirty="0">
                <a:latin typeface="微软雅黑" panose="020B0503020204020204" charset="-122"/>
                <a:cs typeface="微软雅黑" panose="020B0503020204020204" charset="-122"/>
              </a:rPr>
              <a:t>×</a:t>
            </a:r>
            <a:r>
              <a:rPr sz="1800" spc="5" dirty="0">
                <a:latin typeface="微软雅黑" panose="020B0503020204020204" charset="-122"/>
                <a:cs typeface="微软雅黑" panose="020B0503020204020204" charset="-122"/>
              </a:rPr>
              <a:t>M</a:t>
            </a:r>
            <a:r>
              <a:rPr sz="1800" dirty="0">
                <a:latin typeface="微软雅黑" panose="020B0503020204020204" charset="-122"/>
                <a:cs typeface="微软雅黑" panose="020B0503020204020204" charset="-122"/>
              </a:rPr>
              <a:t>a</a:t>
            </a:r>
            <a:r>
              <a:rPr sz="1800" spc="-10" dirty="0">
                <a:latin typeface="微软雅黑" panose="020B0503020204020204" charset="-122"/>
                <a:cs typeface="微软雅黑" panose="020B0503020204020204" charset="-122"/>
              </a:rPr>
              <a:t>nu</a:t>
            </a:r>
            <a:r>
              <a:rPr sz="1800" dirty="0">
                <a:latin typeface="微软雅黑" panose="020B0503020204020204" charset="-122"/>
                <a:cs typeface="微软雅黑" panose="020B0503020204020204" charset="-122"/>
              </a:rPr>
              <a:t>al</a:t>
            </a:r>
            <a:endParaRPr sz="1800">
              <a:latin typeface="微软雅黑" panose="020B0503020204020204" charset="-122"/>
              <a:cs typeface="微软雅黑" panose="020B0503020204020204" charset="-122"/>
            </a:endParaRPr>
          </a:p>
        </p:txBody>
      </p:sp>
      <p:sp>
        <p:nvSpPr>
          <p:cNvPr id="11" name="object 11"/>
          <p:cNvSpPr txBox="1"/>
          <p:nvPr/>
        </p:nvSpPr>
        <p:spPr>
          <a:xfrm>
            <a:off x="703580" y="2880474"/>
            <a:ext cx="4207510" cy="914400"/>
          </a:xfrm>
          <a:prstGeom prst="rect">
            <a:avLst/>
          </a:prstGeom>
        </p:spPr>
        <p:txBody>
          <a:bodyPr vert="horz" wrap="square" lIns="0" tIns="12700" rIns="0" bIns="0" rtlCol="0">
            <a:spAutoFit/>
          </a:bodyPr>
          <a:lstStyle/>
          <a:p>
            <a:pPr marL="1024255">
              <a:lnSpc>
                <a:spcPct val="100000"/>
              </a:lnSpc>
              <a:spcBef>
                <a:spcPts val="100"/>
              </a:spcBef>
              <a:tabLst>
                <a:tab pos="3444240" algn="l"/>
              </a:tabLst>
            </a:pPr>
            <a:r>
              <a:rPr sz="1800" dirty="0">
                <a:latin typeface="微软雅黑" panose="020B0503020204020204" charset="-122"/>
                <a:cs typeface="微软雅黑" panose="020B0503020204020204" charset="-122"/>
              </a:rPr>
              <a:t>1</a:t>
            </a:r>
            <a:r>
              <a:rPr sz="1800" spc="-5" dirty="0">
                <a:latin typeface="微软雅黑" panose="020B0503020204020204" charset="-122"/>
                <a:cs typeface="微软雅黑" panose="020B0503020204020204" charset="-122"/>
              </a:rPr>
              <a:t>×Be</a:t>
            </a:r>
            <a:r>
              <a:rPr sz="1800" dirty="0">
                <a:latin typeface="微软雅黑" panose="020B0503020204020204" charset="-122"/>
                <a:cs typeface="微软雅黑" panose="020B0503020204020204" charset="-122"/>
              </a:rPr>
              <a:t>lt	1</a:t>
            </a:r>
            <a:r>
              <a:rPr sz="1800" spc="-5" dirty="0">
                <a:latin typeface="微软雅黑" panose="020B0503020204020204" charset="-122"/>
                <a:cs typeface="微软雅黑" panose="020B0503020204020204" charset="-122"/>
              </a:rPr>
              <a:t>×</a:t>
            </a:r>
            <a:r>
              <a:rPr sz="1800" dirty="0">
                <a:latin typeface="微软雅黑" panose="020B0503020204020204" charset="-122"/>
                <a:cs typeface="微软雅黑" panose="020B0503020204020204" charset="-122"/>
              </a:rPr>
              <a:t>U</a:t>
            </a:r>
            <a:r>
              <a:rPr sz="1800" spc="5" dirty="0">
                <a:latin typeface="微软雅黑" panose="020B0503020204020204" charset="-122"/>
                <a:cs typeface="微软雅黑" panose="020B0503020204020204" charset="-122"/>
              </a:rPr>
              <a:t>S</a:t>
            </a:r>
            <a:r>
              <a:rPr sz="1800" dirty="0">
                <a:latin typeface="微软雅黑" panose="020B0503020204020204" charset="-122"/>
                <a:cs typeface="微软雅黑" panose="020B0503020204020204" charset="-122"/>
              </a:rPr>
              <a:t>B</a:t>
            </a:r>
            <a:endParaRPr sz="1800">
              <a:latin typeface="微软雅黑" panose="020B0503020204020204" charset="-122"/>
              <a:cs typeface="微软雅黑" panose="020B0503020204020204" charset="-122"/>
            </a:endParaRPr>
          </a:p>
          <a:p>
            <a:pPr>
              <a:lnSpc>
                <a:spcPct val="100000"/>
              </a:lnSpc>
              <a:spcBef>
                <a:spcPts val="30"/>
              </a:spcBef>
            </a:pPr>
            <a:endParaRPr sz="2300">
              <a:latin typeface="Times New Roman" panose="02020603050405020304"/>
              <a:cs typeface="Times New Roman" panose="02020603050405020304"/>
            </a:endParaRPr>
          </a:p>
          <a:p>
            <a:pPr marL="12700">
              <a:lnSpc>
                <a:spcPct val="100000"/>
              </a:lnSpc>
            </a:pPr>
            <a:r>
              <a:rPr sz="1800" spc="-5" dirty="0">
                <a:latin typeface="微软雅黑" panose="020B0503020204020204" charset="-122"/>
                <a:cs typeface="微软雅黑" panose="020B0503020204020204" charset="-122"/>
              </a:rPr>
              <a:t>Other Accessories (not</a:t>
            </a:r>
            <a:r>
              <a:rPr sz="1800" spc="15"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included)</a:t>
            </a:r>
            <a:endParaRPr sz="1800">
              <a:latin typeface="微软雅黑" panose="020B0503020204020204" charset="-122"/>
              <a:cs typeface="微软雅黑" panose="020B0503020204020204" charset="-122"/>
            </a:endParaRPr>
          </a:p>
        </p:txBody>
      </p:sp>
      <p:sp>
        <p:nvSpPr>
          <p:cNvPr id="12" name="object 12"/>
          <p:cNvSpPr/>
          <p:nvPr/>
        </p:nvSpPr>
        <p:spPr>
          <a:xfrm>
            <a:off x="631822" y="3888106"/>
            <a:ext cx="10892790" cy="0"/>
          </a:xfrm>
          <a:custGeom>
            <a:avLst/>
            <a:gdLst/>
            <a:ahLst/>
            <a:cxnLst/>
            <a:rect l="l" t="t" r="r" b="b"/>
            <a:pathLst>
              <a:path w="10892790">
                <a:moveTo>
                  <a:pt x="0" y="0"/>
                </a:moveTo>
                <a:lnTo>
                  <a:pt x="10892790" y="0"/>
                </a:lnTo>
              </a:path>
            </a:pathLst>
          </a:custGeom>
          <a:ln w="7641">
            <a:solidFill>
              <a:srgbClr val="000000"/>
            </a:solidFill>
          </a:ln>
        </p:spPr>
        <p:txBody>
          <a:bodyPr wrap="square" lIns="0" tIns="0" rIns="0" bIns="0" rtlCol="0"/>
          <a:lstStyle/>
          <a:p/>
        </p:txBody>
      </p:sp>
      <p:sp>
        <p:nvSpPr>
          <p:cNvPr id="13" name="object 13"/>
          <p:cNvSpPr/>
          <p:nvPr/>
        </p:nvSpPr>
        <p:spPr>
          <a:xfrm>
            <a:off x="1047751" y="4179401"/>
            <a:ext cx="831272" cy="1529541"/>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5088906" y="4418420"/>
            <a:ext cx="838200" cy="84277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541070" y="4755563"/>
            <a:ext cx="838200" cy="842772"/>
          </a:xfrm>
          <a:prstGeom prst="rect">
            <a:avLst/>
          </a:prstGeom>
          <a:blipFill>
            <a:blip r:embed="rId5" cstate="print"/>
            <a:stretch>
              <a:fillRect/>
            </a:stretch>
          </a:blipFill>
        </p:spPr>
        <p:txBody>
          <a:bodyPr wrap="square" lIns="0" tIns="0" rIns="0" bIns="0" rtlCol="0"/>
          <a:lstStyle/>
          <a:p/>
        </p:txBody>
      </p:sp>
      <p:sp>
        <p:nvSpPr>
          <p:cNvPr id="16" name="object 16"/>
          <p:cNvSpPr/>
          <p:nvPr/>
        </p:nvSpPr>
        <p:spPr>
          <a:xfrm>
            <a:off x="8647712" y="4384435"/>
            <a:ext cx="1335198" cy="1320800"/>
          </a:xfrm>
          <a:prstGeom prst="rect">
            <a:avLst/>
          </a:prstGeom>
          <a:blipFill>
            <a:blip r:embed="rId6" cstate="print"/>
            <a:stretch>
              <a:fillRect/>
            </a:stretch>
          </a:blipFill>
        </p:spPr>
        <p:txBody>
          <a:bodyPr wrap="square" lIns="0" tIns="0" rIns="0" bIns="0" rtlCol="0"/>
          <a:lstStyle/>
          <a:p/>
        </p:txBody>
      </p:sp>
      <p:sp>
        <p:nvSpPr>
          <p:cNvPr id="17" name="object 17"/>
          <p:cNvSpPr/>
          <p:nvPr/>
        </p:nvSpPr>
        <p:spPr>
          <a:xfrm>
            <a:off x="10218918" y="4397709"/>
            <a:ext cx="1135380" cy="1225296"/>
          </a:xfrm>
          <a:prstGeom prst="rect">
            <a:avLst/>
          </a:prstGeom>
          <a:blipFill>
            <a:blip r:embed="rId7" cstate="print"/>
            <a:stretch>
              <a:fillRect/>
            </a:stretch>
          </a:blipFill>
        </p:spPr>
        <p:txBody>
          <a:bodyPr wrap="square" lIns="0" tIns="0" rIns="0" bIns="0" rtlCol="0"/>
          <a:lstStyle/>
          <a:p/>
        </p:txBody>
      </p:sp>
      <p:sp>
        <p:nvSpPr>
          <p:cNvPr id="18" name="object 18"/>
          <p:cNvSpPr/>
          <p:nvPr/>
        </p:nvSpPr>
        <p:spPr>
          <a:xfrm>
            <a:off x="2660554" y="4355841"/>
            <a:ext cx="1910418" cy="1242494"/>
          </a:xfrm>
          <a:prstGeom prst="rect">
            <a:avLst/>
          </a:prstGeom>
          <a:blipFill>
            <a:blip r:embed="rId8" cstate="print"/>
            <a:stretch>
              <a:fillRect/>
            </a:stretch>
          </a:blipFill>
        </p:spPr>
        <p:txBody>
          <a:bodyPr wrap="square" lIns="0" tIns="0" rIns="0" bIns="0" rtlCol="0"/>
          <a:lstStyle/>
          <a:p/>
        </p:txBody>
      </p:sp>
      <p:sp>
        <p:nvSpPr>
          <p:cNvPr id="19" name="object 19"/>
          <p:cNvSpPr txBox="1"/>
          <p:nvPr/>
        </p:nvSpPr>
        <p:spPr>
          <a:xfrm>
            <a:off x="4932679" y="5778009"/>
            <a:ext cx="1685289" cy="486409"/>
          </a:xfrm>
          <a:prstGeom prst="rect">
            <a:avLst/>
          </a:prstGeom>
        </p:spPr>
        <p:txBody>
          <a:bodyPr vert="horz" wrap="square" lIns="0" tIns="12065" rIns="0" bIns="0" rtlCol="0">
            <a:spAutoFit/>
          </a:bodyPr>
          <a:lstStyle/>
          <a:p>
            <a:pPr marL="12700" marR="5080">
              <a:lnSpc>
                <a:spcPct val="108000"/>
              </a:lnSpc>
              <a:spcBef>
                <a:spcPts val="95"/>
              </a:spcBef>
            </a:pPr>
            <a:r>
              <a:rPr sz="1400" spc="-5" dirty="0">
                <a:latin typeface="微软雅黑" panose="020B0503020204020204" charset="-122"/>
                <a:cs typeface="微软雅黑" panose="020B0503020204020204" charset="-122"/>
              </a:rPr>
              <a:t>1×Micro-Lens  1×Wide-angel</a:t>
            </a:r>
            <a:r>
              <a:rPr sz="1400" spc="-8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Lens</a:t>
            </a:r>
            <a:endParaRPr sz="1400">
              <a:latin typeface="微软雅黑" panose="020B0503020204020204" charset="-122"/>
              <a:cs typeface="微软雅黑" panose="020B0503020204020204" charset="-122"/>
            </a:endParaRPr>
          </a:p>
        </p:txBody>
      </p:sp>
      <p:sp>
        <p:nvSpPr>
          <p:cNvPr id="20" name="object 20"/>
          <p:cNvSpPr txBox="1"/>
          <p:nvPr/>
        </p:nvSpPr>
        <p:spPr>
          <a:xfrm>
            <a:off x="757935" y="5794246"/>
            <a:ext cx="144208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 Security</a:t>
            </a:r>
            <a:r>
              <a:rPr sz="1400" spc="-9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Case</a:t>
            </a:r>
            <a:endParaRPr sz="1400">
              <a:latin typeface="微软雅黑" panose="020B0503020204020204" charset="-122"/>
              <a:cs typeface="微软雅黑" panose="020B0503020204020204" charset="-122"/>
            </a:endParaRPr>
          </a:p>
        </p:txBody>
      </p:sp>
      <p:sp>
        <p:nvSpPr>
          <p:cNvPr id="21" name="object 21"/>
          <p:cNvSpPr txBox="1"/>
          <p:nvPr/>
        </p:nvSpPr>
        <p:spPr>
          <a:xfrm>
            <a:off x="2768492" y="5777888"/>
            <a:ext cx="1601470" cy="496570"/>
          </a:xfrm>
          <a:prstGeom prst="rect">
            <a:avLst/>
          </a:prstGeom>
        </p:spPr>
        <p:txBody>
          <a:bodyPr vert="horz" wrap="square" lIns="0" tIns="12700" rIns="0" bIns="0" rtlCol="0">
            <a:spAutoFit/>
          </a:bodyPr>
          <a:lstStyle/>
          <a:p>
            <a:pPr marL="12700" marR="5080">
              <a:lnSpc>
                <a:spcPct val="110000"/>
              </a:lnSpc>
              <a:spcBef>
                <a:spcPts val="100"/>
              </a:spcBef>
            </a:pPr>
            <a:r>
              <a:rPr sz="1400" spc="-5" dirty="0">
                <a:latin typeface="微软雅黑" panose="020B0503020204020204" charset="-122"/>
                <a:cs typeface="微软雅黑" panose="020B0503020204020204" charset="-122"/>
              </a:rPr>
              <a:t>1×External</a:t>
            </a:r>
            <a:r>
              <a:rPr sz="1400" spc="-4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battery  connection</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wire</a:t>
            </a:r>
            <a:endParaRPr sz="1400">
              <a:latin typeface="微软雅黑" panose="020B0503020204020204" charset="-122"/>
              <a:cs typeface="微软雅黑" panose="020B0503020204020204" charset="-122"/>
            </a:endParaRPr>
          </a:p>
        </p:txBody>
      </p:sp>
      <p:sp>
        <p:nvSpPr>
          <p:cNvPr id="22" name="object 22"/>
          <p:cNvSpPr txBox="1"/>
          <p:nvPr/>
        </p:nvSpPr>
        <p:spPr>
          <a:xfrm>
            <a:off x="10206226" y="5794249"/>
            <a:ext cx="118745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1×solar</a:t>
            </a:r>
            <a:r>
              <a:rPr sz="1400" spc="-1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panel</a:t>
            </a:r>
            <a:endParaRPr sz="1400">
              <a:latin typeface="微软雅黑" panose="020B0503020204020204" charset="-122"/>
              <a:cs typeface="微软雅黑" panose="020B0503020204020204" charset="-122"/>
            </a:endParaRPr>
          </a:p>
        </p:txBody>
      </p:sp>
      <p:sp>
        <p:nvSpPr>
          <p:cNvPr id="23" name="object 23"/>
          <p:cNvSpPr txBox="1"/>
          <p:nvPr/>
        </p:nvSpPr>
        <p:spPr>
          <a:xfrm>
            <a:off x="8613647" y="5794248"/>
            <a:ext cx="131191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1×Cradle</a:t>
            </a:r>
            <a:r>
              <a:rPr sz="1400" spc="-6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Head</a:t>
            </a:r>
            <a:endParaRPr sz="1400">
              <a:latin typeface="微软雅黑" panose="020B0503020204020204" charset="-122"/>
              <a:cs typeface="微软雅黑" panose="020B0503020204020204" charset="-122"/>
            </a:endParaRPr>
          </a:p>
        </p:txBody>
      </p:sp>
      <p:sp>
        <p:nvSpPr>
          <p:cNvPr id="24" name="object 24"/>
          <p:cNvSpPr/>
          <p:nvPr/>
        </p:nvSpPr>
        <p:spPr>
          <a:xfrm>
            <a:off x="7283959" y="3942219"/>
            <a:ext cx="774700" cy="1828800"/>
          </a:xfrm>
          <a:prstGeom prst="rect">
            <a:avLst/>
          </a:prstGeom>
          <a:blipFill>
            <a:blip r:embed="rId9" cstate="print"/>
            <a:stretch>
              <a:fillRect/>
            </a:stretch>
          </a:blipFill>
        </p:spPr>
        <p:txBody>
          <a:bodyPr wrap="square" lIns="0" tIns="0" rIns="0" bIns="0" rtlCol="0"/>
          <a:lstStyle/>
          <a:p/>
        </p:txBody>
      </p:sp>
      <p:sp>
        <p:nvSpPr>
          <p:cNvPr id="25" name="object 25"/>
          <p:cNvSpPr txBox="1"/>
          <p:nvPr/>
        </p:nvSpPr>
        <p:spPr>
          <a:xfrm>
            <a:off x="6950154" y="5798255"/>
            <a:ext cx="1314450"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微软雅黑" panose="020B0503020204020204" charset="-122"/>
                <a:cs typeface="微软雅黑" panose="020B0503020204020204" charset="-122"/>
              </a:rPr>
              <a:t>1×5M</a:t>
            </a:r>
            <a:r>
              <a:rPr sz="1400" spc="-5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Antenna</a:t>
            </a:r>
            <a:endParaRPr sz="1400">
              <a:latin typeface="微软雅黑" panose="020B0503020204020204" charset="-122"/>
              <a:cs typeface="微软雅黑" panose="020B0503020204020204" charset="-122"/>
            </a:endParaRPr>
          </a:p>
        </p:txBody>
      </p:sp>
      <p:sp>
        <p:nvSpPr>
          <p:cNvPr id="26" name="object 26"/>
          <p:cNvSpPr txBox="1"/>
          <p:nvPr/>
        </p:nvSpPr>
        <p:spPr>
          <a:xfrm>
            <a:off x="11159235" y="6422538"/>
            <a:ext cx="140335" cy="226695"/>
          </a:xfrm>
          <a:prstGeom prst="rect">
            <a:avLst/>
          </a:prstGeom>
        </p:spPr>
        <p:txBody>
          <a:bodyPr vert="horz" wrap="square" lIns="0" tIns="21590" rIns="0" bIns="0" rtlCol="0">
            <a:spAutoFit/>
          </a:bodyPr>
          <a:lstStyle/>
          <a:p>
            <a:pPr marL="25400">
              <a:lnSpc>
                <a:spcPct val="100000"/>
              </a:lnSpc>
              <a:spcBef>
                <a:spcPts val="170"/>
              </a:spcBef>
            </a:pPr>
            <a:fld id="{81D60167-4931-47E6-BA6A-407CBD079E47}" type="slidenum">
              <a:rPr sz="1200" dirty="0">
                <a:latin typeface="微软雅黑" panose="020B0503020204020204" charset="-122"/>
                <a:cs typeface="微软雅黑" panose="020B0503020204020204" charset="-122"/>
              </a:rPr>
            </a:fld>
            <a:endParaRPr sz="1200">
              <a:latin typeface="微软雅黑" panose="020B0503020204020204" charset="-122"/>
              <a:cs typeface="微软雅黑" panose="020B0503020204020204" charset="-122"/>
            </a:endParaRPr>
          </a:p>
        </p:txBody>
      </p:sp>
      <p:pic>
        <p:nvPicPr>
          <p:cNvPr id="28" name="图片 27" descr="图片1"/>
          <p:cNvPicPr>
            <a:picLocks noChangeAspect="1"/>
          </p:cNvPicPr>
          <p:nvPr/>
        </p:nvPicPr>
        <p:blipFill>
          <a:blip r:embed="rId10"/>
          <a:stretch>
            <a:fillRect/>
          </a:stretch>
        </p:blipFill>
        <p:spPr>
          <a:xfrm>
            <a:off x="6296025" y="1073785"/>
            <a:ext cx="1948180" cy="16014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6" y="6414771"/>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1" y="744856"/>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691388" y="422275"/>
            <a:ext cx="2138680" cy="299720"/>
          </a:xfrm>
          <a:prstGeom prst="rect">
            <a:avLst/>
          </a:prstGeom>
        </p:spPr>
        <p:txBody>
          <a:bodyPr vert="horz" wrap="square" lIns="0" tIns="12700" rIns="0" bIns="0" rtlCol="0">
            <a:spAutoFit/>
          </a:bodyPr>
          <a:lstStyle/>
          <a:p>
            <a:pPr marL="12700">
              <a:lnSpc>
                <a:spcPct val="100000"/>
              </a:lnSpc>
              <a:spcBef>
                <a:spcPts val="100"/>
              </a:spcBef>
            </a:pPr>
            <a:r>
              <a:rPr u="none" spc="-5" dirty="0"/>
              <a:t>Operational</a:t>
            </a:r>
            <a:r>
              <a:rPr u="none" spc="-40" dirty="0"/>
              <a:t> </a:t>
            </a:r>
            <a:r>
              <a:rPr u="none" spc="-5" dirty="0"/>
              <a:t>Modes</a:t>
            </a:r>
            <a:endParaRPr u="none" spc="-5" dirty="0"/>
          </a:p>
        </p:txBody>
      </p:sp>
      <p:sp>
        <p:nvSpPr>
          <p:cNvPr id="5" name="object 5"/>
          <p:cNvSpPr/>
          <p:nvPr/>
        </p:nvSpPr>
        <p:spPr>
          <a:xfrm>
            <a:off x="768092" y="2580128"/>
            <a:ext cx="10690860" cy="3598545"/>
          </a:xfrm>
          <a:custGeom>
            <a:avLst/>
            <a:gdLst/>
            <a:ahLst/>
            <a:cxnLst/>
            <a:rect l="l" t="t" r="r" b="b"/>
            <a:pathLst>
              <a:path w="10690860" h="3598545">
                <a:moveTo>
                  <a:pt x="10690860" y="3598174"/>
                </a:moveTo>
                <a:lnTo>
                  <a:pt x="0" y="3598164"/>
                </a:lnTo>
                <a:lnTo>
                  <a:pt x="3" y="0"/>
                </a:lnTo>
                <a:lnTo>
                  <a:pt x="10690863" y="10"/>
                </a:lnTo>
                <a:lnTo>
                  <a:pt x="10690863" y="7630"/>
                </a:lnTo>
                <a:lnTo>
                  <a:pt x="12195" y="7620"/>
                </a:lnTo>
                <a:lnTo>
                  <a:pt x="6099" y="13716"/>
                </a:lnTo>
                <a:lnTo>
                  <a:pt x="12195" y="13716"/>
                </a:lnTo>
                <a:lnTo>
                  <a:pt x="12192" y="3585972"/>
                </a:lnTo>
                <a:lnTo>
                  <a:pt x="6096" y="3585972"/>
                </a:lnTo>
                <a:lnTo>
                  <a:pt x="12192" y="3592068"/>
                </a:lnTo>
                <a:lnTo>
                  <a:pt x="10690860" y="3592078"/>
                </a:lnTo>
                <a:lnTo>
                  <a:pt x="10690860" y="3598174"/>
                </a:lnTo>
                <a:close/>
              </a:path>
              <a:path w="10690860" h="3598545">
                <a:moveTo>
                  <a:pt x="12195" y="13716"/>
                </a:moveTo>
                <a:lnTo>
                  <a:pt x="6099" y="13716"/>
                </a:lnTo>
                <a:lnTo>
                  <a:pt x="12195" y="7620"/>
                </a:lnTo>
                <a:lnTo>
                  <a:pt x="12195" y="13716"/>
                </a:lnTo>
                <a:close/>
              </a:path>
              <a:path w="10690860" h="3598545">
                <a:moveTo>
                  <a:pt x="10678671" y="13726"/>
                </a:moveTo>
                <a:lnTo>
                  <a:pt x="12195" y="13716"/>
                </a:lnTo>
                <a:lnTo>
                  <a:pt x="12195" y="7620"/>
                </a:lnTo>
                <a:lnTo>
                  <a:pt x="10678671" y="7630"/>
                </a:lnTo>
                <a:lnTo>
                  <a:pt x="10678671" y="13726"/>
                </a:lnTo>
                <a:close/>
              </a:path>
              <a:path w="10690860" h="3598545">
                <a:moveTo>
                  <a:pt x="10678668" y="3592078"/>
                </a:moveTo>
                <a:lnTo>
                  <a:pt x="10678671" y="7630"/>
                </a:lnTo>
                <a:lnTo>
                  <a:pt x="10684767" y="13726"/>
                </a:lnTo>
                <a:lnTo>
                  <a:pt x="10690863" y="13726"/>
                </a:lnTo>
                <a:lnTo>
                  <a:pt x="10690860" y="3585982"/>
                </a:lnTo>
                <a:lnTo>
                  <a:pt x="10684764" y="3585982"/>
                </a:lnTo>
                <a:lnTo>
                  <a:pt x="10678668" y="3592078"/>
                </a:lnTo>
                <a:close/>
              </a:path>
              <a:path w="10690860" h="3598545">
                <a:moveTo>
                  <a:pt x="10690863" y="13726"/>
                </a:moveTo>
                <a:lnTo>
                  <a:pt x="10684767" y="13726"/>
                </a:lnTo>
                <a:lnTo>
                  <a:pt x="10678671" y="7630"/>
                </a:lnTo>
                <a:lnTo>
                  <a:pt x="10690863" y="7630"/>
                </a:lnTo>
                <a:lnTo>
                  <a:pt x="10690863" y="13726"/>
                </a:lnTo>
                <a:close/>
              </a:path>
              <a:path w="10690860" h="3598545">
                <a:moveTo>
                  <a:pt x="12192" y="3592068"/>
                </a:moveTo>
                <a:lnTo>
                  <a:pt x="6096" y="3585972"/>
                </a:lnTo>
                <a:lnTo>
                  <a:pt x="12192" y="3585972"/>
                </a:lnTo>
                <a:lnTo>
                  <a:pt x="12192" y="3592068"/>
                </a:lnTo>
                <a:close/>
              </a:path>
              <a:path w="10690860" h="3598545">
                <a:moveTo>
                  <a:pt x="10678668" y="3592078"/>
                </a:moveTo>
                <a:lnTo>
                  <a:pt x="12192" y="3592068"/>
                </a:lnTo>
                <a:lnTo>
                  <a:pt x="12192" y="3585972"/>
                </a:lnTo>
                <a:lnTo>
                  <a:pt x="10678668" y="3585982"/>
                </a:lnTo>
                <a:lnTo>
                  <a:pt x="10678668" y="3592078"/>
                </a:lnTo>
                <a:close/>
              </a:path>
              <a:path w="10690860" h="3598545">
                <a:moveTo>
                  <a:pt x="10690860" y="3592078"/>
                </a:moveTo>
                <a:lnTo>
                  <a:pt x="10678668" y="3592078"/>
                </a:lnTo>
                <a:lnTo>
                  <a:pt x="10684764" y="3585982"/>
                </a:lnTo>
                <a:lnTo>
                  <a:pt x="10690860" y="3585982"/>
                </a:lnTo>
                <a:lnTo>
                  <a:pt x="10690860" y="3592078"/>
                </a:lnTo>
                <a:close/>
              </a:path>
            </a:pathLst>
          </a:custGeom>
          <a:solidFill>
            <a:srgbClr val="000000"/>
          </a:solidFill>
        </p:spPr>
        <p:txBody>
          <a:bodyPr wrap="square" lIns="0" tIns="0" rIns="0" bIns="0" rtlCol="0"/>
          <a:lstStyle/>
          <a:p/>
        </p:txBody>
      </p:sp>
      <p:sp>
        <p:nvSpPr>
          <p:cNvPr id="6" name="object 6"/>
          <p:cNvSpPr/>
          <p:nvPr/>
        </p:nvSpPr>
        <p:spPr>
          <a:xfrm>
            <a:off x="2427730" y="4129404"/>
            <a:ext cx="2600325" cy="0"/>
          </a:xfrm>
          <a:custGeom>
            <a:avLst/>
            <a:gdLst/>
            <a:ahLst/>
            <a:cxnLst/>
            <a:rect l="l" t="t" r="r" b="b"/>
            <a:pathLst>
              <a:path w="2600325">
                <a:moveTo>
                  <a:pt x="0" y="0"/>
                </a:moveTo>
                <a:lnTo>
                  <a:pt x="2599944" y="0"/>
                </a:lnTo>
              </a:path>
            </a:pathLst>
          </a:custGeom>
          <a:ln w="13972">
            <a:solidFill>
              <a:srgbClr val="000000"/>
            </a:solidFill>
          </a:ln>
        </p:spPr>
        <p:txBody>
          <a:bodyPr wrap="square" lIns="0" tIns="0" rIns="0" bIns="0" rtlCol="0"/>
          <a:lstStyle/>
          <a:p/>
        </p:txBody>
      </p:sp>
      <p:sp>
        <p:nvSpPr>
          <p:cNvPr id="7" name="object 7"/>
          <p:cNvSpPr/>
          <p:nvPr/>
        </p:nvSpPr>
        <p:spPr>
          <a:xfrm>
            <a:off x="2434587" y="4136387"/>
            <a:ext cx="0" cy="1761489"/>
          </a:xfrm>
          <a:custGeom>
            <a:avLst/>
            <a:gdLst/>
            <a:ahLst/>
            <a:cxnLst/>
            <a:rect l="l" t="t" r="r" b="b"/>
            <a:pathLst>
              <a:path h="1761489">
                <a:moveTo>
                  <a:pt x="0" y="0"/>
                </a:moveTo>
                <a:lnTo>
                  <a:pt x="0" y="1761490"/>
                </a:lnTo>
              </a:path>
            </a:pathLst>
          </a:custGeom>
          <a:ln w="13717">
            <a:solidFill>
              <a:srgbClr val="000000"/>
            </a:solidFill>
          </a:ln>
        </p:spPr>
        <p:txBody>
          <a:bodyPr wrap="square" lIns="0" tIns="0" rIns="0" bIns="0" rtlCol="0"/>
          <a:lstStyle/>
          <a:p/>
        </p:txBody>
      </p:sp>
      <p:sp>
        <p:nvSpPr>
          <p:cNvPr id="8" name="object 8"/>
          <p:cNvSpPr/>
          <p:nvPr/>
        </p:nvSpPr>
        <p:spPr>
          <a:xfrm>
            <a:off x="2427728" y="5904229"/>
            <a:ext cx="2612390" cy="0"/>
          </a:xfrm>
          <a:custGeom>
            <a:avLst/>
            <a:gdLst/>
            <a:ahLst/>
            <a:cxnLst/>
            <a:rect l="l" t="t" r="r" b="b"/>
            <a:pathLst>
              <a:path w="2612390">
                <a:moveTo>
                  <a:pt x="0" y="0"/>
                </a:moveTo>
                <a:lnTo>
                  <a:pt x="2612136" y="0"/>
                </a:lnTo>
              </a:path>
            </a:pathLst>
          </a:custGeom>
          <a:ln w="12702">
            <a:solidFill>
              <a:srgbClr val="000000"/>
            </a:solidFill>
          </a:ln>
        </p:spPr>
        <p:txBody>
          <a:bodyPr wrap="square" lIns="0" tIns="0" rIns="0" bIns="0" rtlCol="0"/>
          <a:lstStyle/>
          <a:p/>
        </p:txBody>
      </p:sp>
      <p:sp>
        <p:nvSpPr>
          <p:cNvPr id="9" name="object 9"/>
          <p:cNvSpPr/>
          <p:nvPr/>
        </p:nvSpPr>
        <p:spPr>
          <a:xfrm>
            <a:off x="5033769" y="4122420"/>
            <a:ext cx="0" cy="1775460"/>
          </a:xfrm>
          <a:custGeom>
            <a:avLst/>
            <a:gdLst/>
            <a:ahLst/>
            <a:cxnLst/>
            <a:rect l="l" t="t" r="r" b="b"/>
            <a:pathLst>
              <a:path h="1775460">
                <a:moveTo>
                  <a:pt x="0" y="0"/>
                </a:moveTo>
                <a:lnTo>
                  <a:pt x="0" y="1775460"/>
                </a:lnTo>
              </a:path>
            </a:pathLst>
          </a:custGeom>
          <a:ln w="12193">
            <a:solidFill>
              <a:srgbClr val="000000"/>
            </a:solidFill>
          </a:ln>
        </p:spPr>
        <p:txBody>
          <a:bodyPr wrap="square" lIns="0" tIns="0" rIns="0" bIns="0" rtlCol="0"/>
          <a:lstStyle/>
          <a:p/>
        </p:txBody>
      </p:sp>
      <p:sp>
        <p:nvSpPr>
          <p:cNvPr id="10" name="object 10"/>
          <p:cNvSpPr/>
          <p:nvPr/>
        </p:nvSpPr>
        <p:spPr>
          <a:xfrm>
            <a:off x="7414258" y="4129409"/>
            <a:ext cx="2598420" cy="0"/>
          </a:xfrm>
          <a:custGeom>
            <a:avLst/>
            <a:gdLst/>
            <a:ahLst/>
            <a:cxnLst/>
            <a:rect l="l" t="t" r="r" b="b"/>
            <a:pathLst>
              <a:path w="2598420">
                <a:moveTo>
                  <a:pt x="0" y="0"/>
                </a:moveTo>
                <a:lnTo>
                  <a:pt x="2598420" y="0"/>
                </a:lnTo>
              </a:path>
            </a:pathLst>
          </a:custGeom>
          <a:ln w="13972">
            <a:solidFill>
              <a:srgbClr val="000000"/>
            </a:solidFill>
          </a:ln>
        </p:spPr>
        <p:txBody>
          <a:bodyPr wrap="square" lIns="0" tIns="0" rIns="0" bIns="0" rtlCol="0"/>
          <a:lstStyle/>
          <a:p/>
        </p:txBody>
      </p:sp>
      <p:sp>
        <p:nvSpPr>
          <p:cNvPr id="11" name="object 11"/>
          <p:cNvSpPr/>
          <p:nvPr/>
        </p:nvSpPr>
        <p:spPr>
          <a:xfrm>
            <a:off x="7420354" y="4136392"/>
            <a:ext cx="0" cy="1761489"/>
          </a:xfrm>
          <a:custGeom>
            <a:avLst/>
            <a:gdLst/>
            <a:ahLst/>
            <a:cxnLst/>
            <a:rect l="l" t="t" r="r" b="b"/>
            <a:pathLst>
              <a:path h="1761489">
                <a:moveTo>
                  <a:pt x="0" y="0"/>
                </a:moveTo>
                <a:lnTo>
                  <a:pt x="0" y="1761490"/>
                </a:lnTo>
              </a:path>
            </a:pathLst>
          </a:custGeom>
          <a:ln w="12193">
            <a:solidFill>
              <a:srgbClr val="000000"/>
            </a:solidFill>
          </a:ln>
        </p:spPr>
        <p:txBody>
          <a:bodyPr wrap="square" lIns="0" tIns="0" rIns="0" bIns="0" rtlCol="0"/>
          <a:lstStyle/>
          <a:p/>
        </p:txBody>
      </p:sp>
      <p:sp>
        <p:nvSpPr>
          <p:cNvPr id="12" name="object 12"/>
          <p:cNvSpPr/>
          <p:nvPr/>
        </p:nvSpPr>
        <p:spPr>
          <a:xfrm>
            <a:off x="7414256" y="5904234"/>
            <a:ext cx="2611120" cy="0"/>
          </a:xfrm>
          <a:custGeom>
            <a:avLst/>
            <a:gdLst/>
            <a:ahLst/>
            <a:cxnLst/>
            <a:rect l="l" t="t" r="r" b="b"/>
            <a:pathLst>
              <a:path w="2611120">
                <a:moveTo>
                  <a:pt x="0" y="0"/>
                </a:moveTo>
                <a:lnTo>
                  <a:pt x="2610612" y="0"/>
                </a:lnTo>
              </a:path>
            </a:pathLst>
          </a:custGeom>
          <a:ln w="12702">
            <a:solidFill>
              <a:srgbClr val="000000"/>
            </a:solidFill>
          </a:ln>
        </p:spPr>
        <p:txBody>
          <a:bodyPr wrap="square" lIns="0" tIns="0" rIns="0" bIns="0" rtlCol="0"/>
          <a:lstStyle/>
          <a:p/>
        </p:txBody>
      </p:sp>
      <p:sp>
        <p:nvSpPr>
          <p:cNvPr id="13" name="object 13"/>
          <p:cNvSpPr/>
          <p:nvPr/>
        </p:nvSpPr>
        <p:spPr>
          <a:xfrm>
            <a:off x="10018773" y="4122425"/>
            <a:ext cx="0" cy="1775460"/>
          </a:xfrm>
          <a:custGeom>
            <a:avLst/>
            <a:gdLst/>
            <a:ahLst/>
            <a:cxnLst/>
            <a:rect l="l" t="t" r="r" b="b"/>
            <a:pathLst>
              <a:path h="1775460">
                <a:moveTo>
                  <a:pt x="0" y="0"/>
                </a:moveTo>
                <a:lnTo>
                  <a:pt x="0" y="1775460"/>
                </a:lnTo>
              </a:path>
            </a:pathLst>
          </a:custGeom>
          <a:ln w="12193">
            <a:solidFill>
              <a:srgbClr val="000000"/>
            </a:solidFill>
          </a:ln>
        </p:spPr>
        <p:txBody>
          <a:bodyPr wrap="square" lIns="0" tIns="0" rIns="0" bIns="0" rtlCol="0"/>
          <a:lstStyle/>
          <a:p/>
        </p:txBody>
      </p:sp>
      <p:sp>
        <p:nvSpPr>
          <p:cNvPr id="14" name="object 14"/>
          <p:cNvSpPr/>
          <p:nvPr/>
        </p:nvSpPr>
        <p:spPr>
          <a:xfrm>
            <a:off x="768097" y="1090931"/>
            <a:ext cx="10683240" cy="0"/>
          </a:xfrm>
          <a:custGeom>
            <a:avLst/>
            <a:gdLst/>
            <a:ahLst/>
            <a:cxnLst/>
            <a:rect l="l" t="t" r="r" b="b"/>
            <a:pathLst>
              <a:path w="10683240">
                <a:moveTo>
                  <a:pt x="0" y="0"/>
                </a:moveTo>
                <a:lnTo>
                  <a:pt x="10683240" y="0"/>
                </a:lnTo>
              </a:path>
            </a:pathLst>
          </a:custGeom>
          <a:ln w="12710">
            <a:solidFill>
              <a:srgbClr val="000000"/>
            </a:solidFill>
          </a:ln>
        </p:spPr>
        <p:txBody>
          <a:bodyPr wrap="square" lIns="0" tIns="0" rIns="0" bIns="0" rtlCol="0"/>
          <a:lstStyle/>
          <a:p/>
        </p:txBody>
      </p:sp>
      <p:sp>
        <p:nvSpPr>
          <p:cNvPr id="15" name="object 15"/>
          <p:cNvSpPr/>
          <p:nvPr/>
        </p:nvSpPr>
        <p:spPr>
          <a:xfrm>
            <a:off x="768096" y="1929131"/>
            <a:ext cx="10673080" cy="0"/>
          </a:xfrm>
          <a:custGeom>
            <a:avLst/>
            <a:gdLst/>
            <a:ahLst/>
            <a:cxnLst/>
            <a:rect l="l" t="t" r="r" b="b"/>
            <a:pathLst>
              <a:path w="10673080">
                <a:moveTo>
                  <a:pt x="0" y="0"/>
                </a:moveTo>
                <a:lnTo>
                  <a:pt x="10672572" y="0"/>
                </a:lnTo>
              </a:path>
            </a:pathLst>
          </a:custGeom>
          <a:ln w="17790">
            <a:solidFill>
              <a:srgbClr val="000000"/>
            </a:solidFill>
          </a:ln>
        </p:spPr>
        <p:txBody>
          <a:bodyPr wrap="square" lIns="0" tIns="0" rIns="0" bIns="0" rtlCol="0"/>
          <a:lstStyle/>
          <a:p/>
        </p:txBody>
      </p:sp>
      <p:sp>
        <p:nvSpPr>
          <p:cNvPr id="16" name="object 16"/>
          <p:cNvSpPr/>
          <p:nvPr/>
        </p:nvSpPr>
        <p:spPr>
          <a:xfrm>
            <a:off x="774192" y="1938016"/>
            <a:ext cx="0" cy="640080"/>
          </a:xfrm>
          <a:custGeom>
            <a:avLst/>
            <a:gdLst/>
            <a:ahLst/>
            <a:cxnLst/>
            <a:rect l="l" t="t" r="r" b="b"/>
            <a:pathLst>
              <a:path h="640080">
                <a:moveTo>
                  <a:pt x="0" y="0"/>
                </a:moveTo>
                <a:lnTo>
                  <a:pt x="0" y="640080"/>
                </a:lnTo>
              </a:path>
            </a:pathLst>
          </a:custGeom>
          <a:ln w="12192">
            <a:solidFill>
              <a:srgbClr val="000000"/>
            </a:solidFill>
          </a:ln>
        </p:spPr>
        <p:txBody>
          <a:bodyPr wrap="square" lIns="0" tIns="0" rIns="0" bIns="0" rtlCol="0"/>
          <a:lstStyle/>
          <a:p/>
        </p:txBody>
      </p:sp>
      <p:sp>
        <p:nvSpPr>
          <p:cNvPr id="17" name="object 17"/>
          <p:cNvSpPr/>
          <p:nvPr/>
        </p:nvSpPr>
        <p:spPr>
          <a:xfrm>
            <a:off x="768096" y="2584451"/>
            <a:ext cx="10685145" cy="0"/>
          </a:xfrm>
          <a:custGeom>
            <a:avLst/>
            <a:gdLst/>
            <a:ahLst/>
            <a:cxnLst/>
            <a:rect l="l" t="t" r="r" b="b"/>
            <a:pathLst>
              <a:path w="10685145">
                <a:moveTo>
                  <a:pt x="0" y="0"/>
                </a:moveTo>
                <a:lnTo>
                  <a:pt x="10684764" y="0"/>
                </a:lnTo>
              </a:path>
            </a:pathLst>
          </a:custGeom>
          <a:ln w="12710">
            <a:solidFill>
              <a:srgbClr val="000000"/>
            </a:solidFill>
          </a:ln>
        </p:spPr>
        <p:txBody>
          <a:bodyPr wrap="square" lIns="0" tIns="0" rIns="0" bIns="0" rtlCol="0"/>
          <a:lstStyle/>
          <a:p/>
        </p:txBody>
      </p:sp>
      <p:sp>
        <p:nvSpPr>
          <p:cNvPr id="18" name="object 18"/>
          <p:cNvSpPr/>
          <p:nvPr/>
        </p:nvSpPr>
        <p:spPr>
          <a:xfrm>
            <a:off x="11440669" y="1920246"/>
            <a:ext cx="22860" cy="12700"/>
          </a:xfrm>
          <a:custGeom>
            <a:avLst/>
            <a:gdLst/>
            <a:ahLst/>
            <a:cxnLst/>
            <a:rect l="l" t="t" r="r" b="b"/>
            <a:pathLst>
              <a:path w="22859" h="12700">
                <a:moveTo>
                  <a:pt x="0" y="0"/>
                </a:moveTo>
                <a:lnTo>
                  <a:pt x="22860" y="0"/>
                </a:lnTo>
                <a:lnTo>
                  <a:pt x="22859" y="12700"/>
                </a:lnTo>
                <a:lnTo>
                  <a:pt x="0" y="12699"/>
                </a:lnTo>
                <a:lnTo>
                  <a:pt x="0" y="0"/>
                </a:lnTo>
                <a:close/>
              </a:path>
            </a:pathLst>
          </a:custGeom>
          <a:solidFill>
            <a:srgbClr val="000000"/>
          </a:solidFill>
        </p:spPr>
        <p:txBody>
          <a:bodyPr wrap="square" lIns="0" tIns="0" rIns="0" bIns="0" rtlCol="0"/>
          <a:lstStyle/>
          <a:p/>
        </p:txBody>
      </p:sp>
      <p:sp>
        <p:nvSpPr>
          <p:cNvPr id="19" name="object 19"/>
          <p:cNvSpPr/>
          <p:nvPr/>
        </p:nvSpPr>
        <p:spPr>
          <a:xfrm>
            <a:off x="11446764" y="1932946"/>
            <a:ext cx="0" cy="645160"/>
          </a:xfrm>
          <a:custGeom>
            <a:avLst/>
            <a:gdLst/>
            <a:ahLst/>
            <a:cxnLst/>
            <a:rect l="l" t="t" r="r" b="b"/>
            <a:pathLst>
              <a:path h="645160">
                <a:moveTo>
                  <a:pt x="0" y="0"/>
                </a:moveTo>
                <a:lnTo>
                  <a:pt x="0" y="645160"/>
                </a:lnTo>
              </a:path>
            </a:pathLst>
          </a:custGeom>
          <a:ln w="12192">
            <a:solidFill>
              <a:srgbClr val="000000"/>
            </a:solidFill>
          </a:ln>
        </p:spPr>
        <p:txBody>
          <a:bodyPr wrap="square" lIns="0" tIns="0" rIns="0" bIns="0" rtlCol="0"/>
          <a:lstStyle/>
          <a:p/>
        </p:txBody>
      </p:sp>
      <p:sp>
        <p:nvSpPr>
          <p:cNvPr id="20" name="object 20"/>
          <p:cNvSpPr/>
          <p:nvPr/>
        </p:nvSpPr>
        <p:spPr>
          <a:xfrm>
            <a:off x="2503932" y="4197095"/>
            <a:ext cx="295656" cy="224028"/>
          </a:xfrm>
          <a:prstGeom prst="rect">
            <a:avLst/>
          </a:prstGeom>
          <a:blipFill>
            <a:blip r:embed="rId1" cstate="print"/>
            <a:stretch>
              <a:fillRect/>
            </a:stretch>
          </a:blipFill>
        </p:spPr>
        <p:txBody>
          <a:bodyPr wrap="square" lIns="0" tIns="0" rIns="0" bIns="0" rtlCol="0"/>
          <a:lstStyle/>
          <a:p/>
        </p:txBody>
      </p:sp>
      <p:sp>
        <p:nvSpPr>
          <p:cNvPr id="21" name="object 21"/>
          <p:cNvSpPr/>
          <p:nvPr/>
        </p:nvSpPr>
        <p:spPr>
          <a:xfrm>
            <a:off x="7481316" y="4197096"/>
            <a:ext cx="309371" cy="210311"/>
          </a:xfrm>
          <a:prstGeom prst="rect">
            <a:avLst/>
          </a:prstGeom>
          <a:blipFill>
            <a:blip r:embed="rId2" cstate="print"/>
            <a:stretch>
              <a:fillRect/>
            </a:stretch>
          </a:blipFill>
        </p:spPr>
        <p:txBody>
          <a:bodyPr wrap="square" lIns="0" tIns="0" rIns="0" bIns="0" rtlCol="0"/>
          <a:lstStyle/>
          <a:p/>
        </p:txBody>
      </p:sp>
      <p:sp>
        <p:nvSpPr>
          <p:cNvPr id="22" name="object 22"/>
          <p:cNvSpPr/>
          <p:nvPr/>
        </p:nvSpPr>
        <p:spPr>
          <a:xfrm>
            <a:off x="2502407" y="4536948"/>
            <a:ext cx="283463" cy="233171"/>
          </a:xfrm>
          <a:prstGeom prst="rect">
            <a:avLst/>
          </a:prstGeom>
          <a:blipFill>
            <a:blip r:embed="rId3" cstate="print"/>
            <a:stretch>
              <a:fillRect/>
            </a:stretch>
          </a:blipFill>
        </p:spPr>
        <p:txBody>
          <a:bodyPr wrap="square" lIns="0" tIns="0" rIns="0" bIns="0" rtlCol="0"/>
          <a:lstStyle/>
          <a:p/>
        </p:txBody>
      </p:sp>
      <p:sp>
        <p:nvSpPr>
          <p:cNvPr id="23" name="object 23"/>
          <p:cNvSpPr/>
          <p:nvPr/>
        </p:nvSpPr>
        <p:spPr>
          <a:xfrm>
            <a:off x="2505455" y="4884420"/>
            <a:ext cx="263651" cy="262128"/>
          </a:xfrm>
          <a:prstGeom prst="rect">
            <a:avLst/>
          </a:prstGeom>
          <a:blipFill>
            <a:blip r:embed="rId4" cstate="print"/>
            <a:stretch>
              <a:fillRect/>
            </a:stretch>
          </a:blipFill>
        </p:spPr>
        <p:txBody>
          <a:bodyPr wrap="square" lIns="0" tIns="0" rIns="0" bIns="0" rtlCol="0"/>
          <a:lstStyle/>
          <a:p/>
        </p:txBody>
      </p:sp>
      <p:sp>
        <p:nvSpPr>
          <p:cNvPr id="24" name="object 24"/>
          <p:cNvSpPr/>
          <p:nvPr/>
        </p:nvSpPr>
        <p:spPr>
          <a:xfrm>
            <a:off x="7498080" y="4884420"/>
            <a:ext cx="263651" cy="262128"/>
          </a:xfrm>
          <a:prstGeom prst="rect">
            <a:avLst/>
          </a:prstGeom>
          <a:blipFill>
            <a:blip r:embed="rId5" cstate="print"/>
            <a:stretch>
              <a:fillRect/>
            </a:stretch>
          </a:blipFill>
        </p:spPr>
        <p:txBody>
          <a:bodyPr wrap="square" lIns="0" tIns="0" rIns="0" bIns="0" rtlCol="0"/>
          <a:lstStyle/>
          <a:p/>
        </p:txBody>
      </p:sp>
      <p:sp>
        <p:nvSpPr>
          <p:cNvPr id="25" name="object 25"/>
          <p:cNvSpPr/>
          <p:nvPr/>
        </p:nvSpPr>
        <p:spPr>
          <a:xfrm>
            <a:off x="2505071" y="4541522"/>
            <a:ext cx="5355717" cy="1306068"/>
          </a:xfrm>
          <a:prstGeom prst="rect">
            <a:avLst/>
          </a:prstGeom>
          <a:blipFill>
            <a:blip r:embed="rId6" cstate="print"/>
            <a:stretch>
              <a:fillRect/>
            </a:stretch>
          </a:blipFill>
        </p:spPr>
        <p:txBody>
          <a:bodyPr wrap="square" lIns="0" tIns="0" rIns="0" bIns="0" rtlCol="0"/>
          <a:lstStyle/>
          <a:p/>
        </p:txBody>
      </p:sp>
      <p:sp>
        <p:nvSpPr>
          <p:cNvPr id="26" name="object 26"/>
          <p:cNvSpPr/>
          <p:nvPr/>
        </p:nvSpPr>
        <p:spPr>
          <a:xfrm>
            <a:off x="7865364" y="4171188"/>
            <a:ext cx="164592" cy="220980"/>
          </a:xfrm>
          <a:prstGeom prst="rect">
            <a:avLst/>
          </a:prstGeom>
          <a:blipFill>
            <a:blip r:embed="rId7" cstate="print"/>
            <a:stretch>
              <a:fillRect/>
            </a:stretch>
          </a:blipFill>
        </p:spPr>
        <p:txBody>
          <a:bodyPr wrap="square" lIns="0" tIns="0" rIns="0" bIns="0" rtlCol="0"/>
          <a:lstStyle/>
          <a:p/>
        </p:txBody>
      </p:sp>
      <p:sp>
        <p:nvSpPr>
          <p:cNvPr id="27" name="object 27"/>
          <p:cNvSpPr/>
          <p:nvPr/>
        </p:nvSpPr>
        <p:spPr>
          <a:xfrm>
            <a:off x="9144000" y="4114800"/>
            <a:ext cx="822960" cy="320040"/>
          </a:xfrm>
          <a:prstGeom prst="rect">
            <a:avLst/>
          </a:prstGeom>
          <a:blipFill>
            <a:blip r:embed="rId8" cstate="print"/>
            <a:stretch>
              <a:fillRect/>
            </a:stretch>
          </a:blipFill>
        </p:spPr>
        <p:txBody>
          <a:bodyPr wrap="square" lIns="0" tIns="0" rIns="0" bIns="0" rtlCol="0"/>
          <a:lstStyle/>
          <a:p/>
        </p:txBody>
      </p:sp>
      <p:sp>
        <p:nvSpPr>
          <p:cNvPr id="28" name="object 28"/>
          <p:cNvSpPr/>
          <p:nvPr/>
        </p:nvSpPr>
        <p:spPr>
          <a:xfrm>
            <a:off x="4715252" y="5554979"/>
            <a:ext cx="5250180" cy="323215"/>
          </a:xfrm>
          <a:custGeom>
            <a:avLst/>
            <a:gdLst/>
            <a:ahLst/>
            <a:cxnLst/>
            <a:rect l="l" t="t" r="r" b="b"/>
            <a:pathLst>
              <a:path w="5250180" h="323214">
                <a:moveTo>
                  <a:pt x="252984" y="323088"/>
                </a:moveTo>
                <a:lnTo>
                  <a:pt x="0" y="323087"/>
                </a:lnTo>
                <a:lnTo>
                  <a:pt x="0" y="44195"/>
                </a:lnTo>
                <a:lnTo>
                  <a:pt x="44196" y="0"/>
                </a:lnTo>
                <a:lnTo>
                  <a:pt x="211836" y="0"/>
                </a:lnTo>
                <a:lnTo>
                  <a:pt x="220980" y="3048"/>
                </a:lnTo>
                <a:lnTo>
                  <a:pt x="224028" y="4572"/>
                </a:lnTo>
                <a:lnTo>
                  <a:pt x="233172" y="7620"/>
                </a:lnTo>
                <a:lnTo>
                  <a:pt x="236220" y="12192"/>
                </a:lnTo>
                <a:lnTo>
                  <a:pt x="236897" y="12192"/>
                </a:lnTo>
                <a:lnTo>
                  <a:pt x="237532" y="13335"/>
                </a:lnTo>
                <a:lnTo>
                  <a:pt x="206629" y="13335"/>
                </a:lnTo>
                <a:lnTo>
                  <a:pt x="48768" y="13716"/>
                </a:lnTo>
                <a:lnTo>
                  <a:pt x="12192" y="50291"/>
                </a:lnTo>
                <a:lnTo>
                  <a:pt x="12192" y="309371"/>
                </a:lnTo>
                <a:lnTo>
                  <a:pt x="252984" y="309372"/>
                </a:lnTo>
                <a:lnTo>
                  <a:pt x="252984" y="323088"/>
                </a:lnTo>
                <a:close/>
              </a:path>
              <a:path w="5250180" h="323214">
                <a:moveTo>
                  <a:pt x="236897" y="12192"/>
                </a:moveTo>
                <a:lnTo>
                  <a:pt x="236220" y="12192"/>
                </a:lnTo>
                <a:lnTo>
                  <a:pt x="236474" y="11430"/>
                </a:lnTo>
                <a:lnTo>
                  <a:pt x="236897" y="12192"/>
                </a:lnTo>
                <a:close/>
              </a:path>
              <a:path w="5250180" h="323214">
                <a:moveTo>
                  <a:pt x="252896" y="40640"/>
                </a:moveTo>
                <a:lnTo>
                  <a:pt x="239649" y="40640"/>
                </a:lnTo>
                <a:lnTo>
                  <a:pt x="239606" y="39624"/>
                </a:lnTo>
                <a:lnTo>
                  <a:pt x="239268" y="36576"/>
                </a:lnTo>
                <a:lnTo>
                  <a:pt x="238330" y="36576"/>
                </a:lnTo>
                <a:lnTo>
                  <a:pt x="237744" y="33528"/>
                </a:lnTo>
                <a:lnTo>
                  <a:pt x="236220" y="30480"/>
                </a:lnTo>
                <a:lnTo>
                  <a:pt x="235839" y="30480"/>
                </a:lnTo>
                <a:lnTo>
                  <a:pt x="234696" y="27432"/>
                </a:lnTo>
                <a:lnTo>
                  <a:pt x="228600" y="21336"/>
                </a:lnTo>
                <a:lnTo>
                  <a:pt x="227584" y="20955"/>
                </a:lnTo>
                <a:lnTo>
                  <a:pt x="225552" y="19812"/>
                </a:lnTo>
                <a:lnTo>
                  <a:pt x="225044" y="19050"/>
                </a:lnTo>
                <a:lnTo>
                  <a:pt x="222504" y="16764"/>
                </a:lnTo>
                <a:lnTo>
                  <a:pt x="219456" y="15240"/>
                </a:lnTo>
                <a:lnTo>
                  <a:pt x="216408" y="15240"/>
                </a:lnTo>
                <a:lnTo>
                  <a:pt x="216154" y="14605"/>
                </a:lnTo>
                <a:lnTo>
                  <a:pt x="213360" y="13716"/>
                </a:lnTo>
                <a:lnTo>
                  <a:pt x="205740" y="13716"/>
                </a:lnTo>
                <a:lnTo>
                  <a:pt x="206629" y="13335"/>
                </a:lnTo>
                <a:lnTo>
                  <a:pt x="237532" y="13335"/>
                </a:lnTo>
                <a:lnTo>
                  <a:pt x="237744" y="13716"/>
                </a:lnTo>
                <a:lnTo>
                  <a:pt x="239014" y="13970"/>
                </a:lnTo>
                <a:lnTo>
                  <a:pt x="239649" y="13970"/>
                </a:lnTo>
                <a:lnTo>
                  <a:pt x="240284" y="15240"/>
                </a:lnTo>
                <a:lnTo>
                  <a:pt x="219456" y="15240"/>
                </a:lnTo>
                <a:lnTo>
                  <a:pt x="219329" y="15875"/>
                </a:lnTo>
                <a:lnTo>
                  <a:pt x="240919" y="15875"/>
                </a:lnTo>
                <a:lnTo>
                  <a:pt x="242316" y="18288"/>
                </a:lnTo>
                <a:lnTo>
                  <a:pt x="243459" y="19050"/>
                </a:lnTo>
                <a:lnTo>
                  <a:pt x="245364" y="21336"/>
                </a:lnTo>
                <a:lnTo>
                  <a:pt x="245669" y="21336"/>
                </a:lnTo>
                <a:lnTo>
                  <a:pt x="246888" y="22860"/>
                </a:lnTo>
                <a:lnTo>
                  <a:pt x="247269" y="24765"/>
                </a:lnTo>
                <a:lnTo>
                  <a:pt x="247904" y="26035"/>
                </a:lnTo>
                <a:lnTo>
                  <a:pt x="249936" y="28956"/>
                </a:lnTo>
                <a:lnTo>
                  <a:pt x="249174" y="29210"/>
                </a:lnTo>
                <a:lnTo>
                  <a:pt x="249936" y="30480"/>
                </a:lnTo>
                <a:lnTo>
                  <a:pt x="251460" y="33528"/>
                </a:lnTo>
                <a:lnTo>
                  <a:pt x="251079" y="34290"/>
                </a:lnTo>
                <a:lnTo>
                  <a:pt x="251307" y="36576"/>
                </a:lnTo>
                <a:lnTo>
                  <a:pt x="239268" y="36576"/>
                </a:lnTo>
                <a:lnTo>
                  <a:pt x="238379" y="36830"/>
                </a:lnTo>
                <a:lnTo>
                  <a:pt x="251333" y="36830"/>
                </a:lnTo>
                <a:lnTo>
                  <a:pt x="251460" y="38100"/>
                </a:lnTo>
                <a:lnTo>
                  <a:pt x="252458" y="38100"/>
                </a:lnTo>
                <a:lnTo>
                  <a:pt x="252896" y="40640"/>
                </a:lnTo>
                <a:close/>
              </a:path>
              <a:path w="5250180" h="323214">
                <a:moveTo>
                  <a:pt x="245669" y="21336"/>
                </a:moveTo>
                <a:lnTo>
                  <a:pt x="245364" y="21336"/>
                </a:lnTo>
                <a:lnTo>
                  <a:pt x="245364" y="20955"/>
                </a:lnTo>
                <a:lnTo>
                  <a:pt x="245669" y="21336"/>
                </a:lnTo>
                <a:close/>
              </a:path>
              <a:path w="5250180" h="323214">
                <a:moveTo>
                  <a:pt x="252458" y="38100"/>
                </a:moveTo>
                <a:lnTo>
                  <a:pt x="251460" y="38100"/>
                </a:lnTo>
                <a:lnTo>
                  <a:pt x="252349" y="37465"/>
                </a:lnTo>
                <a:lnTo>
                  <a:pt x="252458" y="38100"/>
                </a:lnTo>
                <a:close/>
              </a:path>
              <a:path w="5250180" h="323214">
                <a:moveTo>
                  <a:pt x="252984" y="309372"/>
                </a:moveTo>
                <a:lnTo>
                  <a:pt x="240792" y="309372"/>
                </a:lnTo>
                <a:lnTo>
                  <a:pt x="240792" y="44196"/>
                </a:lnTo>
                <a:lnTo>
                  <a:pt x="240284" y="43180"/>
                </a:lnTo>
                <a:lnTo>
                  <a:pt x="239268" y="39624"/>
                </a:lnTo>
                <a:lnTo>
                  <a:pt x="239649" y="40640"/>
                </a:lnTo>
                <a:lnTo>
                  <a:pt x="252896" y="40640"/>
                </a:lnTo>
                <a:lnTo>
                  <a:pt x="252984" y="309372"/>
                </a:lnTo>
                <a:close/>
              </a:path>
              <a:path w="5250180" h="323214">
                <a:moveTo>
                  <a:pt x="5250180" y="321569"/>
                </a:moveTo>
                <a:lnTo>
                  <a:pt x="4997196" y="321568"/>
                </a:lnTo>
                <a:lnTo>
                  <a:pt x="4997323" y="42549"/>
                </a:lnTo>
                <a:lnTo>
                  <a:pt x="5039868" y="4"/>
                </a:lnTo>
                <a:lnTo>
                  <a:pt x="5213604" y="5"/>
                </a:lnTo>
                <a:lnTo>
                  <a:pt x="5218176" y="1529"/>
                </a:lnTo>
                <a:lnTo>
                  <a:pt x="5221224" y="3053"/>
                </a:lnTo>
                <a:lnTo>
                  <a:pt x="5225796" y="4577"/>
                </a:lnTo>
                <a:lnTo>
                  <a:pt x="5228844" y="7625"/>
                </a:lnTo>
                <a:lnTo>
                  <a:pt x="5233416" y="10673"/>
                </a:lnTo>
                <a:lnTo>
                  <a:pt x="5233702" y="10673"/>
                </a:lnTo>
                <a:lnTo>
                  <a:pt x="5234837" y="12070"/>
                </a:lnTo>
                <a:lnTo>
                  <a:pt x="5203444" y="12070"/>
                </a:lnTo>
                <a:lnTo>
                  <a:pt x="5045964" y="12197"/>
                </a:lnTo>
                <a:lnTo>
                  <a:pt x="5009388" y="48772"/>
                </a:lnTo>
                <a:lnTo>
                  <a:pt x="5009388" y="309376"/>
                </a:lnTo>
                <a:lnTo>
                  <a:pt x="5250180" y="309377"/>
                </a:lnTo>
                <a:lnTo>
                  <a:pt x="5250180" y="321569"/>
                </a:lnTo>
                <a:close/>
              </a:path>
              <a:path w="5250180" h="323214">
                <a:moveTo>
                  <a:pt x="5233702" y="10673"/>
                </a:moveTo>
                <a:lnTo>
                  <a:pt x="5233416" y="10673"/>
                </a:lnTo>
                <a:lnTo>
                  <a:pt x="5233289" y="10165"/>
                </a:lnTo>
                <a:lnTo>
                  <a:pt x="5233702" y="10673"/>
                </a:lnTo>
                <a:close/>
              </a:path>
              <a:path w="5250180" h="323214">
                <a:moveTo>
                  <a:pt x="5249799" y="42550"/>
                </a:moveTo>
                <a:lnTo>
                  <a:pt x="5237099" y="42550"/>
                </a:lnTo>
                <a:lnTo>
                  <a:pt x="5236972" y="41153"/>
                </a:lnTo>
                <a:lnTo>
                  <a:pt x="5236464" y="38105"/>
                </a:lnTo>
                <a:lnTo>
                  <a:pt x="5236464" y="35057"/>
                </a:lnTo>
                <a:lnTo>
                  <a:pt x="5235158" y="35057"/>
                </a:lnTo>
                <a:lnTo>
                  <a:pt x="5234940" y="32009"/>
                </a:lnTo>
                <a:lnTo>
                  <a:pt x="5233416" y="30485"/>
                </a:lnTo>
                <a:lnTo>
                  <a:pt x="5232654" y="29215"/>
                </a:lnTo>
                <a:lnTo>
                  <a:pt x="5231892" y="27437"/>
                </a:lnTo>
                <a:lnTo>
                  <a:pt x="5227320" y="22865"/>
                </a:lnTo>
                <a:lnTo>
                  <a:pt x="5226939" y="21595"/>
                </a:lnTo>
                <a:lnTo>
                  <a:pt x="5225796" y="19817"/>
                </a:lnTo>
                <a:lnTo>
                  <a:pt x="5224399" y="19690"/>
                </a:lnTo>
                <a:lnTo>
                  <a:pt x="5222748" y="18293"/>
                </a:lnTo>
                <a:lnTo>
                  <a:pt x="5221859" y="17785"/>
                </a:lnTo>
                <a:lnTo>
                  <a:pt x="5219700" y="15245"/>
                </a:lnTo>
                <a:lnTo>
                  <a:pt x="5216652" y="15245"/>
                </a:lnTo>
                <a:lnTo>
                  <a:pt x="5216144" y="14610"/>
                </a:lnTo>
                <a:lnTo>
                  <a:pt x="5213604" y="13721"/>
                </a:lnTo>
                <a:lnTo>
                  <a:pt x="5212969" y="13340"/>
                </a:lnTo>
                <a:lnTo>
                  <a:pt x="5210556" y="12197"/>
                </a:lnTo>
                <a:lnTo>
                  <a:pt x="5202936" y="12197"/>
                </a:lnTo>
                <a:lnTo>
                  <a:pt x="5203444" y="12070"/>
                </a:lnTo>
                <a:lnTo>
                  <a:pt x="5234837" y="12070"/>
                </a:lnTo>
                <a:lnTo>
                  <a:pt x="5234940" y="12197"/>
                </a:lnTo>
                <a:lnTo>
                  <a:pt x="5235829" y="12705"/>
                </a:lnTo>
                <a:lnTo>
                  <a:pt x="5236464" y="12705"/>
                </a:lnTo>
                <a:lnTo>
                  <a:pt x="5237099" y="13975"/>
                </a:lnTo>
                <a:lnTo>
                  <a:pt x="5237734" y="14610"/>
                </a:lnTo>
                <a:lnTo>
                  <a:pt x="5239512" y="16769"/>
                </a:lnTo>
                <a:lnTo>
                  <a:pt x="5240274" y="17785"/>
                </a:lnTo>
                <a:lnTo>
                  <a:pt x="5241036" y="19817"/>
                </a:lnTo>
                <a:lnTo>
                  <a:pt x="5242255" y="19817"/>
                </a:lnTo>
                <a:lnTo>
                  <a:pt x="5244084" y="22865"/>
                </a:lnTo>
                <a:lnTo>
                  <a:pt x="5244084" y="23500"/>
                </a:lnTo>
                <a:lnTo>
                  <a:pt x="5244719" y="24770"/>
                </a:lnTo>
                <a:lnTo>
                  <a:pt x="5245608" y="27437"/>
                </a:lnTo>
                <a:lnTo>
                  <a:pt x="5245989" y="27945"/>
                </a:lnTo>
                <a:lnTo>
                  <a:pt x="5247132" y="30485"/>
                </a:lnTo>
                <a:lnTo>
                  <a:pt x="5248656" y="32009"/>
                </a:lnTo>
                <a:lnTo>
                  <a:pt x="5247894" y="33025"/>
                </a:lnTo>
                <a:lnTo>
                  <a:pt x="5248329" y="35057"/>
                </a:lnTo>
                <a:lnTo>
                  <a:pt x="5236464" y="35057"/>
                </a:lnTo>
                <a:lnTo>
                  <a:pt x="5235194" y="35565"/>
                </a:lnTo>
                <a:lnTo>
                  <a:pt x="5248438" y="35565"/>
                </a:lnTo>
                <a:lnTo>
                  <a:pt x="5248656" y="36581"/>
                </a:lnTo>
                <a:lnTo>
                  <a:pt x="5249107" y="36581"/>
                </a:lnTo>
                <a:lnTo>
                  <a:pt x="5248656" y="39629"/>
                </a:lnTo>
                <a:lnTo>
                  <a:pt x="5250180" y="41153"/>
                </a:lnTo>
                <a:lnTo>
                  <a:pt x="5249799" y="42550"/>
                </a:lnTo>
                <a:close/>
              </a:path>
              <a:path w="5250180" h="323214">
                <a:moveTo>
                  <a:pt x="5242255" y="19817"/>
                </a:moveTo>
                <a:lnTo>
                  <a:pt x="5241036" y="19817"/>
                </a:lnTo>
                <a:lnTo>
                  <a:pt x="5242179" y="19690"/>
                </a:lnTo>
                <a:lnTo>
                  <a:pt x="5242255" y="19817"/>
                </a:lnTo>
                <a:close/>
              </a:path>
              <a:path w="5250180" h="323214">
                <a:moveTo>
                  <a:pt x="5249107" y="36581"/>
                </a:moveTo>
                <a:lnTo>
                  <a:pt x="5248656" y="36581"/>
                </a:lnTo>
                <a:lnTo>
                  <a:pt x="5249164" y="36200"/>
                </a:lnTo>
                <a:lnTo>
                  <a:pt x="5249107" y="36581"/>
                </a:lnTo>
                <a:close/>
              </a:path>
              <a:path w="5250180" h="323214">
                <a:moveTo>
                  <a:pt x="5250180" y="309377"/>
                </a:moveTo>
                <a:lnTo>
                  <a:pt x="5236464" y="309377"/>
                </a:lnTo>
                <a:lnTo>
                  <a:pt x="5236570" y="42550"/>
                </a:lnTo>
                <a:lnTo>
                  <a:pt x="5237099" y="41915"/>
                </a:lnTo>
                <a:lnTo>
                  <a:pt x="5237099" y="42550"/>
                </a:lnTo>
                <a:lnTo>
                  <a:pt x="5249799" y="42550"/>
                </a:lnTo>
                <a:lnTo>
                  <a:pt x="5250180" y="45725"/>
                </a:lnTo>
                <a:lnTo>
                  <a:pt x="5250180" y="309377"/>
                </a:lnTo>
                <a:close/>
              </a:path>
            </a:pathLst>
          </a:custGeom>
          <a:solidFill>
            <a:srgbClr val="000000"/>
          </a:solidFill>
        </p:spPr>
        <p:txBody>
          <a:bodyPr wrap="square" lIns="0" tIns="0" rIns="0" bIns="0" rtlCol="0"/>
          <a:lstStyle/>
          <a:p/>
        </p:txBody>
      </p:sp>
      <p:sp>
        <p:nvSpPr>
          <p:cNvPr id="29" name="object 29"/>
          <p:cNvSpPr/>
          <p:nvPr/>
        </p:nvSpPr>
        <p:spPr>
          <a:xfrm>
            <a:off x="2267583" y="4317362"/>
            <a:ext cx="240665" cy="0"/>
          </a:xfrm>
          <a:custGeom>
            <a:avLst/>
            <a:gdLst/>
            <a:ahLst/>
            <a:cxnLst/>
            <a:rect l="l" t="t" r="r" b="b"/>
            <a:pathLst>
              <a:path w="240664">
                <a:moveTo>
                  <a:pt x="0" y="0"/>
                </a:moveTo>
                <a:lnTo>
                  <a:pt x="240665" y="0"/>
                </a:lnTo>
              </a:path>
            </a:pathLst>
          </a:custGeom>
          <a:ln w="7620">
            <a:solidFill>
              <a:srgbClr val="000000"/>
            </a:solidFill>
          </a:ln>
        </p:spPr>
        <p:txBody>
          <a:bodyPr wrap="square" lIns="0" tIns="0" rIns="0" bIns="0" rtlCol="0"/>
          <a:lstStyle/>
          <a:p/>
        </p:txBody>
      </p:sp>
      <p:sp>
        <p:nvSpPr>
          <p:cNvPr id="30" name="object 30"/>
          <p:cNvSpPr/>
          <p:nvPr/>
        </p:nvSpPr>
        <p:spPr>
          <a:xfrm>
            <a:off x="2268218" y="4316727"/>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31" name="object 31"/>
          <p:cNvSpPr/>
          <p:nvPr/>
        </p:nvSpPr>
        <p:spPr>
          <a:xfrm>
            <a:off x="2255518" y="4648197"/>
            <a:ext cx="240665" cy="0"/>
          </a:xfrm>
          <a:custGeom>
            <a:avLst/>
            <a:gdLst/>
            <a:ahLst/>
            <a:cxnLst/>
            <a:rect l="l" t="t" r="r" b="b"/>
            <a:pathLst>
              <a:path w="240664">
                <a:moveTo>
                  <a:pt x="0" y="0"/>
                </a:moveTo>
                <a:lnTo>
                  <a:pt x="240665" y="0"/>
                </a:lnTo>
              </a:path>
            </a:pathLst>
          </a:custGeom>
          <a:ln w="7620">
            <a:solidFill>
              <a:srgbClr val="000000"/>
            </a:solidFill>
          </a:ln>
        </p:spPr>
        <p:txBody>
          <a:bodyPr wrap="square" lIns="0" tIns="0" rIns="0" bIns="0" rtlCol="0"/>
          <a:lstStyle/>
          <a:p/>
        </p:txBody>
      </p:sp>
      <p:sp>
        <p:nvSpPr>
          <p:cNvPr id="32" name="object 32"/>
          <p:cNvSpPr/>
          <p:nvPr/>
        </p:nvSpPr>
        <p:spPr>
          <a:xfrm>
            <a:off x="2254883" y="4648832"/>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33" name="object 33"/>
          <p:cNvSpPr/>
          <p:nvPr/>
        </p:nvSpPr>
        <p:spPr>
          <a:xfrm>
            <a:off x="4983476" y="5715000"/>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34" name="object 34"/>
          <p:cNvSpPr/>
          <p:nvPr/>
        </p:nvSpPr>
        <p:spPr>
          <a:xfrm>
            <a:off x="7228838" y="4322447"/>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35" name="object 35"/>
          <p:cNvSpPr/>
          <p:nvPr/>
        </p:nvSpPr>
        <p:spPr>
          <a:xfrm>
            <a:off x="7250427" y="5013327"/>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36" name="object 36"/>
          <p:cNvSpPr/>
          <p:nvPr/>
        </p:nvSpPr>
        <p:spPr>
          <a:xfrm>
            <a:off x="7239631" y="5747387"/>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37" name="object 37"/>
          <p:cNvSpPr/>
          <p:nvPr/>
        </p:nvSpPr>
        <p:spPr>
          <a:xfrm>
            <a:off x="3001643" y="3851908"/>
            <a:ext cx="0" cy="361315"/>
          </a:xfrm>
          <a:custGeom>
            <a:avLst/>
            <a:gdLst/>
            <a:ahLst/>
            <a:cxnLst/>
            <a:rect l="l" t="t" r="r" b="b"/>
            <a:pathLst>
              <a:path h="361314">
                <a:moveTo>
                  <a:pt x="0" y="0"/>
                </a:moveTo>
                <a:lnTo>
                  <a:pt x="0" y="361315"/>
                </a:lnTo>
              </a:path>
            </a:pathLst>
          </a:custGeom>
          <a:ln w="7620">
            <a:solidFill>
              <a:srgbClr val="766F6F"/>
            </a:solidFill>
          </a:ln>
        </p:spPr>
        <p:txBody>
          <a:bodyPr wrap="square" lIns="0" tIns="0" rIns="0" bIns="0" rtlCol="0"/>
          <a:lstStyle/>
          <a:p/>
        </p:txBody>
      </p:sp>
      <p:sp>
        <p:nvSpPr>
          <p:cNvPr id="38" name="object 38"/>
          <p:cNvSpPr/>
          <p:nvPr/>
        </p:nvSpPr>
        <p:spPr>
          <a:xfrm>
            <a:off x="4357368" y="3823969"/>
            <a:ext cx="240665" cy="0"/>
          </a:xfrm>
          <a:custGeom>
            <a:avLst/>
            <a:gdLst/>
            <a:ahLst/>
            <a:cxnLst/>
            <a:rect l="l" t="t" r="r" b="b"/>
            <a:pathLst>
              <a:path w="240664">
                <a:moveTo>
                  <a:pt x="0" y="0"/>
                </a:moveTo>
                <a:lnTo>
                  <a:pt x="240665" y="0"/>
                </a:lnTo>
              </a:path>
            </a:pathLst>
          </a:custGeom>
          <a:ln w="5080">
            <a:solidFill>
              <a:srgbClr val="766F6F"/>
            </a:solidFill>
          </a:ln>
        </p:spPr>
        <p:txBody>
          <a:bodyPr wrap="square" lIns="0" tIns="0" rIns="0" bIns="0" rtlCol="0"/>
          <a:lstStyle/>
          <a:p/>
        </p:txBody>
      </p:sp>
      <p:sp>
        <p:nvSpPr>
          <p:cNvPr id="39" name="object 39"/>
          <p:cNvSpPr/>
          <p:nvPr/>
        </p:nvSpPr>
        <p:spPr>
          <a:xfrm>
            <a:off x="4361178" y="3826509"/>
            <a:ext cx="0" cy="361950"/>
          </a:xfrm>
          <a:custGeom>
            <a:avLst/>
            <a:gdLst/>
            <a:ahLst/>
            <a:cxnLst/>
            <a:rect l="l" t="t" r="r" b="b"/>
            <a:pathLst>
              <a:path h="361950">
                <a:moveTo>
                  <a:pt x="0" y="0"/>
                </a:moveTo>
                <a:lnTo>
                  <a:pt x="0" y="361950"/>
                </a:lnTo>
              </a:path>
            </a:pathLst>
          </a:custGeom>
          <a:ln w="7620">
            <a:solidFill>
              <a:srgbClr val="766F6F"/>
            </a:solidFill>
          </a:ln>
        </p:spPr>
        <p:txBody>
          <a:bodyPr wrap="square" lIns="0" tIns="0" rIns="0" bIns="0" rtlCol="0"/>
          <a:lstStyle/>
          <a:p/>
        </p:txBody>
      </p:sp>
      <p:sp>
        <p:nvSpPr>
          <p:cNvPr id="40" name="object 40"/>
          <p:cNvSpPr/>
          <p:nvPr/>
        </p:nvSpPr>
        <p:spPr>
          <a:xfrm>
            <a:off x="4364988" y="3827779"/>
            <a:ext cx="233045" cy="0"/>
          </a:xfrm>
          <a:custGeom>
            <a:avLst/>
            <a:gdLst/>
            <a:ahLst/>
            <a:cxnLst/>
            <a:rect l="l" t="t" r="r" b="b"/>
            <a:pathLst>
              <a:path w="233045">
                <a:moveTo>
                  <a:pt x="0" y="0"/>
                </a:moveTo>
                <a:lnTo>
                  <a:pt x="233045" y="0"/>
                </a:lnTo>
              </a:path>
            </a:pathLst>
          </a:custGeom>
          <a:ln w="3175">
            <a:solidFill>
              <a:srgbClr val="766F6F"/>
            </a:solidFill>
          </a:ln>
        </p:spPr>
        <p:txBody>
          <a:bodyPr wrap="square" lIns="0" tIns="0" rIns="0" bIns="0" rtlCol="0"/>
          <a:lstStyle/>
          <a:p/>
        </p:txBody>
      </p:sp>
      <p:sp>
        <p:nvSpPr>
          <p:cNvPr id="41" name="object 41"/>
          <p:cNvSpPr/>
          <p:nvPr/>
        </p:nvSpPr>
        <p:spPr>
          <a:xfrm>
            <a:off x="7712074" y="3811908"/>
            <a:ext cx="240665" cy="0"/>
          </a:xfrm>
          <a:custGeom>
            <a:avLst/>
            <a:gdLst/>
            <a:ahLst/>
            <a:cxnLst/>
            <a:rect l="l" t="t" r="r" b="b"/>
            <a:pathLst>
              <a:path w="240665">
                <a:moveTo>
                  <a:pt x="0" y="0"/>
                </a:moveTo>
                <a:lnTo>
                  <a:pt x="240665" y="0"/>
                </a:lnTo>
              </a:path>
            </a:pathLst>
          </a:custGeom>
          <a:ln w="7620">
            <a:solidFill>
              <a:srgbClr val="766F6F"/>
            </a:solidFill>
          </a:ln>
        </p:spPr>
        <p:txBody>
          <a:bodyPr wrap="square" lIns="0" tIns="0" rIns="0" bIns="0" rtlCol="0"/>
          <a:lstStyle/>
          <a:p/>
        </p:txBody>
      </p:sp>
      <p:sp>
        <p:nvSpPr>
          <p:cNvPr id="42" name="object 42"/>
          <p:cNvSpPr/>
          <p:nvPr/>
        </p:nvSpPr>
        <p:spPr>
          <a:xfrm>
            <a:off x="7945118" y="3815718"/>
            <a:ext cx="0" cy="361315"/>
          </a:xfrm>
          <a:custGeom>
            <a:avLst/>
            <a:gdLst/>
            <a:ahLst/>
            <a:cxnLst/>
            <a:rect l="l" t="t" r="r" b="b"/>
            <a:pathLst>
              <a:path h="361314">
                <a:moveTo>
                  <a:pt x="0" y="0"/>
                </a:moveTo>
                <a:lnTo>
                  <a:pt x="0" y="361315"/>
                </a:lnTo>
              </a:path>
            </a:pathLst>
          </a:custGeom>
          <a:ln w="7620">
            <a:solidFill>
              <a:srgbClr val="766F6F"/>
            </a:solidFill>
          </a:ln>
        </p:spPr>
        <p:txBody>
          <a:bodyPr wrap="square" lIns="0" tIns="0" rIns="0" bIns="0" rtlCol="0"/>
          <a:lstStyle/>
          <a:p/>
        </p:txBody>
      </p:sp>
      <p:sp>
        <p:nvSpPr>
          <p:cNvPr id="43" name="object 43"/>
          <p:cNvSpPr/>
          <p:nvPr/>
        </p:nvSpPr>
        <p:spPr>
          <a:xfrm>
            <a:off x="8531859" y="3824608"/>
            <a:ext cx="240665" cy="0"/>
          </a:xfrm>
          <a:custGeom>
            <a:avLst/>
            <a:gdLst/>
            <a:ahLst/>
            <a:cxnLst/>
            <a:rect l="l" t="t" r="r" b="b"/>
            <a:pathLst>
              <a:path w="240665">
                <a:moveTo>
                  <a:pt x="0" y="0"/>
                </a:moveTo>
                <a:lnTo>
                  <a:pt x="240665" y="0"/>
                </a:lnTo>
              </a:path>
            </a:pathLst>
          </a:custGeom>
          <a:ln w="3810">
            <a:solidFill>
              <a:srgbClr val="766F6F"/>
            </a:solidFill>
          </a:ln>
        </p:spPr>
        <p:txBody>
          <a:bodyPr wrap="square" lIns="0" tIns="0" rIns="0" bIns="0" rtlCol="0"/>
          <a:lstStyle/>
          <a:p/>
        </p:txBody>
      </p:sp>
      <p:sp>
        <p:nvSpPr>
          <p:cNvPr id="45" name="object 45"/>
          <p:cNvSpPr/>
          <p:nvPr/>
        </p:nvSpPr>
        <p:spPr>
          <a:xfrm>
            <a:off x="8775063" y="3835404"/>
            <a:ext cx="0" cy="361315"/>
          </a:xfrm>
          <a:custGeom>
            <a:avLst/>
            <a:gdLst/>
            <a:ahLst/>
            <a:cxnLst/>
            <a:rect l="l" t="t" r="r" b="b"/>
            <a:pathLst>
              <a:path h="361314">
                <a:moveTo>
                  <a:pt x="0" y="0"/>
                </a:moveTo>
                <a:lnTo>
                  <a:pt x="0" y="361315"/>
                </a:lnTo>
              </a:path>
            </a:pathLst>
          </a:custGeom>
          <a:ln w="7620">
            <a:solidFill>
              <a:srgbClr val="766F6F"/>
            </a:solidFill>
          </a:ln>
        </p:spPr>
        <p:txBody>
          <a:bodyPr wrap="square" lIns="0" tIns="0" rIns="0" bIns="0" rtlCol="0"/>
          <a:lstStyle/>
          <a:p/>
        </p:txBody>
      </p:sp>
      <p:sp>
        <p:nvSpPr>
          <p:cNvPr id="46" name="object 46"/>
          <p:cNvSpPr/>
          <p:nvPr/>
        </p:nvSpPr>
        <p:spPr>
          <a:xfrm>
            <a:off x="9583418" y="3835405"/>
            <a:ext cx="0" cy="360680"/>
          </a:xfrm>
          <a:custGeom>
            <a:avLst/>
            <a:gdLst/>
            <a:ahLst/>
            <a:cxnLst/>
            <a:rect l="l" t="t" r="r" b="b"/>
            <a:pathLst>
              <a:path h="360679">
                <a:moveTo>
                  <a:pt x="0" y="0"/>
                </a:moveTo>
                <a:lnTo>
                  <a:pt x="0" y="360680"/>
                </a:lnTo>
              </a:path>
            </a:pathLst>
          </a:custGeom>
          <a:ln w="7620">
            <a:solidFill>
              <a:srgbClr val="766F6F"/>
            </a:solidFill>
          </a:ln>
        </p:spPr>
        <p:txBody>
          <a:bodyPr wrap="square" lIns="0" tIns="0" rIns="0" bIns="0" rtlCol="0"/>
          <a:lstStyle/>
          <a:p/>
        </p:txBody>
      </p:sp>
      <p:sp>
        <p:nvSpPr>
          <p:cNvPr id="47" name="object 47"/>
          <p:cNvSpPr/>
          <p:nvPr/>
        </p:nvSpPr>
        <p:spPr>
          <a:xfrm>
            <a:off x="9587228" y="3839850"/>
            <a:ext cx="238760" cy="0"/>
          </a:xfrm>
          <a:custGeom>
            <a:avLst/>
            <a:gdLst/>
            <a:ahLst/>
            <a:cxnLst/>
            <a:rect l="l" t="t" r="r" b="b"/>
            <a:pathLst>
              <a:path w="238759">
                <a:moveTo>
                  <a:pt x="0" y="0"/>
                </a:moveTo>
                <a:lnTo>
                  <a:pt x="238760" y="0"/>
                </a:lnTo>
              </a:path>
            </a:pathLst>
          </a:custGeom>
          <a:ln w="7620">
            <a:solidFill>
              <a:srgbClr val="766F6F"/>
            </a:solidFill>
          </a:ln>
        </p:spPr>
        <p:txBody>
          <a:bodyPr wrap="square" lIns="0" tIns="0" rIns="0" bIns="0" rtlCol="0"/>
          <a:lstStyle/>
          <a:p/>
        </p:txBody>
      </p:sp>
      <p:sp>
        <p:nvSpPr>
          <p:cNvPr id="48" name="object 48"/>
          <p:cNvSpPr/>
          <p:nvPr/>
        </p:nvSpPr>
        <p:spPr>
          <a:xfrm>
            <a:off x="2759708" y="3851273"/>
            <a:ext cx="240665" cy="0"/>
          </a:xfrm>
          <a:custGeom>
            <a:avLst/>
            <a:gdLst/>
            <a:ahLst/>
            <a:cxnLst/>
            <a:rect l="l" t="t" r="r" b="b"/>
            <a:pathLst>
              <a:path w="240664">
                <a:moveTo>
                  <a:pt x="0" y="0"/>
                </a:moveTo>
                <a:lnTo>
                  <a:pt x="240665" y="0"/>
                </a:lnTo>
              </a:path>
            </a:pathLst>
          </a:custGeom>
          <a:ln w="7620">
            <a:solidFill>
              <a:srgbClr val="766F6F"/>
            </a:solidFill>
          </a:ln>
        </p:spPr>
        <p:txBody>
          <a:bodyPr wrap="square" lIns="0" tIns="0" rIns="0" bIns="0" rtlCol="0"/>
          <a:lstStyle/>
          <a:p/>
        </p:txBody>
      </p:sp>
      <p:sp>
        <p:nvSpPr>
          <p:cNvPr id="49" name="object 49"/>
          <p:cNvSpPr/>
          <p:nvPr/>
        </p:nvSpPr>
        <p:spPr>
          <a:xfrm>
            <a:off x="3465205" y="3999863"/>
            <a:ext cx="251828" cy="393065"/>
          </a:xfrm>
          <a:prstGeom prst="rect">
            <a:avLst/>
          </a:prstGeom>
          <a:blipFill>
            <a:blip r:embed="rId9" cstate="print"/>
            <a:stretch>
              <a:fillRect/>
            </a:stretch>
          </a:blipFill>
        </p:spPr>
        <p:txBody>
          <a:bodyPr wrap="square" lIns="0" tIns="0" rIns="0" bIns="0" rtlCol="0"/>
          <a:lstStyle/>
          <a:p/>
        </p:txBody>
      </p:sp>
      <p:sp>
        <p:nvSpPr>
          <p:cNvPr id="50" name="object 50"/>
          <p:cNvSpPr txBox="1"/>
          <p:nvPr/>
        </p:nvSpPr>
        <p:spPr>
          <a:xfrm>
            <a:off x="729488" y="755111"/>
            <a:ext cx="10716895" cy="2477135"/>
          </a:xfrm>
          <a:prstGeom prst="rect">
            <a:avLst/>
          </a:prstGeom>
        </p:spPr>
        <p:txBody>
          <a:bodyPr vert="horz" wrap="square" lIns="0" tIns="87630" rIns="0" bIns="0" rtlCol="0">
            <a:spAutoFit/>
          </a:bodyPr>
          <a:lstStyle/>
          <a:p>
            <a:pPr marL="12700">
              <a:lnSpc>
                <a:spcPct val="100000"/>
              </a:lnSpc>
              <a:spcBef>
                <a:spcPts val="690"/>
              </a:spcBef>
            </a:pPr>
            <a:r>
              <a:rPr sz="1400" spc="-5" dirty="0">
                <a:latin typeface="微软雅黑" panose="020B0503020204020204" charset="-122"/>
                <a:cs typeface="微软雅黑" panose="020B0503020204020204" charset="-122"/>
              </a:rPr>
              <a:t>The</a:t>
            </a:r>
            <a:r>
              <a:rPr sz="1400" spc="-1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cam</a:t>
            </a:r>
            <a:r>
              <a:rPr sz="1400" spc="-5"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has</a:t>
            </a:r>
            <a:r>
              <a:rPr sz="1400" spc="-25"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three</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basic operational</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modes:</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OFF</a:t>
            </a:r>
            <a:r>
              <a:rPr sz="1400" dirty="0">
                <a:latin typeface="微软雅黑" panose="020B0503020204020204" charset="-122"/>
                <a:cs typeface="微软雅黑" panose="020B0503020204020204" charset="-122"/>
              </a:rPr>
              <a:t>」,</a:t>
            </a:r>
            <a:r>
              <a:rPr sz="1400" spc="-1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t>
            </a:r>
            <a:r>
              <a:rPr sz="1400" spc="-5" dirty="0">
                <a:latin typeface="微软雅黑" panose="020B0503020204020204" charset="-122"/>
                <a:cs typeface="微软雅黑" panose="020B0503020204020204" charset="-122"/>
              </a:rPr>
              <a:t>ON</a:t>
            </a:r>
            <a:r>
              <a:rPr sz="1400" spc="5" dirty="0">
                <a:latin typeface="微软雅黑" panose="020B0503020204020204" charset="-122"/>
                <a:cs typeface="微软雅黑" panose="020B0503020204020204" charset="-122"/>
              </a:rPr>
              <a:t>」</a:t>
            </a:r>
            <a:r>
              <a:rPr sz="1400" spc="-10" dirty="0">
                <a:latin typeface="微软雅黑" panose="020B0503020204020204" charset="-122"/>
                <a:cs typeface="微软雅黑" panose="020B0503020204020204" charset="-122"/>
              </a:rPr>
              <a:t> </a:t>
            </a:r>
            <a:r>
              <a:rPr sz="1400" dirty="0">
                <a:latin typeface="微软雅黑" panose="020B0503020204020204" charset="-122"/>
                <a:cs typeface="微软雅黑" panose="020B0503020204020204" charset="-122"/>
              </a:rPr>
              <a:t>and</a:t>
            </a:r>
            <a:r>
              <a:rPr sz="1400" spc="-5" dirty="0">
                <a:latin typeface="微软雅黑" panose="020B0503020204020204" charset="-122"/>
                <a:cs typeface="微软雅黑" panose="020B0503020204020204" charset="-122"/>
              </a:rPr>
              <a:t> </a:t>
            </a:r>
            <a:r>
              <a:rPr sz="1400" spc="-10" dirty="0">
                <a:latin typeface="微软雅黑" panose="020B0503020204020204" charset="-122"/>
                <a:cs typeface="微软雅黑" panose="020B0503020204020204" charset="-122"/>
              </a:rPr>
              <a:t>「</a:t>
            </a:r>
            <a:r>
              <a:rPr sz="1400" spc="-5" dirty="0">
                <a:latin typeface="微软雅黑" panose="020B0503020204020204" charset="-122"/>
                <a:cs typeface="微软雅黑" panose="020B0503020204020204" charset="-122"/>
              </a:rPr>
              <a:t>SETUP</a:t>
            </a:r>
            <a:r>
              <a:rPr sz="1400" spc="5" dirty="0">
                <a:latin typeface="微软雅黑" panose="020B0503020204020204" charset="-122"/>
                <a:cs typeface="微软雅黑" panose="020B0503020204020204" charset="-122"/>
              </a:rPr>
              <a:t>」</a:t>
            </a:r>
            <a:endParaRPr sz="1400" dirty="0">
              <a:latin typeface="微软雅黑" panose="020B0503020204020204" charset="-122"/>
              <a:cs typeface="微软雅黑" panose="020B0503020204020204" charset="-122"/>
            </a:endParaRPr>
          </a:p>
          <a:p>
            <a:pPr marL="235585" indent="-100330">
              <a:lnSpc>
                <a:spcPct val="100000"/>
              </a:lnSpc>
              <a:spcBef>
                <a:spcPts val="500"/>
              </a:spcBef>
              <a:buSzPct val="92000"/>
              <a:buChar char="●"/>
              <a:tabLst>
                <a:tab pos="236220" algn="l"/>
              </a:tabLst>
            </a:pPr>
            <a:r>
              <a:rPr sz="1200"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rPr>
              <a:t>OFF </a:t>
            </a:r>
            <a:r>
              <a:rPr sz="1200" dirty="0">
                <a:latin typeface="微软雅黑" panose="020B0503020204020204" charset="-122"/>
                <a:cs typeface="微软雅黑" panose="020B0503020204020204" charset="-122"/>
              </a:rPr>
              <a:t>」Mode</a:t>
            </a:r>
            <a:endParaRPr sz="1200" dirty="0">
              <a:latin typeface="微软雅黑" panose="020B0503020204020204" charset="-122"/>
              <a:cs typeface="微软雅黑" panose="020B0503020204020204" charset="-122"/>
            </a:endParaRPr>
          </a:p>
          <a:p>
            <a:pPr marL="135890">
              <a:lnSpc>
                <a:spcPct val="100000"/>
              </a:lnSpc>
              <a:spcBef>
                <a:spcPts val="70"/>
              </a:spcBef>
            </a:pPr>
            <a:r>
              <a:rPr sz="1200" spc="-5" dirty="0">
                <a:latin typeface="微软雅黑" panose="020B0503020204020204" charset="-122"/>
                <a:cs typeface="微软雅黑" panose="020B0503020204020204" charset="-122"/>
              </a:rPr>
              <a:t>When cam </a:t>
            </a:r>
            <a:r>
              <a:rPr sz="1200" dirty="0">
                <a:latin typeface="微软雅黑" panose="020B0503020204020204" charset="-122"/>
                <a:cs typeface="微软雅黑" panose="020B0503020204020204" charset="-122"/>
              </a:rPr>
              <a:t>in </a:t>
            </a:r>
            <a:r>
              <a:rPr sz="1200" spc="-5" dirty="0">
                <a:latin typeface="微软雅黑" panose="020B0503020204020204" charset="-122"/>
                <a:cs typeface="微软雅黑" panose="020B0503020204020204" charset="-122"/>
              </a:rPr>
              <a:t>OFF mode, </a:t>
            </a:r>
            <a:r>
              <a:rPr sz="1200" dirty="0">
                <a:latin typeface="微软雅黑" panose="020B0503020204020204" charset="-122"/>
                <a:cs typeface="微软雅黑" panose="020B0503020204020204" charset="-122"/>
              </a:rPr>
              <a:t>you </a:t>
            </a:r>
            <a:r>
              <a:rPr sz="1200" spc="-5" dirty="0">
                <a:latin typeface="微软雅黑" panose="020B0503020204020204" charset="-122"/>
                <a:cs typeface="微软雅黑" panose="020B0503020204020204" charset="-122"/>
              </a:rPr>
              <a:t>can </a:t>
            </a:r>
            <a:r>
              <a:rPr sz="1200" dirty="0">
                <a:latin typeface="微软雅黑" panose="020B0503020204020204" charset="-122"/>
                <a:cs typeface="微软雅黑" panose="020B0503020204020204" charset="-122"/>
              </a:rPr>
              <a:t>do the </a:t>
            </a:r>
            <a:r>
              <a:rPr sz="1200" spc="-5" dirty="0">
                <a:latin typeface="微软雅黑" panose="020B0503020204020204" charset="-122"/>
                <a:cs typeface="微软雅黑" panose="020B0503020204020204" charset="-122"/>
              </a:rPr>
              <a:t>following:</a:t>
            </a:r>
            <a:endParaRPr sz="1200" dirty="0">
              <a:latin typeface="微软雅黑" panose="020B0503020204020204" charset="-122"/>
              <a:cs typeface="微软雅黑" panose="020B0503020204020204" charset="-122"/>
            </a:endParaRPr>
          </a:p>
          <a:p>
            <a:pPr marL="247015" indent="-111760">
              <a:lnSpc>
                <a:spcPct val="100000"/>
              </a:lnSpc>
              <a:buChar char="•"/>
              <a:tabLst>
                <a:tab pos="247650" algn="l"/>
              </a:tabLst>
            </a:pPr>
            <a:r>
              <a:rPr sz="1200" spc="-5" dirty="0">
                <a:latin typeface="微软雅黑" panose="020B0503020204020204" charset="-122"/>
                <a:cs typeface="微软雅黑" panose="020B0503020204020204" charset="-122"/>
              </a:rPr>
              <a:t>replacing </a:t>
            </a:r>
            <a:r>
              <a:rPr sz="1200" dirty="0">
                <a:latin typeface="微软雅黑" panose="020B0503020204020204" charset="-122"/>
                <a:cs typeface="微软雅黑" panose="020B0503020204020204" charset="-122"/>
              </a:rPr>
              <a:t>the SD </a:t>
            </a:r>
            <a:r>
              <a:rPr sz="1200" spc="-5" dirty="0">
                <a:latin typeface="微软雅黑" panose="020B0503020204020204" charset="-122"/>
                <a:cs typeface="微软雅黑" panose="020B0503020204020204" charset="-122"/>
              </a:rPr>
              <a:t>card </a:t>
            </a:r>
            <a:r>
              <a:rPr sz="1200" dirty="0">
                <a:latin typeface="微软雅黑" panose="020B0503020204020204" charset="-122"/>
                <a:cs typeface="微软雅黑" panose="020B0503020204020204" charset="-122"/>
              </a:rPr>
              <a:t>or</a:t>
            </a:r>
            <a:r>
              <a:rPr sz="1200" spc="-16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batteries</a:t>
            </a:r>
            <a:endParaRPr sz="1200" dirty="0">
              <a:latin typeface="微软雅黑" panose="020B0503020204020204" charset="-122"/>
              <a:cs typeface="微软雅黑" panose="020B0503020204020204" charset="-122"/>
            </a:endParaRPr>
          </a:p>
          <a:p>
            <a:pPr marL="247015" indent="-111760">
              <a:lnSpc>
                <a:spcPct val="100000"/>
              </a:lnSpc>
              <a:spcBef>
                <a:spcPts val="250"/>
              </a:spcBef>
              <a:buChar char="•"/>
              <a:tabLst>
                <a:tab pos="247650" algn="l"/>
              </a:tabLst>
            </a:pPr>
            <a:r>
              <a:rPr sz="1200" spc="-5" dirty="0">
                <a:latin typeface="微软雅黑" panose="020B0503020204020204" charset="-122"/>
                <a:cs typeface="微软雅黑" panose="020B0503020204020204" charset="-122"/>
              </a:rPr>
              <a:t>connecting cam with other device </a:t>
            </a:r>
            <a:r>
              <a:rPr lang="en-US" sz="1200" spc="-5" dirty="0">
                <a:latin typeface="微软雅黑" panose="020B0503020204020204" charset="-122"/>
                <a:cs typeface="微软雅黑" panose="020B0503020204020204" charset="-122"/>
              </a:rPr>
              <a:t>via</a:t>
            </a:r>
            <a:r>
              <a:rPr sz="1200" dirty="0">
                <a:latin typeface="微软雅黑" panose="020B0503020204020204" charset="-122"/>
                <a:cs typeface="微软雅黑" panose="020B0503020204020204" charset="-122"/>
              </a:rPr>
              <a:t> USB</a:t>
            </a:r>
            <a:r>
              <a:rPr sz="1200" spc="-8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port</a:t>
            </a:r>
            <a:endParaRPr sz="1200" dirty="0">
              <a:latin typeface="微软雅黑" panose="020B0503020204020204" charset="-122"/>
              <a:cs typeface="微软雅黑" panose="020B0503020204020204" charset="-122"/>
            </a:endParaRPr>
          </a:p>
          <a:p>
            <a:pPr marL="235585" indent="-100330">
              <a:lnSpc>
                <a:spcPct val="100000"/>
              </a:lnSpc>
              <a:spcBef>
                <a:spcPts val="540"/>
              </a:spcBef>
              <a:buSzPct val="92000"/>
              <a:buChar char="●"/>
              <a:tabLst>
                <a:tab pos="236220" algn="l"/>
              </a:tabLst>
            </a:pPr>
            <a:r>
              <a:rPr sz="1200"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rPr>
              <a:t>ON</a:t>
            </a:r>
            <a:r>
              <a:rPr sz="1200" dirty="0">
                <a:latin typeface="微软雅黑" panose="020B0503020204020204" charset="-122"/>
                <a:cs typeface="微软雅黑" panose="020B0503020204020204" charset="-122"/>
              </a:rPr>
              <a:t>」Mode</a:t>
            </a:r>
            <a:endParaRPr sz="1200" dirty="0">
              <a:latin typeface="微软雅黑" panose="020B0503020204020204" charset="-122"/>
              <a:cs typeface="微软雅黑" panose="020B0503020204020204" charset="-122"/>
            </a:endParaRPr>
          </a:p>
          <a:p>
            <a:pPr marL="135890" marR="440690">
              <a:lnSpc>
                <a:spcPts val="1420"/>
              </a:lnSpc>
              <a:spcBef>
                <a:spcPts val="185"/>
              </a:spcBef>
            </a:pPr>
            <a:r>
              <a:rPr sz="1200" spc="-5" dirty="0">
                <a:latin typeface="微软雅黑" panose="020B0503020204020204" charset="-122"/>
                <a:cs typeface="微软雅黑" panose="020B0503020204020204" charset="-122"/>
              </a:rPr>
              <a:t>Once </a:t>
            </a:r>
            <a:r>
              <a:rPr sz="1200" dirty="0">
                <a:latin typeface="微软雅黑" panose="020B0503020204020204" charset="-122"/>
                <a:cs typeface="微软雅黑" panose="020B0503020204020204" charset="-122"/>
              </a:rPr>
              <a:t>in </a:t>
            </a:r>
            <a:r>
              <a:rPr sz="1200" spc="-5" dirty="0">
                <a:latin typeface="微软雅黑" panose="020B0503020204020204" charset="-122"/>
                <a:cs typeface="微软雅黑" panose="020B0503020204020204" charset="-122"/>
              </a:rPr>
              <a:t>ON </a:t>
            </a:r>
            <a:r>
              <a:rPr sz="1200" dirty="0">
                <a:latin typeface="微软雅黑" panose="020B0503020204020204" charset="-122"/>
                <a:cs typeface="微软雅黑" panose="020B0503020204020204" charset="-122"/>
              </a:rPr>
              <a:t>mode no </a:t>
            </a:r>
            <a:r>
              <a:rPr sz="1200" spc="-5" dirty="0">
                <a:latin typeface="微软雅黑" panose="020B0503020204020204" charset="-122"/>
                <a:cs typeface="微软雅黑" panose="020B0503020204020204" charset="-122"/>
              </a:rPr>
              <a:t>manual controls are needed </a:t>
            </a:r>
            <a:r>
              <a:rPr sz="1200" dirty="0">
                <a:latin typeface="微软雅黑" panose="020B0503020204020204" charset="-122"/>
                <a:cs typeface="微软雅黑" panose="020B0503020204020204" charset="-122"/>
              </a:rPr>
              <a:t>or </a:t>
            </a:r>
            <a:r>
              <a:rPr sz="1200" spc="-5" dirty="0">
                <a:latin typeface="微软雅黑" panose="020B0503020204020204" charset="-122"/>
                <a:cs typeface="微软雅黑" panose="020B0503020204020204" charset="-122"/>
              </a:rPr>
              <a:t>possible (the control keys have </a:t>
            </a:r>
            <a:r>
              <a:rPr sz="1200" dirty="0">
                <a:latin typeface="微软雅黑" panose="020B0503020204020204" charset="-122"/>
                <a:cs typeface="微软雅黑" panose="020B0503020204020204" charset="-122"/>
              </a:rPr>
              <a:t>no </a:t>
            </a:r>
            <a:r>
              <a:rPr sz="1200" spc="-5" dirty="0">
                <a:latin typeface="微软雅黑" panose="020B0503020204020204" charset="-122"/>
                <a:cs typeface="微软雅黑" panose="020B0503020204020204" charset="-122"/>
              </a:rPr>
              <a:t>effect). </a:t>
            </a:r>
            <a:r>
              <a:rPr sz="1200" dirty="0">
                <a:latin typeface="微软雅黑" panose="020B0503020204020204" charset="-122"/>
                <a:cs typeface="微软雅黑" panose="020B0503020204020204" charset="-122"/>
              </a:rPr>
              <a:t>The </a:t>
            </a:r>
            <a:r>
              <a:rPr sz="1200" spc="-5" dirty="0">
                <a:latin typeface="微软雅黑" panose="020B0503020204020204" charset="-122"/>
                <a:cs typeface="微软雅黑" panose="020B0503020204020204" charset="-122"/>
              </a:rPr>
              <a:t>cam </a:t>
            </a:r>
            <a:r>
              <a:rPr sz="1200" dirty="0">
                <a:latin typeface="微软雅黑" panose="020B0503020204020204" charset="-122"/>
                <a:cs typeface="微软雅黑" panose="020B0503020204020204" charset="-122"/>
              </a:rPr>
              <a:t>will </a:t>
            </a:r>
            <a:r>
              <a:rPr sz="1200" spc="-5" dirty="0">
                <a:latin typeface="微软雅黑" panose="020B0503020204020204" charset="-122"/>
                <a:cs typeface="微软雅黑" panose="020B0503020204020204" charset="-122"/>
              </a:rPr>
              <a:t>take photos </a:t>
            </a:r>
            <a:r>
              <a:rPr sz="1200" dirty="0">
                <a:latin typeface="微软雅黑" panose="020B0503020204020204" charset="-122"/>
                <a:cs typeface="微软雅黑" panose="020B0503020204020204" charset="-122"/>
              </a:rPr>
              <a:t>or </a:t>
            </a:r>
            <a:r>
              <a:rPr sz="1200" spc="-5" dirty="0">
                <a:latin typeface="微软雅黑" panose="020B0503020204020204" charset="-122"/>
                <a:cs typeface="微软雅黑" panose="020B0503020204020204" charset="-122"/>
              </a:rPr>
              <a:t>videos  automatically (according to its current parameter settings) </a:t>
            </a:r>
            <a:r>
              <a:rPr sz="1200" dirty="0">
                <a:latin typeface="微软雅黑" panose="020B0503020204020204" charset="-122"/>
                <a:cs typeface="微软雅黑" panose="020B0503020204020204" charset="-122"/>
              </a:rPr>
              <a:t>when it is </a:t>
            </a:r>
            <a:r>
              <a:rPr sz="1200" spc="-5" dirty="0">
                <a:latin typeface="微软雅黑" panose="020B0503020204020204" charset="-122"/>
                <a:cs typeface="微软雅黑" panose="020B0503020204020204" charset="-122"/>
              </a:rPr>
              <a:t>triggered </a:t>
            </a:r>
            <a:r>
              <a:rPr sz="1200" dirty="0">
                <a:latin typeface="微软雅黑" panose="020B0503020204020204" charset="-122"/>
                <a:cs typeface="微软雅黑" panose="020B0503020204020204" charset="-122"/>
              </a:rPr>
              <a:t>by the </a:t>
            </a:r>
            <a:r>
              <a:rPr sz="1200" spc="-5" dirty="0">
                <a:latin typeface="微软雅黑" panose="020B0503020204020204" charset="-122"/>
                <a:cs typeface="微软雅黑" panose="020B0503020204020204" charset="-122"/>
              </a:rPr>
              <a:t>PIR sensor′s detection </a:t>
            </a:r>
            <a:r>
              <a:rPr sz="1200" dirty="0">
                <a:latin typeface="微软雅黑" panose="020B0503020204020204" charset="-122"/>
                <a:cs typeface="微软雅黑" panose="020B0503020204020204" charset="-122"/>
              </a:rPr>
              <a:t>of </a:t>
            </a:r>
            <a:r>
              <a:rPr sz="1200" spc="-5" dirty="0">
                <a:latin typeface="微软雅黑" panose="020B0503020204020204" charset="-122"/>
                <a:cs typeface="微软雅黑" panose="020B0503020204020204" charset="-122"/>
              </a:rPr>
              <a:t>activity </a:t>
            </a:r>
            <a:r>
              <a:rPr sz="1200" dirty="0">
                <a:latin typeface="微软雅黑" panose="020B0503020204020204" charset="-122"/>
                <a:cs typeface="微软雅黑" panose="020B0503020204020204" charset="-122"/>
              </a:rPr>
              <a:t>in the </a:t>
            </a:r>
            <a:r>
              <a:rPr sz="1200" spc="-5" dirty="0">
                <a:latin typeface="微软雅黑" panose="020B0503020204020204" charset="-122"/>
                <a:cs typeface="微软雅黑" panose="020B0503020204020204" charset="-122"/>
              </a:rPr>
              <a:t>area </a:t>
            </a:r>
            <a:r>
              <a:rPr sz="1200" dirty="0">
                <a:latin typeface="微软雅黑" panose="020B0503020204020204" charset="-122"/>
                <a:cs typeface="微软雅黑" panose="020B0503020204020204" charset="-122"/>
              </a:rPr>
              <a:t>it</a:t>
            </a:r>
            <a:r>
              <a:rPr sz="1200" spc="15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covers.</a:t>
            </a:r>
            <a:endParaRPr sz="1200" dirty="0">
              <a:latin typeface="微软雅黑" panose="020B0503020204020204" charset="-122"/>
              <a:cs typeface="微软雅黑" panose="020B0503020204020204" charset="-122"/>
            </a:endParaRPr>
          </a:p>
          <a:p>
            <a:pPr marL="243840" indent="-108585">
              <a:lnSpc>
                <a:spcPct val="100000"/>
              </a:lnSpc>
              <a:spcBef>
                <a:spcPts val="655"/>
              </a:spcBef>
              <a:buSzPct val="92000"/>
              <a:buChar char="●"/>
              <a:tabLst>
                <a:tab pos="244475" algn="l"/>
              </a:tabLst>
            </a:pPr>
            <a:r>
              <a:rPr sz="1300" spc="5" dirty="0">
                <a:latin typeface="微软雅黑" panose="020B0503020204020204" charset="-122"/>
                <a:cs typeface="微软雅黑" panose="020B0503020204020204" charset="-122"/>
              </a:rPr>
              <a:t>「</a:t>
            </a:r>
            <a:r>
              <a:rPr sz="1300" spc="-5" dirty="0">
                <a:latin typeface="微软雅黑" panose="020B0503020204020204" charset="-122"/>
                <a:cs typeface="微软雅黑" panose="020B0503020204020204" charset="-122"/>
              </a:rPr>
              <a:t>SETUP」Mode</a:t>
            </a:r>
            <a:endParaRPr sz="1300" dirty="0">
              <a:latin typeface="微软雅黑" panose="020B0503020204020204" charset="-122"/>
              <a:cs typeface="微软雅黑" panose="020B0503020204020204" charset="-122"/>
            </a:endParaRPr>
          </a:p>
          <a:p>
            <a:pPr marL="135890" marR="146685">
              <a:lnSpc>
                <a:spcPts val="1520"/>
              </a:lnSpc>
              <a:spcBef>
                <a:spcPts val="230"/>
              </a:spcBef>
            </a:pPr>
            <a:r>
              <a:rPr sz="1300" spc="-5" dirty="0">
                <a:latin typeface="微软雅黑" panose="020B0503020204020204" charset="-122"/>
                <a:cs typeface="微软雅黑" panose="020B0503020204020204" charset="-122"/>
              </a:rPr>
              <a:t>In the SETUP </a:t>
            </a:r>
            <a:r>
              <a:rPr sz="1300" spc="-10" dirty="0">
                <a:latin typeface="微软雅黑" panose="020B0503020204020204" charset="-122"/>
                <a:cs typeface="微软雅黑" panose="020B0503020204020204" charset="-122"/>
              </a:rPr>
              <a:t>mode </a:t>
            </a:r>
            <a:r>
              <a:rPr sz="1300" spc="-5" dirty="0">
                <a:latin typeface="微软雅黑" panose="020B0503020204020204" charset="-122"/>
                <a:cs typeface="微软雅黑" panose="020B0503020204020204" charset="-122"/>
              </a:rPr>
              <a:t>you can </a:t>
            </a:r>
            <a:r>
              <a:rPr sz="1300" spc="-10" dirty="0">
                <a:latin typeface="微软雅黑" panose="020B0503020204020204" charset="-122"/>
                <a:cs typeface="微软雅黑" panose="020B0503020204020204" charset="-122"/>
              </a:rPr>
              <a:t>check </a:t>
            </a:r>
            <a:r>
              <a:rPr sz="1300" spc="-5" dirty="0">
                <a:latin typeface="微软雅黑" panose="020B0503020204020204" charset="-122"/>
                <a:cs typeface="微软雅黑" panose="020B0503020204020204" charset="-122"/>
              </a:rPr>
              <a:t>and </a:t>
            </a:r>
            <a:r>
              <a:rPr sz="1300" spc="-10" dirty="0">
                <a:latin typeface="微软雅黑" panose="020B0503020204020204" charset="-122"/>
                <a:cs typeface="微软雅黑" panose="020B0503020204020204" charset="-122"/>
              </a:rPr>
              <a:t>change </a:t>
            </a:r>
            <a:r>
              <a:rPr sz="1300" spc="-5" dirty="0">
                <a:latin typeface="微软雅黑" panose="020B0503020204020204" charset="-122"/>
                <a:cs typeface="微软雅黑" panose="020B0503020204020204" charset="-122"/>
              </a:rPr>
              <a:t>the settings of the cam </a:t>
            </a:r>
            <a:r>
              <a:rPr sz="1300" spc="-10" dirty="0">
                <a:latin typeface="微软雅黑" panose="020B0503020204020204" charset="-122"/>
                <a:cs typeface="微软雅黑" panose="020B0503020204020204" charset="-122"/>
              </a:rPr>
              <a:t>with </a:t>
            </a:r>
            <a:r>
              <a:rPr sz="1300" spc="-5" dirty="0">
                <a:latin typeface="微软雅黑" panose="020B0503020204020204" charset="-122"/>
                <a:cs typeface="微软雅黑" panose="020B0503020204020204" charset="-122"/>
              </a:rPr>
              <a:t>the help of built-in LCD. Moving the power switch to </a:t>
            </a:r>
            <a:r>
              <a:rPr sz="1300" spc="-10" dirty="0">
                <a:latin typeface="微软雅黑" panose="020B0503020204020204" charset="-122"/>
                <a:cs typeface="微软雅黑" panose="020B0503020204020204" charset="-122"/>
              </a:rPr>
              <a:t>the  </a:t>
            </a:r>
            <a:r>
              <a:rPr sz="1300" spc="-5" dirty="0">
                <a:latin typeface="微软雅黑" panose="020B0503020204020204" charset="-122"/>
                <a:cs typeface="微软雅黑" panose="020B0503020204020204" charset="-122"/>
              </a:rPr>
              <a:t>SETUP position will turn on the </a:t>
            </a:r>
            <a:r>
              <a:rPr sz="1300" spc="-10" dirty="0">
                <a:latin typeface="微软雅黑" panose="020B0503020204020204" charset="-122"/>
                <a:cs typeface="微软雅黑" panose="020B0503020204020204" charset="-122"/>
              </a:rPr>
              <a:t>LCD </a:t>
            </a:r>
            <a:r>
              <a:rPr sz="1300" spc="-5" dirty="0">
                <a:latin typeface="微软雅黑" panose="020B0503020204020204" charset="-122"/>
                <a:cs typeface="微软雅黑" panose="020B0503020204020204" charset="-122"/>
              </a:rPr>
              <a:t>display and you will see an information</a:t>
            </a:r>
            <a:r>
              <a:rPr sz="1300" spc="110" dirty="0">
                <a:latin typeface="微软雅黑" panose="020B0503020204020204" charset="-122"/>
                <a:cs typeface="微软雅黑" panose="020B0503020204020204" charset="-122"/>
              </a:rPr>
              <a:t> </a:t>
            </a:r>
            <a:r>
              <a:rPr sz="1300" spc="-5" dirty="0">
                <a:latin typeface="微软雅黑" panose="020B0503020204020204" charset="-122"/>
                <a:cs typeface="微软雅黑" panose="020B0503020204020204" charset="-122"/>
              </a:rPr>
              <a:t>screen.</a:t>
            </a:r>
            <a:endParaRPr sz="1300" dirty="0">
              <a:latin typeface="微软雅黑" panose="020B0503020204020204" charset="-122"/>
              <a:cs typeface="微软雅黑" panose="020B0503020204020204" charset="-122"/>
            </a:endParaRPr>
          </a:p>
        </p:txBody>
      </p:sp>
      <p:sp>
        <p:nvSpPr>
          <p:cNvPr id="67" name="object 6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8</a:t>
            </a:r>
            <a:endParaRPr lang="en-US" sz="1200" dirty="0"/>
          </a:p>
        </p:txBody>
      </p:sp>
      <p:sp>
        <p:nvSpPr>
          <p:cNvPr id="51" name="object 51"/>
          <p:cNvSpPr txBox="1"/>
          <p:nvPr/>
        </p:nvSpPr>
        <p:spPr>
          <a:xfrm>
            <a:off x="1476247" y="3586098"/>
            <a:ext cx="12992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Image</a:t>
            </a:r>
            <a:r>
              <a:rPr sz="1200" spc="-7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Resolution</a:t>
            </a:r>
            <a:endParaRPr sz="1200">
              <a:latin typeface="微软雅黑" panose="020B0503020204020204" charset="-122"/>
              <a:cs typeface="微软雅黑" panose="020B0503020204020204" charset="-122"/>
            </a:endParaRPr>
          </a:p>
        </p:txBody>
      </p:sp>
      <p:sp>
        <p:nvSpPr>
          <p:cNvPr id="52" name="object 52"/>
          <p:cNvSpPr txBox="1"/>
          <p:nvPr/>
        </p:nvSpPr>
        <p:spPr>
          <a:xfrm>
            <a:off x="4631690" y="3705733"/>
            <a:ext cx="11880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of </a:t>
            </a:r>
            <a:r>
              <a:rPr sz="1200" dirty="0">
                <a:latin typeface="微软雅黑" panose="020B0503020204020204" charset="-122"/>
                <a:cs typeface="微软雅黑" panose="020B0503020204020204" charset="-122"/>
              </a:rPr>
              <a:t>Photos</a:t>
            </a:r>
            <a:r>
              <a:rPr sz="1200" spc="-130" dirty="0">
                <a:latin typeface="微软雅黑" panose="020B0503020204020204" charset="-122"/>
                <a:cs typeface="微软雅黑" panose="020B0503020204020204" charset="-122"/>
              </a:rPr>
              <a:t> </a:t>
            </a:r>
            <a:r>
              <a:rPr sz="1200" spc="-25" dirty="0">
                <a:latin typeface="微软雅黑" panose="020B0503020204020204" charset="-122"/>
                <a:cs typeface="微软雅黑" panose="020B0503020204020204" charset="-122"/>
              </a:rPr>
              <a:t>Taken</a:t>
            </a:r>
            <a:endParaRPr sz="1200">
              <a:latin typeface="微软雅黑" panose="020B0503020204020204" charset="-122"/>
              <a:cs typeface="微软雅黑" panose="020B0503020204020204" charset="-122"/>
            </a:endParaRPr>
          </a:p>
        </p:txBody>
      </p:sp>
      <p:sp>
        <p:nvSpPr>
          <p:cNvPr id="53" name="object 53"/>
          <p:cNvSpPr txBox="1"/>
          <p:nvPr/>
        </p:nvSpPr>
        <p:spPr>
          <a:xfrm>
            <a:off x="6656323" y="3719448"/>
            <a:ext cx="10534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Audio </a:t>
            </a:r>
            <a:r>
              <a:rPr sz="1200" spc="-10" dirty="0">
                <a:latin typeface="微软雅黑" panose="020B0503020204020204" charset="-122"/>
                <a:cs typeface="微软雅黑" panose="020B0503020204020204" charset="-122"/>
              </a:rPr>
              <a:t>Rec</a:t>
            </a:r>
            <a:r>
              <a:rPr sz="1200" spc="-114"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p:txBody>
      </p:sp>
      <p:sp>
        <p:nvSpPr>
          <p:cNvPr id="54" name="object 54"/>
          <p:cNvSpPr txBox="1"/>
          <p:nvPr/>
        </p:nvSpPr>
        <p:spPr>
          <a:xfrm>
            <a:off x="8194040" y="3558413"/>
            <a:ext cx="12700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Video</a:t>
            </a:r>
            <a:r>
              <a:rPr sz="1200" spc="-5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Resolution</a:t>
            </a:r>
            <a:endParaRPr sz="1200">
              <a:latin typeface="微软雅黑" panose="020B0503020204020204" charset="-122"/>
              <a:cs typeface="微软雅黑" panose="020B0503020204020204" charset="-122"/>
            </a:endParaRPr>
          </a:p>
        </p:txBody>
      </p:sp>
      <p:sp>
        <p:nvSpPr>
          <p:cNvPr id="55" name="object 55"/>
          <p:cNvSpPr txBox="1"/>
          <p:nvPr/>
        </p:nvSpPr>
        <p:spPr>
          <a:xfrm>
            <a:off x="3330955" y="3759834"/>
            <a:ext cx="4699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微软雅黑" panose="020B0503020204020204" charset="-122"/>
                <a:cs typeface="微软雅黑" panose="020B0503020204020204" charset="-122"/>
              </a:rPr>
              <a:t>Sig</a:t>
            </a:r>
            <a:r>
              <a:rPr sz="1200" spc="-10" dirty="0">
                <a:latin typeface="微软雅黑" panose="020B0503020204020204" charset="-122"/>
                <a:cs typeface="微软雅黑" panose="020B0503020204020204" charset="-122"/>
              </a:rPr>
              <a:t>n</a:t>
            </a:r>
            <a:r>
              <a:rPr sz="1200" spc="-5" dirty="0">
                <a:latin typeface="微软雅黑" panose="020B0503020204020204" charset="-122"/>
                <a:cs typeface="微软雅黑" panose="020B0503020204020204" charset="-122"/>
              </a:rPr>
              <a:t>a</a:t>
            </a:r>
            <a:r>
              <a:rPr sz="1200" dirty="0">
                <a:latin typeface="微软雅黑" panose="020B0503020204020204" charset="-122"/>
                <a:cs typeface="微软雅黑" panose="020B0503020204020204" charset="-122"/>
              </a:rPr>
              <a:t>l</a:t>
            </a:r>
            <a:endParaRPr sz="1200">
              <a:latin typeface="微软雅黑" panose="020B0503020204020204" charset="-122"/>
              <a:cs typeface="微软雅黑" panose="020B0503020204020204" charset="-122"/>
            </a:endParaRPr>
          </a:p>
        </p:txBody>
      </p:sp>
      <p:sp>
        <p:nvSpPr>
          <p:cNvPr id="56" name="object 56"/>
          <p:cNvSpPr txBox="1"/>
          <p:nvPr/>
        </p:nvSpPr>
        <p:spPr>
          <a:xfrm>
            <a:off x="3983228" y="4126484"/>
            <a:ext cx="879475" cy="268605"/>
          </a:xfrm>
          <a:prstGeom prst="rect">
            <a:avLst/>
          </a:prstGeom>
        </p:spPr>
        <p:txBody>
          <a:bodyPr vert="horz" wrap="square" lIns="0" tIns="12065" rIns="0" bIns="0" rtlCol="0">
            <a:spAutoFit/>
          </a:bodyPr>
          <a:lstStyle/>
          <a:p>
            <a:pPr marL="12700">
              <a:lnSpc>
                <a:spcPct val="100000"/>
              </a:lnSpc>
              <a:spcBef>
                <a:spcPts val="95"/>
              </a:spcBef>
            </a:pPr>
            <a:r>
              <a:rPr sz="1600" spc="-50" dirty="0">
                <a:latin typeface="Calibri" panose="020F0502020204030204"/>
                <a:cs typeface="Calibri" panose="020F0502020204030204"/>
              </a:rPr>
              <a:t>0000/0888</a:t>
            </a:r>
            <a:endParaRPr sz="1600">
              <a:latin typeface="Calibri" panose="020F0502020204030204"/>
              <a:cs typeface="Calibri" panose="020F0502020204030204"/>
            </a:endParaRPr>
          </a:p>
        </p:txBody>
      </p:sp>
      <p:sp>
        <p:nvSpPr>
          <p:cNvPr id="57" name="object 57"/>
          <p:cNvSpPr txBox="1"/>
          <p:nvPr/>
        </p:nvSpPr>
        <p:spPr>
          <a:xfrm>
            <a:off x="6310375" y="4215003"/>
            <a:ext cx="9258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Video</a:t>
            </a:r>
            <a:r>
              <a:rPr sz="1200" spc="-6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Mode</a:t>
            </a:r>
            <a:endParaRPr sz="1200">
              <a:latin typeface="微软雅黑" panose="020B0503020204020204" charset="-122"/>
              <a:cs typeface="微软雅黑" panose="020B0503020204020204" charset="-122"/>
            </a:endParaRPr>
          </a:p>
        </p:txBody>
      </p:sp>
      <p:sp>
        <p:nvSpPr>
          <p:cNvPr id="58" name="object 58"/>
          <p:cNvSpPr txBox="1"/>
          <p:nvPr/>
        </p:nvSpPr>
        <p:spPr>
          <a:xfrm>
            <a:off x="9832086" y="3549014"/>
            <a:ext cx="1177290" cy="513080"/>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Available</a:t>
            </a:r>
            <a:r>
              <a:rPr sz="1200" spc="-12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Video</a:t>
            </a:r>
            <a:endParaRPr sz="1200">
              <a:latin typeface="微软雅黑" panose="020B0503020204020204" charset="-122"/>
              <a:cs typeface="微软雅黑" panose="020B0503020204020204" charset="-122"/>
            </a:endParaRPr>
          </a:p>
          <a:p>
            <a:pPr marL="13970">
              <a:lnSpc>
                <a:spcPct val="100000"/>
              </a:lnSpc>
              <a:spcBef>
                <a:spcPts val="960"/>
              </a:spcBef>
            </a:pPr>
            <a:r>
              <a:rPr sz="1200" spc="-5" dirty="0">
                <a:latin typeface="微软雅黑" panose="020B0503020204020204" charset="-122"/>
                <a:cs typeface="微软雅黑" panose="020B0503020204020204" charset="-122"/>
              </a:rPr>
              <a:t>Recording</a:t>
            </a:r>
            <a:r>
              <a:rPr sz="1200" spc="-5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Time</a:t>
            </a:r>
            <a:endParaRPr sz="1200">
              <a:latin typeface="微软雅黑" panose="020B0503020204020204" charset="-122"/>
              <a:cs typeface="微软雅黑" panose="020B0503020204020204" charset="-122"/>
            </a:endParaRPr>
          </a:p>
        </p:txBody>
      </p:sp>
      <p:sp>
        <p:nvSpPr>
          <p:cNvPr id="59" name="object 59"/>
          <p:cNvSpPr txBox="1"/>
          <p:nvPr/>
        </p:nvSpPr>
        <p:spPr>
          <a:xfrm>
            <a:off x="1069339" y="4195444"/>
            <a:ext cx="1207770" cy="541020"/>
          </a:xfrm>
          <a:prstGeom prst="rect">
            <a:avLst/>
          </a:prstGeom>
        </p:spPr>
        <p:txBody>
          <a:bodyPr vert="horz" wrap="square" lIns="0" tIns="12700" rIns="0" bIns="0" rtlCol="0">
            <a:spAutoFit/>
          </a:bodyPr>
          <a:lstStyle/>
          <a:p>
            <a:pPr marL="160020">
              <a:lnSpc>
                <a:spcPct val="100000"/>
              </a:lnSpc>
              <a:spcBef>
                <a:spcPts val="100"/>
              </a:spcBef>
            </a:pPr>
            <a:r>
              <a:rPr sz="1200" spc="-5" dirty="0">
                <a:latin typeface="微软雅黑" panose="020B0503020204020204" charset="-122"/>
                <a:cs typeface="微软雅黑" panose="020B0503020204020204" charset="-122"/>
              </a:rPr>
              <a:t>Camera</a:t>
            </a:r>
            <a:r>
              <a:rPr sz="1200" spc="-7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Mode</a:t>
            </a:r>
            <a:endParaRPr sz="1200">
              <a:latin typeface="微软雅黑" panose="020B0503020204020204" charset="-122"/>
              <a:cs typeface="微软雅黑" panose="020B0503020204020204" charset="-122"/>
            </a:endParaRPr>
          </a:p>
          <a:p>
            <a:pPr marL="12700">
              <a:lnSpc>
                <a:spcPct val="100000"/>
              </a:lnSpc>
              <a:spcBef>
                <a:spcPts val="1175"/>
              </a:spcBef>
            </a:pPr>
            <a:r>
              <a:rPr sz="1200" spc="-5" dirty="0">
                <a:latin typeface="微软雅黑" panose="020B0503020204020204" charset="-122"/>
                <a:cs typeface="微软雅黑" panose="020B0503020204020204" charset="-122"/>
              </a:rPr>
              <a:t>Time Stamp</a:t>
            </a:r>
            <a:r>
              <a:rPr sz="1200" spc="-10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p:txBody>
      </p:sp>
      <p:sp>
        <p:nvSpPr>
          <p:cNvPr id="60" name="object 60"/>
          <p:cNvSpPr txBox="1"/>
          <p:nvPr/>
        </p:nvSpPr>
        <p:spPr>
          <a:xfrm>
            <a:off x="2575039" y="4421251"/>
            <a:ext cx="137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panose="020F0502020204030204"/>
                <a:cs typeface="Calibri" panose="020F0502020204030204"/>
              </a:rPr>
              <a:t>T</a:t>
            </a:r>
            <a:endParaRPr sz="1800">
              <a:latin typeface="Calibri" panose="020F0502020204030204"/>
              <a:cs typeface="Calibri" panose="020F0502020204030204"/>
            </a:endParaRPr>
          </a:p>
        </p:txBody>
      </p:sp>
      <p:sp>
        <p:nvSpPr>
          <p:cNvPr id="61" name="object 61"/>
          <p:cNvSpPr txBox="1"/>
          <p:nvPr/>
        </p:nvSpPr>
        <p:spPr>
          <a:xfrm>
            <a:off x="7567676" y="4427334"/>
            <a:ext cx="1371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panose="020F0502020204030204"/>
                <a:cs typeface="Calibri" panose="020F0502020204030204"/>
              </a:rPr>
              <a:t>T</a:t>
            </a:r>
            <a:endParaRPr sz="1800">
              <a:latin typeface="Calibri" panose="020F0502020204030204"/>
              <a:cs typeface="Calibri" panose="020F0502020204030204"/>
            </a:endParaRPr>
          </a:p>
        </p:txBody>
      </p:sp>
      <p:sp>
        <p:nvSpPr>
          <p:cNvPr id="62" name="object 62"/>
          <p:cNvSpPr txBox="1"/>
          <p:nvPr/>
        </p:nvSpPr>
        <p:spPr>
          <a:xfrm>
            <a:off x="6197600" y="4909693"/>
            <a:ext cx="10610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Time Scan</a:t>
            </a:r>
            <a:r>
              <a:rPr sz="1200" spc="-8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ON</a:t>
            </a:r>
            <a:endParaRPr sz="1200">
              <a:latin typeface="微软雅黑" panose="020B0503020204020204" charset="-122"/>
              <a:cs typeface="微软雅黑" panose="020B0503020204020204" charset="-122"/>
            </a:endParaRPr>
          </a:p>
        </p:txBody>
      </p:sp>
      <p:sp>
        <p:nvSpPr>
          <p:cNvPr id="63" name="object 63"/>
          <p:cNvSpPr txBox="1"/>
          <p:nvPr/>
        </p:nvSpPr>
        <p:spPr>
          <a:xfrm>
            <a:off x="5225288" y="5606922"/>
            <a:ext cx="6153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微软雅黑" panose="020B0503020204020204" charset="-122"/>
                <a:cs typeface="微软雅黑" panose="020B0503020204020204" charset="-122"/>
              </a:rPr>
              <a:t>SD</a:t>
            </a:r>
            <a:r>
              <a:rPr sz="1200" spc="-80"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Card</a:t>
            </a:r>
            <a:endParaRPr sz="1200">
              <a:latin typeface="微软雅黑" panose="020B0503020204020204" charset="-122"/>
              <a:cs typeface="微软雅黑" panose="020B0503020204020204" charset="-122"/>
            </a:endParaRPr>
          </a:p>
        </p:txBody>
      </p:sp>
      <p:sp>
        <p:nvSpPr>
          <p:cNvPr id="64" name="object 64"/>
          <p:cNvSpPr txBox="1"/>
          <p:nvPr/>
        </p:nvSpPr>
        <p:spPr>
          <a:xfrm>
            <a:off x="6292088" y="5639434"/>
            <a:ext cx="9594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微软雅黑" panose="020B0503020204020204" charset="-122"/>
                <a:cs typeface="微软雅黑" panose="020B0503020204020204" charset="-122"/>
              </a:rPr>
              <a:t>Battery</a:t>
            </a:r>
            <a:r>
              <a:rPr sz="1200" spc="-65" dirty="0">
                <a:latin typeface="微软雅黑" panose="020B0503020204020204" charset="-122"/>
                <a:cs typeface="微软雅黑" panose="020B0503020204020204" charset="-122"/>
              </a:rPr>
              <a:t> </a:t>
            </a:r>
            <a:r>
              <a:rPr sz="1200" spc="-5" dirty="0">
                <a:latin typeface="微软雅黑" panose="020B0503020204020204" charset="-122"/>
                <a:cs typeface="微软雅黑" panose="020B0503020204020204" charset="-122"/>
              </a:rPr>
              <a:t>Level</a:t>
            </a:r>
            <a:endParaRPr sz="1200">
              <a:latin typeface="微软雅黑" panose="020B0503020204020204" charset="-122"/>
              <a:cs typeface="微软雅黑" panose="020B0503020204020204" charset="-122"/>
            </a:endParaRPr>
          </a:p>
        </p:txBody>
      </p:sp>
      <p:sp>
        <p:nvSpPr>
          <p:cNvPr id="65" name="object 65"/>
          <p:cNvSpPr txBox="1"/>
          <p:nvPr/>
        </p:nvSpPr>
        <p:spPr>
          <a:xfrm>
            <a:off x="2835655" y="4139436"/>
            <a:ext cx="301625" cy="268605"/>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panose="020F0502020204030204"/>
                <a:cs typeface="Calibri" panose="020F0502020204030204"/>
              </a:rPr>
              <a:t>5</a:t>
            </a:r>
            <a:r>
              <a:rPr sz="1600" spc="-5" dirty="0">
                <a:latin typeface="Calibri" panose="020F0502020204030204"/>
                <a:cs typeface="Calibri" panose="020F0502020204030204"/>
              </a:rPr>
              <a:t>M</a:t>
            </a:r>
            <a:endParaRPr sz="1600">
              <a:latin typeface="Calibri" panose="020F0502020204030204"/>
              <a:cs typeface="Calibri" panose="020F0502020204030204"/>
            </a:endParaRPr>
          </a:p>
        </p:txBody>
      </p:sp>
      <p:sp>
        <p:nvSpPr>
          <p:cNvPr id="66" name="object 66"/>
          <p:cNvSpPr txBox="1"/>
          <p:nvPr/>
        </p:nvSpPr>
        <p:spPr>
          <a:xfrm>
            <a:off x="8532366" y="4144759"/>
            <a:ext cx="540385" cy="268605"/>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panose="020F0502020204030204"/>
                <a:cs typeface="Calibri" panose="020F0502020204030204"/>
              </a:rPr>
              <a:t>1080</a:t>
            </a:r>
            <a:r>
              <a:rPr sz="1600" spc="-5" dirty="0">
                <a:latin typeface="Calibri" panose="020F0502020204030204"/>
                <a:cs typeface="Calibri" panose="020F0502020204030204"/>
              </a:rPr>
              <a:t>P</a:t>
            </a:r>
            <a:endParaRPr sz="1600">
              <a:latin typeface="Calibri" panose="020F0502020204030204"/>
              <a:cs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7" y="6414769"/>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2" y="744854"/>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717550" y="414655"/>
            <a:ext cx="5657215" cy="28956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lang="en-US" sz="1200" u="none" spc="-5" dirty="0"/>
          </a:p>
        </p:txBody>
      </p:sp>
      <p:sp>
        <p:nvSpPr>
          <p:cNvPr id="7" name="object 7"/>
          <p:cNvSpPr/>
          <p:nvPr/>
        </p:nvSpPr>
        <p:spPr>
          <a:xfrm>
            <a:off x="4219955" y="949452"/>
            <a:ext cx="309371" cy="173736"/>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2532887" y="952500"/>
            <a:ext cx="295656" cy="172212"/>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4219955" y="2564892"/>
            <a:ext cx="306324" cy="172212"/>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2526791" y="4197096"/>
            <a:ext cx="295656" cy="172212"/>
          </a:xfrm>
          <a:prstGeom prst="rect">
            <a:avLst/>
          </a:prstGeom>
          <a:blipFill>
            <a:blip r:embed="rId2" cstate="print"/>
            <a:stretch>
              <a:fillRect/>
            </a:stretch>
          </a:blipFill>
        </p:spPr>
        <p:txBody>
          <a:bodyPr wrap="square" lIns="0" tIns="0" rIns="0" bIns="0" rtlCol="0"/>
          <a:lstStyle/>
          <a:p/>
        </p:txBody>
      </p:sp>
      <p:sp>
        <p:nvSpPr>
          <p:cNvPr id="37" name="object 3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9</a:t>
            </a:r>
            <a:endParaRPr lang="en-US" sz="1200" dirty="0"/>
          </a:p>
        </p:txBody>
      </p:sp>
      <p:sp>
        <p:nvSpPr>
          <p:cNvPr id="17" name="object 17"/>
          <p:cNvSpPr txBox="1"/>
          <p:nvPr/>
        </p:nvSpPr>
        <p:spPr>
          <a:xfrm>
            <a:off x="3126739" y="964819"/>
            <a:ext cx="7321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Set</a:t>
            </a:r>
            <a:r>
              <a:rPr sz="1200" b="1" spc="-6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Clock</a:t>
            </a:r>
            <a:endParaRPr sz="1200">
              <a:latin typeface="微软雅黑" panose="020B0503020204020204" charset="-122"/>
              <a:cs typeface="微软雅黑" panose="020B0503020204020204" charset="-122"/>
            </a:endParaRPr>
          </a:p>
        </p:txBody>
      </p:sp>
      <p:sp>
        <p:nvSpPr>
          <p:cNvPr id="18" name="object 18"/>
          <p:cNvSpPr txBox="1"/>
          <p:nvPr/>
        </p:nvSpPr>
        <p:spPr>
          <a:xfrm>
            <a:off x="3407155" y="1560703"/>
            <a:ext cx="2578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p:txBody>
      </p:sp>
      <p:sp>
        <p:nvSpPr>
          <p:cNvPr id="20" name="object 20"/>
          <p:cNvSpPr txBox="1"/>
          <p:nvPr/>
        </p:nvSpPr>
        <p:spPr>
          <a:xfrm>
            <a:off x="2562860" y="2197734"/>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1" name="object 21"/>
          <p:cNvSpPr txBox="1"/>
          <p:nvPr/>
        </p:nvSpPr>
        <p:spPr>
          <a:xfrm>
            <a:off x="3440683" y="22070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2" name="object 22"/>
          <p:cNvSpPr txBox="1"/>
          <p:nvPr/>
        </p:nvSpPr>
        <p:spPr>
          <a:xfrm>
            <a:off x="4053319" y="2196210"/>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23" name="object 23"/>
          <p:cNvSpPr txBox="1"/>
          <p:nvPr/>
        </p:nvSpPr>
        <p:spPr>
          <a:xfrm>
            <a:off x="3257803" y="2560434"/>
            <a:ext cx="47244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Mo</a:t>
            </a:r>
            <a:r>
              <a:rPr sz="1200" b="1" spc="-10" dirty="0">
                <a:solidFill>
                  <a:srgbClr val="FFFFFF"/>
                </a:solidFill>
                <a:latin typeface="微软雅黑" panose="020B0503020204020204" charset="-122"/>
                <a:cs typeface="微软雅黑" panose="020B0503020204020204" charset="-122"/>
              </a:rPr>
              <a:t>d</a:t>
            </a:r>
            <a:r>
              <a:rPr sz="1200" b="1" dirty="0">
                <a:solidFill>
                  <a:srgbClr val="FFFFFF"/>
                </a:solidFill>
                <a:latin typeface="微软雅黑" panose="020B0503020204020204" charset="-122"/>
                <a:cs typeface="微软雅黑" panose="020B0503020204020204" charset="-122"/>
              </a:rPr>
              <a:t>e</a:t>
            </a:r>
            <a:endParaRPr sz="1200">
              <a:latin typeface="微软雅黑" panose="020B0503020204020204" charset="-122"/>
              <a:cs typeface="微软雅黑" panose="020B0503020204020204" charset="-122"/>
            </a:endParaRPr>
          </a:p>
        </p:txBody>
      </p:sp>
      <p:sp>
        <p:nvSpPr>
          <p:cNvPr id="25" name="object 25"/>
          <p:cNvSpPr txBox="1"/>
          <p:nvPr/>
        </p:nvSpPr>
        <p:spPr>
          <a:xfrm>
            <a:off x="3242563" y="2885059"/>
            <a:ext cx="584200" cy="75882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C</a:t>
            </a:r>
            <a:r>
              <a:rPr sz="1200" spc="-5" dirty="0">
                <a:solidFill>
                  <a:srgbClr val="FFFFFF"/>
                </a:solidFill>
                <a:latin typeface="微软雅黑" panose="020B0503020204020204" charset="-122"/>
                <a:cs typeface="微软雅黑" panose="020B0503020204020204" charset="-122"/>
              </a:rPr>
              <a:t>a</a:t>
            </a:r>
            <a:r>
              <a:rPr sz="1200" dirty="0">
                <a:solidFill>
                  <a:srgbClr val="FFFFFF"/>
                </a:solidFill>
                <a:latin typeface="微软雅黑" panose="020B0503020204020204" charset="-122"/>
                <a:cs typeface="微软雅黑" panose="020B0503020204020204" charset="-122"/>
              </a:rPr>
              <a:t>me</a:t>
            </a:r>
            <a:r>
              <a:rPr sz="1200" spc="-5" dirty="0">
                <a:solidFill>
                  <a:srgbClr val="FFFFFF"/>
                </a:solidFill>
                <a:latin typeface="微软雅黑" panose="020B0503020204020204" charset="-122"/>
                <a:cs typeface="微软雅黑" panose="020B0503020204020204" charset="-122"/>
              </a:rPr>
              <a:t>r</a:t>
            </a:r>
            <a:r>
              <a:rPr sz="1200" dirty="0">
                <a:solidFill>
                  <a:srgbClr val="FFFFFF"/>
                </a:solidFill>
                <a:latin typeface="微软雅黑" panose="020B0503020204020204" charset="-122"/>
                <a:cs typeface="微软雅黑" panose="020B0503020204020204" charset="-122"/>
              </a:rPr>
              <a:t>a</a:t>
            </a:r>
            <a:endParaRPr sz="1200">
              <a:latin typeface="微软雅黑" panose="020B0503020204020204" charset="-122"/>
              <a:cs typeface="微软雅黑" panose="020B0503020204020204" charset="-122"/>
            </a:endParaRPr>
          </a:p>
          <a:p>
            <a:pPr marL="120650" marR="76200" indent="-45720">
              <a:lnSpc>
                <a:spcPct val="131000"/>
              </a:lnSpc>
              <a:spcBef>
                <a:spcPts val="565"/>
              </a:spcBef>
            </a:pPr>
            <a:r>
              <a:rPr sz="1200" dirty="0">
                <a:solidFill>
                  <a:srgbClr val="FFFFFF"/>
                </a:solidFill>
                <a:latin typeface="微软雅黑" panose="020B0503020204020204" charset="-122"/>
                <a:cs typeface="微软雅黑" panose="020B0503020204020204" charset="-122"/>
              </a:rPr>
              <a:t>Vid</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o  </a:t>
            </a:r>
            <a:r>
              <a:rPr sz="1200" spc="-5" dirty="0">
                <a:solidFill>
                  <a:srgbClr val="FFFFFF"/>
                </a:solidFill>
                <a:latin typeface="微软雅黑" panose="020B0503020204020204" charset="-122"/>
                <a:cs typeface="微软雅黑" panose="020B0503020204020204" charset="-122"/>
              </a:rPr>
              <a:t>Dual</a:t>
            </a:r>
            <a:endParaRPr sz="1200">
              <a:latin typeface="微软雅黑" panose="020B0503020204020204" charset="-122"/>
              <a:cs typeface="微软雅黑" panose="020B0503020204020204" charset="-122"/>
            </a:endParaRPr>
          </a:p>
        </p:txBody>
      </p:sp>
      <p:sp>
        <p:nvSpPr>
          <p:cNvPr id="27" name="object 27"/>
          <p:cNvSpPr txBox="1"/>
          <p:nvPr/>
        </p:nvSpPr>
        <p:spPr>
          <a:xfrm>
            <a:off x="2561336" y="3805554"/>
            <a:ext cx="716280" cy="208279"/>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8" name="object 28"/>
          <p:cNvSpPr txBox="1"/>
          <p:nvPr/>
        </p:nvSpPr>
        <p:spPr>
          <a:xfrm>
            <a:off x="3454400" y="3820909"/>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9" name="object 29"/>
          <p:cNvSpPr txBox="1"/>
          <p:nvPr/>
        </p:nvSpPr>
        <p:spPr>
          <a:xfrm>
            <a:off x="4051808" y="3804030"/>
            <a:ext cx="2838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30" name="object 30"/>
          <p:cNvSpPr txBox="1"/>
          <p:nvPr/>
        </p:nvSpPr>
        <p:spPr>
          <a:xfrm>
            <a:off x="3074924" y="4186554"/>
            <a:ext cx="8534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Image</a:t>
            </a:r>
            <a:r>
              <a:rPr sz="1200" b="1" spc="-60"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p:txBody>
      </p:sp>
      <p:sp>
        <p:nvSpPr>
          <p:cNvPr id="32" name="object 32"/>
          <p:cNvSpPr txBox="1"/>
          <p:nvPr/>
        </p:nvSpPr>
        <p:spPr>
          <a:xfrm>
            <a:off x="2558287" y="5430126"/>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spc="-10" dirty="0">
                <a:solidFill>
                  <a:srgbClr val="FFFFFF"/>
                </a:solidFill>
                <a:latin typeface="微软雅黑" panose="020B0503020204020204" charset="-122"/>
                <a:cs typeface="微软雅黑" panose="020B0503020204020204" charset="-122"/>
              </a:rPr>
              <a:t>S</a:t>
            </a:r>
            <a:r>
              <a:rPr sz="1200" dirty="0">
                <a:solidFill>
                  <a:srgbClr val="FFFFFF"/>
                </a:solidFill>
                <a:latin typeface="微软雅黑" panose="020B0503020204020204" charset="-122"/>
                <a:cs typeface="微软雅黑" panose="020B0503020204020204" charset="-122"/>
              </a:rPr>
              <a:t>et</a:t>
            </a:r>
            <a:endParaRPr sz="1200">
              <a:latin typeface="微软雅黑" panose="020B0503020204020204" charset="-122"/>
              <a:cs typeface="微软雅黑" panose="020B0503020204020204" charset="-122"/>
            </a:endParaRPr>
          </a:p>
        </p:txBody>
      </p:sp>
      <p:sp>
        <p:nvSpPr>
          <p:cNvPr id="33" name="object 33"/>
          <p:cNvSpPr txBox="1"/>
          <p:nvPr/>
        </p:nvSpPr>
        <p:spPr>
          <a:xfrm>
            <a:off x="3451339" y="54455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34" name="object 34"/>
          <p:cNvSpPr txBox="1"/>
          <p:nvPr/>
        </p:nvSpPr>
        <p:spPr>
          <a:xfrm>
            <a:off x="4048759" y="5428614"/>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5" name="object 35"/>
          <p:cNvSpPr txBox="1"/>
          <p:nvPr/>
        </p:nvSpPr>
        <p:spPr>
          <a:xfrm>
            <a:off x="3398509" y="4488305"/>
            <a:ext cx="339090" cy="779780"/>
          </a:xfrm>
          <a:prstGeom prst="rect">
            <a:avLst/>
          </a:prstGeom>
        </p:spPr>
        <p:txBody>
          <a:bodyPr vert="horz" wrap="square" lIns="0" tIns="82550" rIns="0" bIns="0" rtlCol="0">
            <a:spAutoFit/>
          </a:bodyPr>
          <a:lstStyle/>
          <a:p>
            <a:pPr marL="44450">
              <a:lnSpc>
                <a:spcPct val="100000"/>
              </a:lnSpc>
              <a:spcBef>
                <a:spcPts val="650"/>
              </a:spcBef>
            </a:pPr>
            <a:r>
              <a:rPr sz="1200" dirty="0">
                <a:solidFill>
                  <a:srgbClr val="FFFFFF"/>
                </a:solidFill>
                <a:latin typeface="微软雅黑" panose="020B0503020204020204" charset="-122"/>
                <a:cs typeface="微软雅黑" panose="020B0503020204020204" charset="-122"/>
              </a:rPr>
              <a:t>5M</a:t>
            </a:r>
            <a:endParaRPr sz="1200">
              <a:latin typeface="微软雅黑" panose="020B0503020204020204" charset="-122"/>
              <a:cs typeface="微软雅黑" panose="020B0503020204020204" charset="-122"/>
            </a:endParaRPr>
          </a:p>
          <a:p>
            <a:pPr marL="12700">
              <a:lnSpc>
                <a:spcPct val="100000"/>
              </a:lnSpc>
              <a:spcBef>
                <a:spcPts val="550"/>
              </a:spcBef>
            </a:pPr>
            <a:r>
              <a:rPr sz="1200" spc="-65" dirty="0">
                <a:solidFill>
                  <a:srgbClr val="FFFFFF"/>
                </a:solidFill>
                <a:latin typeface="微软雅黑" panose="020B0503020204020204" charset="-122"/>
                <a:cs typeface="微软雅黑" panose="020B0503020204020204" charset="-122"/>
              </a:rPr>
              <a:t>16M</a:t>
            </a:r>
            <a:endParaRPr sz="1200">
              <a:latin typeface="微软雅黑" panose="020B0503020204020204" charset="-122"/>
              <a:cs typeface="微软雅黑" panose="020B0503020204020204" charset="-122"/>
            </a:endParaRPr>
          </a:p>
          <a:p>
            <a:pPr marL="20955">
              <a:lnSpc>
                <a:spcPct val="100000"/>
              </a:lnSpc>
              <a:spcBef>
                <a:spcPts val="520"/>
              </a:spcBef>
            </a:pPr>
            <a:r>
              <a:rPr sz="1200" spc="-50" dirty="0">
                <a:solidFill>
                  <a:srgbClr val="FFFFFF"/>
                </a:solidFill>
                <a:latin typeface="微软雅黑" panose="020B0503020204020204" charset="-122"/>
                <a:cs typeface="微软雅黑" panose="020B0503020204020204" charset="-122"/>
              </a:rPr>
              <a:t>30</a:t>
            </a:r>
            <a:r>
              <a:rPr sz="1200" spc="-95" dirty="0">
                <a:solidFill>
                  <a:srgbClr val="FFFFFF"/>
                </a:solidFill>
                <a:latin typeface="微软雅黑" panose="020B0503020204020204" charset="-122"/>
                <a:cs typeface="微软雅黑" panose="020B0503020204020204" charset="-122"/>
              </a:rPr>
              <a:t>M</a:t>
            </a:r>
            <a:endParaRPr sz="1200">
              <a:latin typeface="微软雅黑" panose="020B0503020204020204" charset="-122"/>
              <a:cs typeface="微软雅黑" panose="020B0503020204020204" charset="-122"/>
            </a:endParaRPr>
          </a:p>
        </p:txBody>
      </p:sp>
      <p:pic>
        <p:nvPicPr>
          <p:cNvPr id="42" name="图片 41"/>
          <p:cNvPicPr>
            <a:picLocks noChangeAspect="1"/>
          </p:cNvPicPr>
          <p:nvPr>
            <p:custDataLst>
              <p:tags r:id="rId4"/>
            </p:custDataLst>
          </p:nvPr>
        </p:nvPicPr>
        <p:blipFill>
          <a:blip r:embed="rId5"/>
          <a:stretch>
            <a:fillRect/>
          </a:stretch>
        </p:blipFill>
        <p:spPr>
          <a:xfrm>
            <a:off x="844550" y="914400"/>
            <a:ext cx="695325" cy="590550"/>
          </a:xfrm>
          <a:prstGeom prst="rect">
            <a:avLst/>
          </a:prstGeom>
        </p:spPr>
      </p:pic>
      <p:sp>
        <p:nvSpPr>
          <p:cNvPr id="43" name="object 5"/>
          <p:cNvSpPr txBox="1"/>
          <p:nvPr>
            <p:custDataLst>
              <p:tags r:id="rId6"/>
            </p:custDataLst>
          </p:nvPr>
        </p:nvSpPr>
        <p:spPr>
          <a:xfrm>
            <a:off x="755015" y="1949450"/>
            <a:ext cx="10532745" cy="3928745"/>
          </a:xfrm>
          <a:prstGeom prst="rect">
            <a:avLst/>
          </a:prstGeom>
        </p:spPr>
        <p:txBody>
          <a:bodyPr vert="horz" wrap="square" lIns="0" tIns="12700" rIns="0" bIns="0" rtlCol="0">
            <a:spAutoFit/>
          </a:bodyPr>
          <a:p>
            <a:pPr marL="12700">
              <a:lnSpc>
                <a:spcPct val="100000"/>
              </a:lnSpc>
              <a:spcBef>
                <a:spcPts val="100"/>
              </a:spcBef>
            </a:pPr>
            <a:r>
              <a:rPr sz="1800" b="1" spc="-5" dirty="0">
                <a:latin typeface="Calibri" panose="020F0502020204030204"/>
                <a:cs typeface="Calibri" panose="020F0502020204030204"/>
              </a:rPr>
              <a:t>Mode:</a:t>
            </a:r>
            <a:r>
              <a:rPr sz="1800" b="1" spc="-20" dirty="0">
                <a:latin typeface="Calibri" panose="020F0502020204030204"/>
                <a:cs typeface="Calibri" panose="020F0502020204030204"/>
              </a:rPr>
              <a:t> </a:t>
            </a:r>
            <a:r>
              <a:rPr sz="1800" spc="-10" dirty="0">
                <a:latin typeface="Calibri" panose="020F0502020204030204"/>
                <a:cs typeface="Calibri" panose="020F0502020204030204"/>
              </a:rPr>
              <a:t>Photo,</a:t>
            </a:r>
            <a:r>
              <a:rPr sz="1800" spc="-20" dirty="0">
                <a:latin typeface="Calibri" panose="020F0502020204030204"/>
                <a:cs typeface="Calibri" panose="020F0502020204030204"/>
              </a:rPr>
              <a:t> </a:t>
            </a:r>
            <a:r>
              <a:rPr sz="1800" spc="-10" dirty="0">
                <a:latin typeface="Calibri" panose="020F0502020204030204"/>
                <a:cs typeface="Calibri" panose="020F0502020204030204"/>
              </a:rPr>
              <a:t>Video,</a:t>
            </a:r>
            <a:r>
              <a:rPr sz="1800" spc="-20" dirty="0">
                <a:latin typeface="Calibri" panose="020F0502020204030204"/>
                <a:cs typeface="Calibri" panose="020F0502020204030204"/>
              </a:rPr>
              <a:t> </a:t>
            </a:r>
            <a:r>
              <a:rPr lang="en-US" sz="1800" spc="-20" dirty="0">
                <a:latin typeface="Calibri" panose="020F0502020204030204"/>
                <a:cs typeface="Calibri" panose="020F0502020204030204"/>
              </a:rPr>
              <a:t>Dual</a:t>
            </a:r>
            <a:endParaRPr lang="en-US" sz="1800" spc="-20" dirty="0">
              <a:latin typeface="Calibri" panose="020F0502020204030204"/>
              <a:cs typeface="Calibri" panose="020F0502020204030204"/>
            </a:endParaRPr>
          </a:p>
          <a:p>
            <a:pPr marL="12700">
              <a:lnSpc>
                <a:spcPct val="100000"/>
              </a:lnSpc>
              <a:spcBef>
                <a:spcPts val="100"/>
              </a:spcBef>
            </a:pPr>
            <a:endParaRPr sz="1800" spc="-5" dirty="0">
              <a:latin typeface="Calibri" panose="020F0502020204030204"/>
              <a:cs typeface="Calibri" panose="020F0502020204030204"/>
            </a:endParaRPr>
          </a:p>
          <a:p>
            <a:pPr marL="12700">
              <a:lnSpc>
                <a:spcPct val="100000"/>
              </a:lnSpc>
              <a:spcBef>
                <a:spcPts val="100"/>
              </a:spcBef>
            </a:pPr>
            <a:r>
              <a:rPr sz="1800" b="1" spc="-5" dirty="0">
                <a:latin typeface="Calibri" panose="020F0502020204030204"/>
                <a:cs typeface="Calibri" panose="020F0502020204030204"/>
              </a:rPr>
              <a:t>Flash Mode:</a:t>
            </a:r>
            <a:r>
              <a:rPr lang="en-US" sz="1800" spc="-5" dirty="0">
                <a:latin typeface="Calibri" panose="020F0502020204030204"/>
                <a:cs typeface="Calibri" panose="020F0502020204030204"/>
              </a:rPr>
              <a:t>Long Range,Motion Fast,Short Range</a:t>
            </a:r>
            <a:endParaRPr lang="en-US" sz="1800" spc="-5" dirty="0">
              <a:latin typeface="Calibri" panose="020F0502020204030204"/>
              <a:cs typeface="Calibri" panose="020F0502020204030204"/>
            </a:endParaRPr>
          </a:p>
          <a:p>
            <a:pPr marL="12700">
              <a:lnSpc>
                <a:spcPct val="100000"/>
              </a:lnSpc>
              <a:spcBef>
                <a:spcPts val="100"/>
              </a:spcBef>
            </a:pPr>
            <a:endParaRPr sz="1800">
              <a:latin typeface="Calibri" panose="020F0502020204030204"/>
              <a:cs typeface="Calibri" panose="020F0502020204030204"/>
            </a:endParaRPr>
          </a:p>
          <a:p>
            <a:pPr marL="12700" marR="5080">
              <a:lnSpc>
                <a:spcPct val="100000"/>
              </a:lnSpc>
            </a:pPr>
            <a:r>
              <a:rPr sz="1800" b="1" dirty="0">
                <a:latin typeface="Calibri" panose="020F0502020204030204"/>
                <a:cs typeface="Calibri" panose="020F0502020204030204"/>
              </a:rPr>
              <a:t>PIR</a:t>
            </a:r>
            <a:r>
              <a:rPr sz="1800" b="1" spc="-5" dirty="0">
                <a:latin typeface="Calibri" panose="020F0502020204030204"/>
                <a:cs typeface="Calibri" panose="020F0502020204030204"/>
              </a:rPr>
              <a:t> </a:t>
            </a:r>
            <a:r>
              <a:rPr sz="1800" b="1" spc="-10" dirty="0">
                <a:latin typeface="Calibri" panose="020F0502020204030204"/>
                <a:cs typeface="Calibri" panose="020F0502020204030204"/>
              </a:rPr>
              <a:t>Interval:</a:t>
            </a:r>
            <a:r>
              <a:rPr sz="1800" b="1" spc="-5" dirty="0">
                <a:latin typeface="Calibri" panose="020F0502020204030204"/>
                <a:cs typeface="Calibri" panose="020F0502020204030204"/>
              </a:rPr>
              <a:t> </a:t>
            </a:r>
            <a:r>
              <a:rPr sz="1800" spc="-15" dirty="0">
                <a:latin typeface="Calibri" panose="020F0502020204030204"/>
                <a:cs typeface="Calibri" panose="020F0502020204030204"/>
              </a:rPr>
              <a:t>Defaulted</a:t>
            </a:r>
            <a:r>
              <a:rPr sz="1800" dirty="0">
                <a:latin typeface="Calibri" panose="020F0502020204030204"/>
                <a:cs typeface="Calibri" panose="020F0502020204030204"/>
              </a:rPr>
              <a:t> </a:t>
            </a:r>
            <a:r>
              <a:rPr sz="1800" spc="-5" dirty="0">
                <a:latin typeface="Calibri" panose="020F0502020204030204"/>
                <a:cs typeface="Calibri" panose="020F0502020204030204"/>
              </a:rPr>
              <a:t>30seconds, optional</a:t>
            </a:r>
            <a:r>
              <a:rPr sz="1800" dirty="0">
                <a:latin typeface="Calibri" panose="020F0502020204030204"/>
                <a:cs typeface="Calibri" panose="020F0502020204030204"/>
              </a:rPr>
              <a:t> </a:t>
            </a:r>
            <a:r>
              <a:rPr sz="1800" spc="-10" dirty="0">
                <a:latin typeface="Calibri" panose="020F0502020204030204"/>
                <a:cs typeface="Calibri" panose="020F0502020204030204"/>
              </a:rPr>
              <a:t>from</a:t>
            </a:r>
            <a:r>
              <a:rPr sz="1800" spc="5" dirty="0">
                <a:latin typeface="Calibri" panose="020F0502020204030204"/>
                <a:cs typeface="Calibri" panose="020F0502020204030204"/>
              </a:rPr>
              <a:t> </a:t>
            </a:r>
            <a:r>
              <a:rPr sz="1800" spc="-5" dirty="0">
                <a:latin typeface="Calibri" panose="020F0502020204030204"/>
                <a:cs typeface="Calibri" panose="020F0502020204030204"/>
              </a:rPr>
              <a:t>10seconds </a:t>
            </a:r>
            <a:r>
              <a:rPr sz="1800" spc="-10" dirty="0">
                <a:latin typeface="Calibri" panose="020F0502020204030204"/>
                <a:cs typeface="Calibri" panose="020F0502020204030204"/>
              </a:rPr>
              <a:t>to</a:t>
            </a:r>
            <a:r>
              <a:rPr sz="1800" dirty="0">
                <a:latin typeface="Calibri" panose="020F0502020204030204"/>
                <a:cs typeface="Calibri" panose="020F0502020204030204"/>
              </a:rPr>
              <a:t> </a:t>
            </a:r>
            <a:r>
              <a:rPr sz="1800" spc="-5" dirty="0">
                <a:latin typeface="Calibri" panose="020F0502020204030204"/>
                <a:cs typeface="Calibri" panose="020F0502020204030204"/>
              </a:rPr>
              <a:t>60minutes. The </a:t>
            </a:r>
            <a:r>
              <a:rPr sz="1800" spc="-15" dirty="0">
                <a:latin typeface="Calibri" panose="020F0502020204030204"/>
                <a:cs typeface="Calibri" panose="020F0502020204030204"/>
              </a:rPr>
              <a:t>camera</a:t>
            </a:r>
            <a:r>
              <a:rPr sz="1800" dirty="0">
                <a:latin typeface="Calibri" panose="020F0502020204030204"/>
                <a:cs typeface="Calibri" panose="020F0502020204030204"/>
              </a:rPr>
              <a:t> </a:t>
            </a:r>
            <a:r>
              <a:rPr sz="1800" spc="-10" dirty="0">
                <a:latin typeface="Calibri" panose="020F0502020204030204"/>
                <a:cs typeface="Calibri" panose="020F0502020204030204"/>
              </a:rPr>
              <a:t>won't</a:t>
            </a:r>
            <a:r>
              <a:rPr sz="1800" dirty="0">
                <a:latin typeface="Calibri" panose="020F0502020204030204"/>
                <a:cs typeface="Calibri" panose="020F0502020204030204"/>
              </a:rPr>
              <a:t> </a:t>
            </a:r>
            <a:r>
              <a:rPr sz="1800" spc="-15" dirty="0">
                <a:latin typeface="Calibri" panose="020F0502020204030204"/>
                <a:cs typeface="Calibri" panose="020F0502020204030204"/>
              </a:rPr>
              <a:t>record</a:t>
            </a:r>
            <a:r>
              <a:rPr sz="1800" dirty="0">
                <a:latin typeface="Calibri" panose="020F0502020204030204"/>
                <a:cs typeface="Calibri" panose="020F0502020204030204"/>
              </a:rPr>
              <a:t> </a:t>
            </a:r>
            <a:r>
              <a:rPr sz="1800" spc="-15" dirty="0">
                <a:latin typeface="Calibri" panose="020F0502020204030204"/>
                <a:cs typeface="Calibri" panose="020F0502020204030204"/>
              </a:rPr>
              <a:t>any</a:t>
            </a:r>
            <a:r>
              <a:rPr sz="1800" spc="-5" dirty="0">
                <a:latin typeface="Calibri" panose="020F0502020204030204"/>
                <a:cs typeface="Calibri" panose="020F0502020204030204"/>
              </a:rPr>
              <a:t> image </a:t>
            </a:r>
            <a:r>
              <a:rPr sz="1800" dirty="0">
                <a:latin typeface="Calibri" panose="020F0502020204030204"/>
                <a:cs typeface="Calibri" panose="020F0502020204030204"/>
              </a:rPr>
              <a:t>or </a:t>
            </a:r>
            <a:r>
              <a:rPr sz="1800" spc="-390" dirty="0">
                <a:latin typeface="Calibri" panose="020F0502020204030204"/>
                <a:cs typeface="Calibri" panose="020F0502020204030204"/>
              </a:rPr>
              <a:t> </a:t>
            </a:r>
            <a:r>
              <a:rPr sz="1800" spc="-5" dirty="0">
                <a:latin typeface="Calibri" panose="020F0502020204030204"/>
                <a:cs typeface="Calibri" panose="020F0502020204030204"/>
              </a:rPr>
              <a:t>videos</a:t>
            </a:r>
            <a:r>
              <a:rPr sz="1800" spc="-10" dirty="0">
                <a:latin typeface="Calibri" panose="020F0502020204030204"/>
                <a:cs typeface="Calibri" panose="020F0502020204030204"/>
              </a:rPr>
              <a:t> </a:t>
            </a:r>
            <a:r>
              <a:rPr sz="1800" spc="-5" dirty="0">
                <a:latin typeface="Calibri" panose="020F0502020204030204"/>
                <a:cs typeface="Calibri" panose="020F0502020204030204"/>
              </a:rPr>
              <a:t>during the selected </a:t>
            </a:r>
            <a:r>
              <a:rPr sz="1800" spc="-10" dirty="0">
                <a:latin typeface="Calibri" panose="020F0502020204030204"/>
                <a:cs typeface="Calibri" panose="020F0502020204030204"/>
              </a:rPr>
              <a:t>interval.</a:t>
            </a:r>
            <a:endParaRPr sz="1800" spc="-10" dirty="0">
              <a:latin typeface="Calibri" panose="020F0502020204030204"/>
              <a:cs typeface="Calibri" panose="020F0502020204030204"/>
            </a:endParaRPr>
          </a:p>
          <a:p>
            <a:pPr marL="12700" marR="5080">
              <a:lnSpc>
                <a:spcPct val="100000"/>
              </a:lnSpc>
            </a:pPr>
            <a:endParaRPr sz="1800">
              <a:latin typeface="Calibri" panose="020F0502020204030204"/>
              <a:cs typeface="Calibri" panose="020F0502020204030204"/>
            </a:endParaRPr>
          </a:p>
          <a:p>
            <a:pPr marL="12700">
              <a:lnSpc>
                <a:spcPct val="100000"/>
              </a:lnSpc>
            </a:pPr>
            <a:r>
              <a:rPr sz="1800" b="1" dirty="0">
                <a:latin typeface="Calibri" panose="020F0502020204030204"/>
                <a:cs typeface="Calibri" panose="020F0502020204030204"/>
              </a:rPr>
              <a:t>PIR</a:t>
            </a:r>
            <a:r>
              <a:rPr sz="1800" b="1" spc="-20" dirty="0">
                <a:latin typeface="Calibri" panose="020F0502020204030204"/>
                <a:cs typeface="Calibri" panose="020F0502020204030204"/>
              </a:rPr>
              <a:t> </a:t>
            </a:r>
            <a:r>
              <a:rPr sz="1800" b="1" spc="-5" dirty="0">
                <a:latin typeface="Calibri" panose="020F0502020204030204"/>
                <a:cs typeface="Calibri" panose="020F0502020204030204"/>
              </a:rPr>
              <a:t>Sensitivity:</a:t>
            </a:r>
            <a:r>
              <a:rPr sz="1800" b="1" spc="-15" dirty="0">
                <a:latin typeface="Calibri" panose="020F0502020204030204"/>
                <a:cs typeface="Calibri" panose="020F0502020204030204"/>
              </a:rPr>
              <a:t> </a:t>
            </a:r>
            <a:r>
              <a:rPr sz="1800" spc="-5" dirty="0">
                <a:latin typeface="Calibri" panose="020F0502020204030204"/>
                <a:cs typeface="Calibri" panose="020F0502020204030204"/>
              </a:rPr>
              <a:t>High,</a:t>
            </a:r>
            <a:r>
              <a:rPr sz="1800" spc="-15" dirty="0">
                <a:latin typeface="Calibri" panose="020F0502020204030204"/>
                <a:cs typeface="Calibri" panose="020F0502020204030204"/>
              </a:rPr>
              <a:t> </a:t>
            </a:r>
            <a:r>
              <a:rPr sz="1800" spc="-5" dirty="0">
                <a:latin typeface="Calibri" panose="020F0502020204030204"/>
                <a:cs typeface="Calibri" panose="020F0502020204030204"/>
              </a:rPr>
              <a:t>Medium,</a:t>
            </a:r>
            <a:r>
              <a:rPr sz="1800" spc="-15" dirty="0">
                <a:latin typeface="Calibri" panose="020F0502020204030204"/>
                <a:cs typeface="Calibri" panose="020F0502020204030204"/>
              </a:rPr>
              <a:t> </a:t>
            </a:r>
            <a:r>
              <a:rPr sz="1800" spc="-5" dirty="0">
                <a:latin typeface="Calibri" panose="020F0502020204030204"/>
                <a:cs typeface="Calibri" panose="020F0502020204030204"/>
              </a:rPr>
              <a:t>Low</a:t>
            </a:r>
            <a:r>
              <a:rPr lang="en-US" sz="1800" spc="-5" dirty="0">
                <a:latin typeface="Calibri" panose="020F0502020204030204"/>
                <a:cs typeface="Calibri" panose="020F0502020204030204"/>
              </a:rPr>
              <a:t>,Auto</a:t>
            </a:r>
            <a:endParaRPr lang="en-US" sz="1800" spc="-5" dirty="0">
              <a:latin typeface="Calibri" panose="020F0502020204030204"/>
              <a:cs typeface="Calibri" panose="020F0502020204030204"/>
            </a:endParaRPr>
          </a:p>
          <a:p>
            <a:pPr marL="12700">
              <a:lnSpc>
                <a:spcPct val="100000"/>
              </a:lnSpc>
            </a:pPr>
            <a:endParaRPr sz="1800">
              <a:latin typeface="Calibri" panose="020F0502020204030204"/>
              <a:cs typeface="Calibri" panose="020F0502020204030204"/>
            </a:endParaRPr>
          </a:p>
          <a:p>
            <a:pPr marL="12700">
              <a:lnSpc>
                <a:spcPct val="100000"/>
              </a:lnSpc>
            </a:pPr>
            <a:r>
              <a:rPr b="1" spc="-15" dirty="0">
                <a:latin typeface="Calibri" panose="020F0502020204030204"/>
                <a:cs typeface="Calibri" panose="020F0502020204030204"/>
                <a:sym typeface="+mn-ea"/>
              </a:rPr>
              <a:t>Work</a:t>
            </a:r>
            <a:r>
              <a:rPr lang="en-US" b="1" spc="-15" dirty="0">
                <a:latin typeface="Calibri" panose="020F0502020204030204"/>
                <a:cs typeface="Calibri" panose="020F0502020204030204"/>
                <a:sym typeface="+mn-ea"/>
              </a:rPr>
              <a:t>e</a:t>
            </a:r>
            <a:r>
              <a:rPr b="1" spc="-30" dirty="0">
                <a:latin typeface="Calibri" panose="020F0502020204030204"/>
                <a:cs typeface="Calibri" panose="020F0502020204030204"/>
                <a:sym typeface="+mn-ea"/>
              </a:rPr>
              <a:t> </a:t>
            </a:r>
            <a:r>
              <a:rPr b="1" spc="-5" dirty="0">
                <a:latin typeface="Calibri" panose="020F0502020204030204"/>
                <a:cs typeface="Calibri" panose="020F0502020204030204"/>
                <a:sym typeface="+mn-ea"/>
              </a:rPr>
              <a:t>Time:</a:t>
            </a:r>
            <a:r>
              <a:rPr b="1" spc="-25" dirty="0">
                <a:latin typeface="Calibri" panose="020F0502020204030204"/>
                <a:cs typeface="Calibri" panose="020F0502020204030204"/>
                <a:sym typeface="+mn-ea"/>
              </a:rPr>
              <a:t> </a:t>
            </a:r>
            <a:r>
              <a:rPr lang="en-US" spc="-10" dirty="0">
                <a:latin typeface="Calibri" panose="020F0502020204030204"/>
                <a:cs typeface="Calibri" panose="020F0502020204030204"/>
                <a:sym typeface="+mn-ea"/>
              </a:rPr>
              <a:t>ON,OFF</a:t>
            </a:r>
            <a:endParaRPr>
              <a:latin typeface="Calibri" panose="020F0502020204030204"/>
              <a:cs typeface="Calibri" panose="020F0502020204030204"/>
            </a:endParaRPr>
          </a:p>
          <a:p>
            <a:pPr marL="12700">
              <a:lnSpc>
                <a:spcPct val="100000"/>
              </a:lnSpc>
            </a:pPr>
            <a:r>
              <a:rPr spc="-5" dirty="0">
                <a:latin typeface="Calibri" panose="020F0502020204030204"/>
                <a:cs typeface="Calibri" panose="020F0502020204030204"/>
                <a:sym typeface="+mn-ea"/>
              </a:rPr>
              <a:t>When select</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ON</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mode,</a:t>
            </a:r>
            <a:r>
              <a:rPr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camera</a:t>
            </a:r>
            <a:r>
              <a:rPr spc="-5" dirty="0">
                <a:latin typeface="Calibri" panose="020F0502020204030204"/>
                <a:cs typeface="Calibri" panose="020F0502020204030204"/>
                <a:sym typeface="+mn-ea"/>
              </a:rPr>
              <a:t> only</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active</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within</a:t>
            </a:r>
            <a:r>
              <a:rPr dirty="0">
                <a:latin typeface="Calibri" panose="020F0502020204030204"/>
                <a:cs typeface="Calibri" panose="020F0502020204030204"/>
                <a:sym typeface="+mn-ea"/>
              </a:rPr>
              <a:t> a </a:t>
            </a:r>
            <a:r>
              <a:rPr spc="-10" dirty="0">
                <a:latin typeface="Calibri" panose="020F0502020204030204"/>
                <a:cs typeface="Calibri" panose="020F0502020204030204"/>
                <a:sym typeface="+mn-ea"/>
              </a:rPr>
              <a:t>certain</a:t>
            </a:r>
            <a:r>
              <a:rPr spc="-5" dirty="0">
                <a:latin typeface="Calibri" panose="020F0502020204030204"/>
                <a:cs typeface="Calibri" panose="020F0502020204030204"/>
                <a:sym typeface="+mn-ea"/>
              </a:rPr>
              <a:t> time.</a:t>
            </a:r>
            <a:r>
              <a:rPr lang="en-US" spc="-5" dirty="0">
                <a:latin typeface="Calibri" panose="020F0502020204030204"/>
                <a:cs typeface="Calibri" panose="020F0502020204030204"/>
                <a:sym typeface="+mn-ea"/>
              </a:rPr>
              <a:t>E.g.</a:t>
            </a:r>
            <a:r>
              <a:rPr spc="-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Set</a:t>
            </a:r>
            <a:r>
              <a:rPr spc="5"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start</a:t>
            </a:r>
            <a:r>
              <a:rPr dirty="0">
                <a:latin typeface="Calibri" panose="020F0502020204030204"/>
                <a:cs typeface="Calibri" panose="020F0502020204030204"/>
                <a:sym typeface="+mn-ea"/>
              </a:rPr>
              <a:t> time </a:t>
            </a:r>
            <a:r>
              <a:rPr spc="-10" dirty="0">
                <a:latin typeface="Calibri" panose="020F0502020204030204"/>
                <a:cs typeface="Calibri" panose="020F0502020204030204"/>
                <a:sym typeface="+mn-ea"/>
              </a:rPr>
              <a:t>to</a:t>
            </a:r>
            <a:r>
              <a:rPr spc="-5" dirty="0">
                <a:latin typeface="Calibri" panose="020F0502020204030204"/>
                <a:cs typeface="Calibri" panose="020F0502020204030204"/>
                <a:sym typeface="+mn-ea"/>
              </a:rPr>
              <a:t> 17:35</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and end</a:t>
            </a:r>
            <a:r>
              <a:rPr dirty="0">
                <a:latin typeface="Calibri" panose="020F0502020204030204"/>
                <a:cs typeface="Calibri" panose="020F0502020204030204"/>
                <a:sym typeface="+mn-ea"/>
              </a:rPr>
              <a:t> time </a:t>
            </a:r>
            <a:r>
              <a:rPr spc="-10" dirty="0">
                <a:latin typeface="Calibri" panose="020F0502020204030204"/>
                <a:cs typeface="Calibri" panose="020F0502020204030204"/>
                <a:sym typeface="+mn-ea"/>
              </a:rPr>
              <a:t>to</a:t>
            </a:r>
            <a:r>
              <a:rPr spc="-5" dirty="0">
                <a:latin typeface="Calibri" panose="020F0502020204030204"/>
                <a:cs typeface="Calibri" panose="020F0502020204030204"/>
                <a:sym typeface="+mn-ea"/>
              </a:rPr>
              <a:t> 7:25,</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the </a:t>
            </a:r>
            <a:r>
              <a:rPr spc="-15" dirty="0">
                <a:latin typeface="Calibri" panose="020F0502020204030204"/>
                <a:cs typeface="Calibri" panose="020F0502020204030204"/>
                <a:sym typeface="+mn-ea"/>
              </a:rPr>
              <a:t>camera</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will</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be</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operational</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from</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5:35pm</a:t>
            </a:r>
            <a:r>
              <a:rPr spc="5" dirty="0">
                <a:latin typeface="Calibri" panose="020F0502020204030204"/>
                <a:cs typeface="Calibri" panose="020F0502020204030204"/>
                <a:sym typeface="+mn-ea"/>
              </a:rPr>
              <a:t> </a:t>
            </a:r>
            <a:r>
              <a:rPr dirty="0">
                <a:latin typeface="Calibri" panose="020F0502020204030204"/>
                <a:cs typeface="Calibri" panose="020F0502020204030204"/>
                <a:sym typeface="+mn-ea"/>
              </a:rPr>
              <a:t>of</a:t>
            </a:r>
            <a:r>
              <a:rPr spc="-5" dirty="0">
                <a:latin typeface="Calibri" panose="020F0502020204030204"/>
                <a:cs typeface="Calibri" panose="020F0502020204030204"/>
                <a:sym typeface="+mn-ea"/>
              </a:rPr>
              <a:t> the</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current</a:t>
            </a:r>
            <a:r>
              <a:rPr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day </a:t>
            </a:r>
            <a:r>
              <a:rPr spc="-39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until</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7:25</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am</a:t>
            </a:r>
            <a:r>
              <a:rPr spc="5" dirty="0">
                <a:latin typeface="Calibri" panose="020F0502020204030204"/>
                <a:cs typeface="Calibri" panose="020F0502020204030204"/>
                <a:sym typeface="+mn-ea"/>
              </a:rPr>
              <a:t> </a:t>
            </a:r>
            <a:r>
              <a:rPr dirty="0">
                <a:latin typeface="Calibri" panose="020F0502020204030204"/>
                <a:cs typeface="Calibri" panose="020F0502020204030204"/>
                <a:sym typeface="+mn-ea"/>
              </a:rPr>
              <a:t>of </a:t>
            </a:r>
            <a:r>
              <a:rPr spc="-5" dirty="0">
                <a:latin typeface="Calibri" panose="020F0502020204030204"/>
                <a:cs typeface="Calibri" panose="020F0502020204030204"/>
                <a:sym typeface="+mn-ea"/>
              </a:rPr>
              <a:t>the</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next</a:t>
            </a:r>
            <a:r>
              <a:rPr spc="5" dirty="0">
                <a:latin typeface="Calibri" panose="020F0502020204030204"/>
                <a:cs typeface="Calibri" panose="020F0502020204030204"/>
                <a:sym typeface="+mn-ea"/>
              </a:rPr>
              <a:t> </a:t>
            </a:r>
            <a:r>
              <a:rPr spc="-45" dirty="0">
                <a:latin typeface="Calibri" panose="020F0502020204030204"/>
                <a:cs typeface="Calibri" panose="020F0502020204030204"/>
                <a:sym typeface="+mn-ea"/>
              </a:rPr>
              <a:t>day.</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Camera</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won't</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be</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triggered</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and</a:t>
            </a:r>
            <a:r>
              <a:rPr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won't</a:t>
            </a:r>
            <a:r>
              <a:rPr spc="5" dirty="0">
                <a:latin typeface="Calibri" panose="020F0502020204030204"/>
                <a:cs typeface="Calibri" panose="020F0502020204030204"/>
                <a:sym typeface="+mn-ea"/>
              </a:rPr>
              <a:t> </a:t>
            </a:r>
            <a:r>
              <a:rPr spc="-25" dirty="0">
                <a:latin typeface="Calibri" panose="020F0502020204030204"/>
                <a:cs typeface="Calibri" panose="020F0502020204030204"/>
                <a:sym typeface="+mn-ea"/>
              </a:rPr>
              <a:t>take</a:t>
            </a:r>
            <a:r>
              <a:rPr dirty="0">
                <a:latin typeface="Calibri" panose="020F0502020204030204"/>
                <a:cs typeface="Calibri" panose="020F0502020204030204"/>
                <a:sym typeface="+mn-ea"/>
              </a:rPr>
              <a:t> </a:t>
            </a:r>
            <a:r>
              <a:rPr spc="-15" dirty="0">
                <a:latin typeface="Calibri" panose="020F0502020204030204"/>
                <a:cs typeface="Calibri" panose="020F0502020204030204"/>
                <a:sym typeface="+mn-ea"/>
              </a:rPr>
              <a:t>any</a:t>
            </a:r>
            <a:r>
              <a:rPr spc="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photos/videos</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outside</a:t>
            </a:r>
            <a:r>
              <a:rPr lang="en-US" spc="-5" dirty="0">
                <a:latin typeface="Calibri" panose="020F0502020204030204"/>
                <a:cs typeface="Calibri" panose="020F0502020204030204"/>
                <a:sym typeface="+mn-ea"/>
              </a:rPr>
              <a:t> of</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thi</a:t>
            </a:r>
            <a:r>
              <a:rPr lang="en-US" spc="-5" dirty="0">
                <a:latin typeface="Calibri" panose="020F0502020204030204"/>
                <a:cs typeface="Calibri" panose="020F0502020204030204"/>
                <a:sym typeface="+mn-ea"/>
              </a:rPr>
              <a:t>s</a:t>
            </a:r>
            <a:r>
              <a:rPr dirty="0">
                <a:latin typeface="Calibri" panose="020F0502020204030204"/>
                <a:cs typeface="Calibri" panose="020F0502020204030204"/>
                <a:sym typeface="+mn-ea"/>
              </a:rPr>
              <a:t> </a:t>
            </a:r>
            <a:r>
              <a:rPr spc="-5" dirty="0">
                <a:latin typeface="Calibri" panose="020F0502020204030204"/>
                <a:cs typeface="Calibri" panose="020F0502020204030204"/>
                <a:sym typeface="+mn-ea"/>
              </a:rPr>
              <a:t>period.</a:t>
            </a:r>
            <a:endParaRPr sz="1800">
              <a:latin typeface="Calibri" panose="020F0502020204030204"/>
              <a:cs typeface="Calibri" panose="020F0502020204030204"/>
            </a:endParaRPr>
          </a:p>
          <a:p>
            <a:pPr marL="12700">
              <a:lnSpc>
                <a:spcPct val="100000"/>
              </a:lnSpc>
            </a:pPr>
            <a:endParaRPr sz="1800">
              <a:latin typeface="Calibri" panose="020F0502020204030204"/>
              <a:cs typeface="Calibri" panose="020F0502020204030204"/>
            </a:endParaRPr>
          </a:p>
        </p:txBody>
      </p:sp>
      <p:pic>
        <p:nvPicPr>
          <p:cNvPr id="44" name="object 4"/>
          <p:cNvPicPr/>
          <p:nvPr>
            <p:custDataLst>
              <p:tags r:id="rId7"/>
            </p:custDataLst>
          </p:nvPr>
        </p:nvPicPr>
        <p:blipFill>
          <a:blip r:embed="rId8" cstate="print"/>
          <a:stretch>
            <a:fillRect/>
          </a:stretch>
        </p:blipFill>
        <p:spPr>
          <a:xfrm>
            <a:off x="676655" y="829055"/>
            <a:ext cx="10718292" cy="800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67" y="6414769"/>
            <a:ext cx="11976100" cy="0"/>
          </a:xfrm>
          <a:custGeom>
            <a:avLst/>
            <a:gdLst/>
            <a:ahLst/>
            <a:cxnLst/>
            <a:rect l="l" t="t" r="r" b="b"/>
            <a:pathLst>
              <a:path w="11976100">
                <a:moveTo>
                  <a:pt x="0" y="0"/>
                </a:moveTo>
                <a:lnTo>
                  <a:pt x="11976100" y="0"/>
                </a:lnTo>
              </a:path>
            </a:pathLst>
          </a:custGeom>
          <a:ln w="7631">
            <a:solidFill>
              <a:srgbClr val="000000"/>
            </a:solidFill>
          </a:ln>
        </p:spPr>
        <p:txBody>
          <a:bodyPr wrap="square" lIns="0" tIns="0" rIns="0" bIns="0" rtlCol="0"/>
          <a:lstStyle/>
          <a:p/>
        </p:txBody>
      </p:sp>
      <p:sp>
        <p:nvSpPr>
          <p:cNvPr id="3" name="object 3"/>
          <p:cNvSpPr/>
          <p:nvPr/>
        </p:nvSpPr>
        <p:spPr>
          <a:xfrm>
            <a:off x="654052" y="744854"/>
            <a:ext cx="10892790" cy="0"/>
          </a:xfrm>
          <a:custGeom>
            <a:avLst/>
            <a:gdLst/>
            <a:ahLst/>
            <a:cxnLst/>
            <a:rect l="l" t="t" r="r" b="b"/>
            <a:pathLst>
              <a:path w="10892790">
                <a:moveTo>
                  <a:pt x="0" y="0"/>
                </a:moveTo>
                <a:lnTo>
                  <a:pt x="10892790" y="0"/>
                </a:lnTo>
              </a:path>
            </a:pathLst>
          </a:custGeom>
          <a:ln w="7630">
            <a:solidFill>
              <a:srgbClr val="000000"/>
            </a:solidFill>
          </a:ln>
        </p:spPr>
        <p:txBody>
          <a:bodyPr wrap="square" lIns="0" tIns="0" rIns="0" bIns="0" rtlCol="0"/>
          <a:lstStyle/>
          <a:p/>
        </p:txBody>
      </p:sp>
      <p:sp>
        <p:nvSpPr>
          <p:cNvPr id="4" name="object 4"/>
          <p:cNvSpPr txBox="1">
            <a:spLocks noGrp="1"/>
          </p:cNvSpPr>
          <p:nvPr>
            <p:ph type="title"/>
          </p:nvPr>
        </p:nvSpPr>
        <p:spPr>
          <a:xfrm>
            <a:off x="717550" y="414655"/>
            <a:ext cx="5657215" cy="289560"/>
          </a:xfrm>
          <a:prstGeom prst="rect">
            <a:avLst/>
          </a:prstGeom>
        </p:spPr>
        <p:txBody>
          <a:bodyPr vert="horz" wrap="square" lIns="0" tIns="12700" rIns="0" bIns="0" rtlCol="0">
            <a:spAutoFit/>
          </a:bodyPr>
          <a:lstStyle/>
          <a:p>
            <a:pPr marL="12700">
              <a:lnSpc>
                <a:spcPct val="100000"/>
              </a:lnSpc>
              <a:spcBef>
                <a:spcPts val="100"/>
              </a:spcBef>
            </a:pPr>
            <a:r>
              <a:rPr u="none" spc="-5" dirty="0"/>
              <a:t>Settings</a:t>
            </a:r>
            <a:endParaRPr lang="en-US" sz="1200" u="none" spc="-5" dirty="0"/>
          </a:p>
        </p:txBody>
      </p:sp>
      <p:sp>
        <p:nvSpPr>
          <p:cNvPr id="7" name="object 7"/>
          <p:cNvSpPr/>
          <p:nvPr/>
        </p:nvSpPr>
        <p:spPr>
          <a:xfrm>
            <a:off x="4219955" y="949452"/>
            <a:ext cx="309371" cy="173736"/>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2532887" y="952500"/>
            <a:ext cx="295656" cy="172212"/>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4219955" y="2564892"/>
            <a:ext cx="306324" cy="172212"/>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2526791" y="4197096"/>
            <a:ext cx="295656" cy="172212"/>
          </a:xfrm>
          <a:prstGeom prst="rect">
            <a:avLst/>
          </a:prstGeom>
          <a:blipFill>
            <a:blip r:embed="rId2" cstate="print"/>
            <a:stretch>
              <a:fillRect/>
            </a:stretch>
          </a:blipFill>
        </p:spPr>
        <p:txBody>
          <a:bodyPr wrap="square" lIns="0" tIns="0" rIns="0" bIns="0" rtlCol="0"/>
          <a:lstStyle/>
          <a:p/>
        </p:txBody>
      </p:sp>
      <p:sp>
        <p:nvSpPr>
          <p:cNvPr id="37" name="object 37"/>
          <p:cNvSpPr txBox="1">
            <a:spLocks noGrp="1"/>
          </p:cNvSpPr>
          <p:nvPr>
            <p:ph type="sldNum" sz="quarter" idx="7"/>
          </p:nvPr>
        </p:nvSpPr>
        <p:spPr>
          <a:xfrm>
            <a:off x="11081498" y="6422538"/>
            <a:ext cx="230504" cy="205740"/>
          </a:xfrm>
          <a:prstGeom prst="rect">
            <a:avLst/>
          </a:prstGeom>
        </p:spPr>
        <p:txBody>
          <a:bodyPr vert="horz" wrap="square" lIns="0" tIns="21590" rIns="0" bIns="0" rtlCol="0">
            <a:spAutoFit/>
          </a:bodyPr>
          <a:lstStyle/>
          <a:p>
            <a:pPr marL="25400">
              <a:lnSpc>
                <a:spcPct val="100000"/>
              </a:lnSpc>
              <a:spcBef>
                <a:spcPts val="170"/>
              </a:spcBef>
            </a:pPr>
            <a:r>
              <a:rPr lang="en-US" sz="1200" dirty="0"/>
              <a:t>9</a:t>
            </a:r>
            <a:endParaRPr lang="en-US" sz="1200" dirty="0"/>
          </a:p>
        </p:txBody>
      </p:sp>
      <p:sp>
        <p:nvSpPr>
          <p:cNvPr id="17" name="object 17"/>
          <p:cNvSpPr txBox="1"/>
          <p:nvPr/>
        </p:nvSpPr>
        <p:spPr>
          <a:xfrm>
            <a:off x="3126739" y="964819"/>
            <a:ext cx="7321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Set</a:t>
            </a:r>
            <a:r>
              <a:rPr sz="1200" b="1" spc="-65"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Clock</a:t>
            </a:r>
            <a:endParaRPr sz="1200">
              <a:latin typeface="微软雅黑" panose="020B0503020204020204" charset="-122"/>
              <a:cs typeface="微软雅黑" panose="020B0503020204020204" charset="-122"/>
            </a:endParaRPr>
          </a:p>
        </p:txBody>
      </p:sp>
      <p:sp>
        <p:nvSpPr>
          <p:cNvPr id="18" name="object 18"/>
          <p:cNvSpPr txBox="1"/>
          <p:nvPr/>
        </p:nvSpPr>
        <p:spPr>
          <a:xfrm>
            <a:off x="3407155" y="1560703"/>
            <a:ext cx="2578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Set</a:t>
            </a:r>
            <a:endParaRPr sz="1200">
              <a:latin typeface="微软雅黑" panose="020B0503020204020204" charset="-122"/>
              <a:cs typeface="微软雅黑" panose="020B0503020204020204" charset="-122"/>
            </a:endParaRPr>
          </a:p>
        </p:txBody>
      </p:sp>
      <p:sp>
        <p:nvSpPr>
          <p:cNvPr id="20" name="object 20"/>
          <p:cNvSpPr txBox="1"/>
          <p:nvPr/>
        </p:nvSpPr>
        <p:spPr>
          <a:xfrm>
            <a:off x="2562860" y="2197734"/>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1" name="object 21"/>
          <p:cNvSpPr txBox="1"/>
          <p:nvPr/>
        </p:nvSpPr>
        <p:spPr>
          <a:xfrm>
            <a:off x="3440683" y="22070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2" name="object 22"/>
          <p:cNvSpPr txBox="1"/>
          <p:nvPr/>
        </p:nvSpPr>
        <p:spPr>
          <a:xfrm>
            <a:off x="4053319" y="2196210"/>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23" name="object 23"/>
          <p:cNvSpPr txBox="1"/>
          <p:nvPr/>
        </p:nvSpPr>
        <p:spPr>
          <a:xfrm>
            <a:off x="3257803" y="2560434"/>
            <a:ext cx="47244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Mo</a:t>
            </a:r>
            <a:r>
              <a:rPr sz="1200" b="1" spc="-10" dirty="0">
                <a:solidFill>
                  <a:srgbClr val="FFFFFF"/>
                </a:solidFill>
                <a:latin typeface="微软雅黑" panose="020B0503020204020204" charset="-122"/>
                <a:cs typeface="微软雅黑" panose="020B0503020204020204" charset="-122"/>
              </a:rPr>
              <a:t>d</a:t>
            </a:r>
            <a:r>
              <a:rPr sz="1200" b="1" dirty="0">
                <a:solidFill>
                  <a:srgbClr val="FFFFFF"/>
                </a:solidFill>
                <a:latin typeface="微软雅黑" panose="020B0503020204020204" charset="-122"/>
                <a:cs typeface="微软雅黑" panose="020B0503020204020204" charset="-122"/>
              </a:rPr>
              <a:t>e</a:t>
            </a:r>
            <a:endParaRPr sz="1200">
              <a:latin typeface="微软雅黑" panose="020B0503020204020204" charset="-122"/>
              <a:cs typeface="微软雅黑" panose="020B0503020204020204" charset="-122"/>
            </a:endParaRPr>
          </a:p>
        </p:txBody>
      </p:sp>
      <p:sp>
        <p:nvSpPr>
          <p:cNvPr id="25" name="object 25"/>
          <p:cNvSpPr txBox="1"/>
          <p:nvPr/>
        </p:nvSpPr>
        <p:spPr>
          <a:xfrm>
            <a:off x="3242563" y="2885059"/>
            <a:ext cx="584200" cy="75882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C</a:t>
            </a:r>
            <a:r>
              <a:rPr sz="1200" spc="-5" dirty="0">
                <a:solidFill>
                  <a:srgbClr val="FFFFFF"/>
                </a:solidFill>
                <a:latin typeface="微软雅黑" panose="020B0503020204020204" charset="-122"/>
                <a:cs typeface="微软雅黑" panose="020B0503020204020204" charset="-122"/>
              </a:rPr>
              <a:t>a</a:t>
            </a:r>
            <a:r>
              <a:rPr sz="1200" dirty="0">
                <a:solidFill>
                  <a:srgbClr val="FFFFFF"/>
                </a:solidFill>
                <a:latin typeface="微软雅黑" panose="020B0503020204020204" charset="-122"/>
                <a:cs typeface="微软雅黑" panose="020B0503020204020204" charset="-122"/>
              </a:rPr>
              <a:t>me</a:t>
            </a:r>
            <a:r>
              <a:rPr sz="1200" spc="-5" dirty="0">
                <a:solidFill>
                  <a:srgbClr val="FFFFFF"/>
                </a:solidFill>
                <a:latin typeface="微软雅黑" panose="020B0503020204020204" charset="-122"/>
                <a:cs typeface="微软雅黑" panose="020B0503020204020204" charset="-122"/>
              </a:rPr>
              <a:t>r</a:t>
            </a:r>
            <a:r>
              <a:rPr sz="1200" dirty="0">
                <a:solidFill>
                  <a:srgbClr val="FFFFFF"/>
                </a:solidFill>
                <a:latin typeface="微软雅黑" panose="020B0503020204020204" charset="-122"/>
                <a:cs typeface="微软雅黑" panose="020B0503020204020204" charset="-122"/>
              </a:rPr>
              <a:t>a</a:t>
            </a:r>
            <a:endParaRPr sz="1200">
              <a:latin typeface="微软雅黑" panose="020B0503020204020204" charset="-122"/>
              <a:cs typeface="微软雅黑" panose="020B0503020204020204" charset="-122"/>
            </a:endParaRPr>
          </a:p>
          <a:p>
            <a:pPr marL="120650" marR="76200" indent="-45720">
              <a:lnSpc>
                <a:spcPct val="131000"/>
              </a:lnSpc>
              <a:spcBef>
                <a:spcPts val="565"/>
              </a:spcBef>
            </a:pPr>
            <a:r>
              <a:rPr sz="1200" dirty="0">
                <a:solidFill>
                  <a:srgbClr val="FFFFFF"/>
                </a:solidFill>
                <a:latin typeface="微软雅黑" panose="020B0503020204020204" charset="-122"/>
                <a:cs typeface="微软雅黑" panose="020B0503020204020204" charset="-122"/>
              </a:rPr>
              <a:t>Vid</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o  </a:t>
            </a:r>
            <a:r>
              <a:rPr sz="1200" spc="-5" dirty="0">
                <a:solidFill>
                  <a:srgbClr val="FFFFFF"/>
                </a:solidFill>
                <a:latin typeface="微软雅黑" panose="020B0503020204020204" charset="-122"/>
                <a:cs typeface="微软雅黑" panose="020B0503020204020204" charset="-122"/>
              </a:rPr>
              <a:t>Dual</a:t>
            </a:r>
            <a:endParaRPr sz="1200">
              <a:latin typeface="微软雅黑" panose="020B0503020204020204" charset="-122"/>
              <a:cs typeface="微软雅黑" panose="020B0503020204020204" charset="-122"/>
            </a:endParaRPr>
          </a:p>
        </p:txBody>
      </p:sp>
      <p:sp>
        <p:nvSpPr>
          <p:cNvPr id="27" name="object 27"/>
          <p:cNvSpPr txBox="1"/>
          <p:nvPr/>
        </p:nvSpPr>
        <p:spPr>
          <a:xfrm>
            <a:off x="2561336" y="3805554"/>
            <a:ext cx="716280" cy="208279"/>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dirty="0">
                <a:solidFill>
                  <a:srgbClr val="FFFFFF"/>
                </a:solidFill>
                <a:latin typeface="微软雅黑" panose="020B0503020204020204" charset="-122"/>
                <a:cs typeface="微软雅黑" panose="020B0503020204020204" charset="-122"/>
              </a:rPr>
              <a:t>S</a:t>
            </a:r>
            <a:r>
              <a:rPr sz="1200" spc="-10" dirty="0">
                <a:solidFill>
                  <a:srgbClr val="FFFFFF"/>
                </a:solidFill>
                <a:latin typeface="微软雅黑" panose="020B0503020204020204" charset="-122"/>
                <a:cs typeface="微软雅黑" panose="020B0503020204020204" charset="-122"/>
              </a:rPr>
              <a:t>e</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28" name="object 28"/>
          <p:cNvSpPr txBox="1"/>
          <p:nvPr/>
        </p:nvSpPr>
        <p:spPr>
          <a:xfrm>
            <a:off x="3454400" y="3820909"/>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29" name="object 29"/>
          <p:cNvSpPr txBox="1"/>
          <p:nvPr/>
        </p:nvSpPr>
        <p:spPr>
          <a:xfrm>
            <a:off x="4051808" y="3804030"/>
            <a:ext cx="2838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a:t>
            </a:r>
            <a:r>
              <a:rPr sz="1200" spc="-10" dirty="0">
                <a:solidFill>
                  <a:srgbClr val="FFFFFF"/>
                </a:solidFill>
                <a:latin typeface="微软雅黑" panose="020B0503020204020204" charset="-122"/>
                <a:cs typeface="微软雅黑" panose="020B0503020204020204" charset="-122"/>
              </a:rPr>
              <a:t>i</a:t>
            </a:r>
            <a:r>
              <a:rPr sz="1200" dirty="0">
                <a:solidFill>
                  <a:srgbClr val="FFFFFF"/>
                </a:solidFill>
                <a:latin typeface="微软雅黑" panose="020B0503020204020204" charset="-122"/>
                <a:cs typeface="微软雅黑" panose="020B0503020204020204" charset="-122"/>
              </a:rPr>
              <a:t>t</a:t>
            </a:r>
            <a:endParaRPr sz="1200">
              <a:latin typeface="微软雅黑" panose="020B0503020204020204" charset="-122"/>
              <a:cs typeface="微软雅黑" panose="020B0503020204020204" charset="-122"/>
            </a:endParaRPr>
          </a:p>
        </p:txBody>
      </p:sp>
      <p:sp>
        <p:nvSpPr>
          <p:cNvPr id="30" name="object 30"/>
          <p:cNvSpPr txBox="1"/>
          <p:nvPr/>
        </p:nvSpPr>
        <p:spPr>
          <a:xfrm>
            <a:off x="3074924" y="4186554"/>
            <a:ext cx="8534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微软雅黑" panose="020B0503020204020204" charset="-122"/>
                <a:cs typeface="微软雅黑" panose="020B0503020204020204" charset="-122"/>
              </a:rPr>
              <a:t>Image</a:t>
            </a:r>
            <a:r>
              <a:rPr sz="1200" b="1" spc="-60" dirty="0">
                <a:solidFill>
                  <a:srgbClr val="FFFFFF"/>
                </a:solidFill>
                <a:latin typeface="微软雅黑" panose="020B0503020204020204" charset="-122"/>
                <a:cs typeface="微软雅黑" panose="020B0503020204020204" charset="-122"/>
              </a:rPr>
              <a:t> </a:t>
            </a:r>
            <a:r>
              <a:rPr sz="1200" b="1" spc="-5" dirty="0">
                <a:solidFill>
                  <a:srgbClr val="FFFFFF"/>
                </a:solidFill>
                <a:latin typeface="微软雅黑" panose="020B0503020204020204" charset="-122"/>
                <a:cs typeface="微软雅黑" panose="020B0503020204020204" charset="-122"/>
              </a:rPr>
              <a:t>Size</a:t>
            </a:r>
            <a:endParaRPr sz="1200">
              <a:latin typeface="微软雅黑" panose="020B0503020204020204" charset="-122"/>
              <a:cs typeface="微软雅黑" panose="020B0503020204020204" charset="-122"/>
            </a:endParaRPr>
          </a:p>
        </p:txBody>
      </p:sp>
      <p:sp>
        <p:nvSpPr>
          <p:cNvPr id="32" name="object 32"/>
          <p:cNvSpPr txBox="1"/>
          <p:nvPr/>
        </p:nvSpPr>
        <p:spPr>
          <a:xfrm>
            <a:off x="2558287" y="5430126"/>
            <a:ext cx="718185" cy="208279"/>
          </a:xfrm>
          <a:prstGeom prst="rect">
            <a:avLst/>
          </a:prstGeom>
        </p:spPr>
        <p:txBody>
          <a:bodyPr vert="horz" wrap="square" lIns="0" tIns="12700" rIns="0" bIns="0" rtlCol="0">
            <a:spAutoFit/>
          </a:bodyPr>
          <a:lstStyle/>
          <a:p>
            <a:pPr marL="12700">
              <a:lnSpc>
                <a:spcPct val="100000"/>
              </a:lnSpc>
              <a:spcBef>
                <a:spcPts val="100"/>
              </a:spcBef>
              <a:tabLst>
                <a:tab pos="474345" algn="l"/>
              </a:tabLst>
            </a:pPr>
            <a:r>
              <a:rPr sz="1000" dirty="0">
                <a:solidFill>
                  <a:srgbClr val="FFFFFF"/>
                </a:solidFill>
                <a:latin typeface="微软雅黑" panose="020B0503020204020204" charset="-122"/>
                <a:cs typeface="微软雅黑" panose="020B0503020204020204" charset="-122"/>
              </a:rPr>
              <a:t>O</a:t>
            </a:r>
            <a:r>
              <a:rPr sz="1000" spc="-5" dirty="0">
                <a:solidFill>
                  <a:srgbClr val="FFFFFF"/>
                </a:solidFill>
                <a:latin typeface="微软雅黑" panose="020B0503020204020204" charset="-122"/>
                <a:cs typeface="微软雅黑" panose="020B0503020204020204" charset="-122"/>
              </a:rPr>
              <a:t>K</a:t>
            </a:r>
            <a:r>
              <a:rPr sz="1000" dirty="0">
                <a:solidFill>
                  <a:srgbClr val="FFFFFF"/>
                </a:solidFill>
                <a:latin typeface="微软雅黑" panose="020B0503020204020204" charset="-122"/>
                <a:cs typeface="微软雅黑" panose="020B0503020204020204" charset="-122"/>
              </a:rPr>
              <a:t>	</a:t>
            </a:r>
            <a:r>
              <a:rPr sz="1200" spc="-10" dirty="0">
                <a:solidFill>
                  <a:srgbClr val="FFFFFF"/>
                </a:solidFill>
                <a:latin typeface="微软雅黑" panose="020B0503020204020204" charset="-122"/>
                <a:cs typeface="微软雅黑" panose="020B0503020204020204" charset="-122"/>
              </a:rPr>
              <a:t>S</a:t>
            </a:r>
            <a:r>
              <a:rPr sz="1200" dirty="0">
                <a:solidFill>
                  <a:srgbClr val="FFFFFF"/>
                </a:solidFill>
                <a:latin typeface="微软雅黑" panose="020B0503020204020204" charset="-122"/>
                <a:cs typeface="微软雅黑" panose="020B0503020204020204" charset="-122"/>
              </a:rPr>
              <a:t>et</a:t>
            </a:r>
            <a:endParaRPr sz="1200">
              <a:latin typeface="微软雅黑" panose="020B0503020204020204" charset="-122"/>
              <a:cs typeface="微软雅黑" panose="020B0503020204020204" charset="-122"/>
            </a:endParaRPr>
          </a:p>
        </p:txBody>
      </p:sp>
      <p:sp>
        <p:nvSpPr>
          <p:cNvPr id="33" name="object 33"/>
          <p:cNvSpPr txBox="1"/>
          <p:nvPr/>
        </p:nvSpPr>
        <p:spPr>
          <a:xfrm>
            <a:off x="3451339" y="5445505"/>
            <a:ext cx="393065" cy="177165"/>
          </a:xfrm>
          <a:prstGeom prst="rect">
            <a:avLst/>
          </a:prstGeom>
        </p:spPr>
        <p:txBody>
          <a:bodyPr vert="horz" wrap="square" lIns="0" tIns="12065" rIns="0" bIns="0" rtlCol="0">
            <a:spAutoFit/>
          </a:bodyPr>
          <a:lstStyle/>
          <a:p>
            <a:pPr marL="12700">
              <a:lnSpc>
                <a:spcPct val="100000"/>
              </a:lnSpc>
              <a:spcBef>
                <a:spcPts val="95"/>
              </a:spcBef>
            </a:pPr>
            <a:r>
              <a:rPr sz="1000" spc="-70" dirty="0">
                <a:solidFill>
                  <a:srgbClr val="FFFFFF"/>
                </a:solidFill>
                <a:latin typeface="微软雅黑" panose="020B0503020204020204" charset="-122"/>
                <a:cs typeface="微软雅黑" panose="020B0503020204020204" charset="-122"/>
              </a:rPr>
              <a:t>M</a:t>
            </a:r>
            <a:r>
              <a:rPr sz="1000" spc="-40" dirty="0">
                <a:solidFill>
                  <a:srgbClr val="FFFFFF"/>
                </a:solidFill>
                <a:latin typeface="微软雅黑" panose="020B0503020204020204" charset="-122"/>
                <a:cs typeface="微软雅黑" panose="020B0503020204020204" charset="-122"/>
              </a:rPr>
              <a:t>E</a:t>
            </a:r>
            <a:r>
              <a:rPr sz="1000" spc="-35" dirty="0">
                <a:solidFill>
                  <a:srgbClr val="FFFFFF"/>
                </a:solidFill>
                <a:latin typeface="微软雅黑" panose="020B0503020204020204" charset="-122"/>
                <a:cs typeface="微软雅黑" panose="020B0503020204020204" charset="-122"/>
              </a:rPr>
              <a:t>N</a:t>
            </a:r>
            <a:r>
              <a:rPr sz="1000" spc="-65" dirty="0">
                <a:solidFill>
                  <a:srgbClr val="FFFFFF"/>
                </a:solidFill>
                <a:latin typeface="微软雅黑" panose="020B0503020204020204" charset="-122"/>
                <a:cs typeface="微软雅黑" panose="020B0503020204020204" charset="-122"/>
              </a:rPr>
              <a:t>U</a:t>
            </a:r>
            <a:endParaRPr sz="1000">
              <a:latin typeface="微软雅黑" panose="020B0503020204020204" charset="-122"/>
              <a:cs typeface="微软雅黑" panose="020B0503020204020204" charset="-122"/>
            </a:endParaRPr>
          </a:p>
        </p:txBody>
      </p:sp>
      <p:sp>
        <p:nvSpPr>
          <p:cNvPr id="34" name="object 34"/>
          <p:cNvSpPr txBox="1"/>
          <p:nvPr/>
        </p:nvSpPr>
        <p:spPr>
          <a:xfrm>
            <a:off x="4048759" y="5428614"/>
            <a:ext cx="2851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微软雅黑" panose="020B0503020204020204" charset="-122"/>
                <a:cs typeface="微软雅黑" panose="020B0503020204020204" charset="-122"/>
              </a:rPr>
              <a:t>Exit</a:t>
            </a:r>
            <a:endParaRPr sz="1200">
              <a:latin typeface="微软雅黑" panose="020B0503020204020204" charset="-122"/>
              <a:cs typeface="微软雅黑" panose="020B0503020204020204" charset="-122"/>
            </a:endParaRPr>
          </a:p>
        </p:txBody>
      </p:sp>
      <p:sp>
        <p:nvSpPr>
          <p:cNvPr id="35" name="object 35"/>
          <p:cNvSpPr txBox="1"/>
          <p:nvPr/>
        </p:nvSpPr>
        <p:spPr>
          <a:xfrm>
            <a:off x="3398509" y="4488305"/>
            <a:ext cx="339090" cy="779780"/>
          </a:xfrm>
          <a:prstGeom prst="rect">
            <a:avLst/>
          </a:prstGeom>
        </p:spPr>
        <p:txBody>
          <a:bodyPr vert="horz" wrap="square" lIns="0" tIns="82550" rIns="0" bIns="0" rtlCol="0">
            <a:spAutoFit/>
          </a:bodyPr>
          <a:lstStyle/>
          <a:p>
            <a:pPr marL="44450">
              <a:lnSpc>
                <a:spcPct val="100000"/>
              </a:lnSpc>
              <a:spcBef>
                <a:spcPts val="650"/>
              </a:spcBef>
            </a:pPr>
            <a:r>
              <a:rPr sz="1200" dirty="0">
                <a:solidFill>
                  <a:srgbClr val="FFFFFF"/>
                </a:solidFill>
                <a:latin typeface="微软雅黑" panose="020B0503020204020204" charset="-122"/>
                <a:cs typeface="微软雅黑" panose="020B0503020204020204" charset="-122"/>
              </a:rPr>
              <a:t>5M</a:t>
            </a:r>
            <a:endParaRPr sz="1200">
              <a:latin typeface="微软雅黑" panose="020B0503020204020204" charset="-122"/>
              <a:cs typeface="微软雅黑" panose="020B0503020204020204" charset="-122"/>
            </a:endParaRPr>
          </a:p>
          <a:p>
            <a:pPr marL="12700">
              <a:lnSpc>
                <a:spcPct val="100000"/>
              </a:lnSpc>
              <a:spcBef>
                <a:spcPts val="550"/>
              </a:spcBef>
            </a:pPr>
            <a:r>
              <a:rPr sz="1200" spc="-65" dirty="0">
                <a:solidFill>
                  <a:srgbClr val="FFFFFF"/>
                </a:solidFill>
                <a:latin typeface="微软雅黑" panose="020B0503020204020204" charset="-122"/>
                <a:cs typeface="微软雅黑" panose="020B0503020204020204" charset="-122"/>
              </a:rPr>
              <a:t>16M</a:t>
            </a:r>
            <a:endParaRPr sz="1200">
              <a:latin typeface="微软雅黑" panose="020B0503020204020204" charset="-122"/>
              <a:cs typeface="微软雅黑" panose="020B0503020204020204" charset="-122"/>
            </a:endParaRPr>
          </a:p>
          <a:p>
            <a:pPr marL="20955">
              <a:lnSpc>
                <a:spcPct val="100000"/>
              </a:lnSpc>
              <a:spcBef>
                <a:spcPts val="520"/>
              </a:spcBef>
            </a:pPr>
            <a:r>
              <a:rPr sz="1200" spc="-50" dirty="0">
                <a:solidFill>
                  <a:srgbClr val="FFFFFF"/>
                </a:solidFill>
                <a:latin typeface="微软雅黑" panose="020B0503020204020204" charset="-122"/>
                <a:cs typeface="微软雅黑" panose="020B0503020204020204" charset="-122"/>
              </a:rPr>
              <a:t>30</a:t>
            </a:r>
            <a:r>
              <a:rPr sz="1200" spc="-95" dirty="0">
                <a:solidFill>
                  <a:srgbClr val="FFFFFF"/>
                </a:solidFill>
                <a:latin typeface="微软雅黑" panose="020B0503020204020204" charset="-122"/>
                <a:cs typeface="微软雅黑" panose="020B0503020204020204" charset="-122"/>
              </a:rPr>
              <a:t>M</a:t>
            </a:r>
            <a:endParaRPr sz="1200">
              <a:latin typeface="微软雅黑" panose="020B0503020204020204" charset="-122"/>
              <a:cs typeface="微软雅黑" panose="020B0503020204020204" charset="-122"/>
            </a:endParaRPr>
          </a:p>
        </p:txBody>
      </p:sp>
      <p:pic>
        <p:nvPicPr>
          <p:cNvPr id="42" name="图片 41"/>
          <p:cNvPicPr>
            <a:picLocks noChangeAspect="1"/>
          </p:cNvPicPr>
          <p:nvPr>
            <p:custDataLst>
              <p:tags r:id="rId4"/>
            </p:custDataLst>
          </p:nvPr>
        </p:nvPicPr>
        <p:blipFill>
          <a:blip r:embed="rId5"/>
          <a:stretch>
            <a:fillRect/>
          </a:stretch>
        </p:blipFill>
        <p:spPr>
          <a:xfrm>
            <a:off x="844550" y="914400"/>
            <a:ext cx="695325" cy="590550"/>
          </a:xfrm>
          <a:prstGeom prst="rect">
            <a:avLst/>
          </a:prstGeom>
        </p:spPr>
      </p:pic>
      <p:sp>
        <p:nvSpPr>
          <p:cNvPr id="43" name="object 5"/>
          <p:cNvSpPr txBox="1"/>
          <p:nvPr>
            <p:custDataLst>
              <p:tags r:id="rId6"/>
            </p:custDataLst>
          </p:nvPr>
        </p:nvSpPr>
        <p:spPr>
          <a:xfrm>
            <a:off x="755015" y="1949450"/>
            <a:ext cx="10532745" cy="4811395"/>
          </a:xfrm>
          <a:prstGeom prst="rect">
            <a:avLst/>
          </a:prstGeom>
        </p:spPr>
        <p:txBody>
          <a:bodyPr vert="horz" wrap="square" lIns="0" tIns="12700" rIns="0" bIns="0" rtlCol="0">
            <a:spAutoFit/>
          </a:bodyPr>
          <a:p>
            <a:pPr marL="12700">
              <a:lnSpc>
                <a:spcPct val="100000"/>
              </a:lnSpc>
            </a:pPr>
            <a:r>
              <a:rPr sz="1800" b="1" spc="-5" dirty="0">
                <a:latin typeface="Calibri" panose="020F0502020204030204"/>
                <a:cs typeface="Calibri" panose="020F0502020204030204"/>
              </a:rPr>
              <a:t>Time</a:t>
            </a:r>
            <a:r>
              <a:rPr sz="1800" b="1" spc="-15" dirty="0">
                <a:latin typeface="Calibri" panose="020F0502020204030204"/>
                <a:cs typeface="Calibri" panose="020F0502020204030204"/>
              </a:rPr>
              <a:t> </a:t>
            </a:r>
            <a:r>
              <a:rPr lang="en-US" sz="1800" b="1" spc="-15" dirty="0">
                <a:latin typeface="Calibri" panose="020F0502020204030204"/>
                <a:cs typeface="Calibri" panose="020F0502020204030204"/>
              </a:rPr>
              <a:t>Scan</a:t>
            </a:r>
            <a:r>
              <a:rPr sz="1800" b="1" spc="-5" dirty="0">
                <a:latin typeface="Calibri" panose="020F0502020204030204"/>
                <a:cs typeface="Calibri" panose="020F0502020204030204"/>
              </a:rPr>
              <a:t>:</a:t>
            </a:r>
            <a:r>
              <a:rPr sz="1800" b="1" spc="-10" dirty="0">
                <a:latin typeface="Calibri" panose="020F0502020204030204"/>
                <a:cs typeface="Calibri" panose="020F0502020204030204"/>
              </a:rPr>
              <a:t> </a:t>
            </a:r>
            <a:r>
              <a:rPr lang="en-US" spc="-10" dirty="0">
                <a:latin typeface="Calibri" panose="020F0502020204030204"/>
                <a:cs typeface="Calibri" panose="020F0502020204030204"/>
                <a:sym typeface="+mn-ea"/>
              </a:rPr>
              <a:t>ON,OFF</a:t>
            </a:r>
            <a:r>
              <a:rPr sz="1800" spc="-5" dirty="0">
                <a:latin typeface="Calibri" panose="020F0502020204030204"/>
                <a:cs typeface="Calibri" panose="020F0502020204030204"/>
              </a:rPr>
              <a:t>(</a:t>
            </a:r>
            <a:r>
              <a:rPr lang="en-US" sz="1800" spc="-5" dirty="0">
                <a:latin typeface="Calibri" panose="020F0502020204030204"/>
                <a:cs typeface="Calibri" panose="020F0502020204030204"/>
              </a:rPr>
              <a:t>o</a:t>
            </a:r>
            <a:r>
              <a:rPr sz="1800" spc="-5" dirty="0">
                <a:latin typeface="Calibri" panose="020F0502020204030204"/>
                <a:cs typeface="Calibri" panose="020F0502020204030204"/>
              </a:rPr>
              <a:t>pti</a:t>
            </a:r>
            <a:r>
              <a:rPr lang="en-US" sz="1800" spc="-5" dirty="0">
                <a:latin typeface="Calibri" panose="020F0502020204030204"/>
                <a:cs typeface="Calibri" panose="020F0502020204030204"/>
              </a:rPr>
              <a:t>ona</a:t>
            </a:r>
            <a:r>
              <a:rPr sz="1800" spc="-5" dirty="0">
                <a:latin typeface="Calibri" panose="020F0502020204030204"/>
                <a:cs typeface="Calibri" panose="020F0502020204030204"/>
              </a:rPr>
              <a:t>l </a:t>
            </a:r>
            <a:r>
              <a:rPr sz="1800" spc="-10" dirty="0">
                <a:latin typeface="Calibri" panose="020F0502020204030204"/>
                <a:cs typeface="Calibri" panose="020F0502020204030204"/>
              </a:rPr>
              <a:t>from </a:t>
            </a:r>
            <a:r>
              <a:rPr sz="1800" spc="-5" dirty="0">
                <a:latin typeface="Calibri" panose="020F0502020204030204"/>
                <a:cs typeface="Calibri" panose="020F0502020204030204"/>
              </a:rPr>
              <a:t>5</a:t>
            </a:r>
            <a:r>
              <a:rPr lang="en-US" sz="1800" spc="-5" dirty="0">
                <a:latin typeface="Calibri" panose="020F0502020204030204"/>
                <a:cs typeface="Calibri" panose="020F0502020204030204"/>
              </a:rPr>
              <a:t> </a:t>
            </a:r>
            <a:r>
              <a:rPr sz="1800" spc="-5" dirty="0">
                <a:latin typeface="Calibri" panose="020F0502020204030204"/>
                <a:cs typeface="Calibri" panose="020F0502020204030204"/>
              </a:rPr>
              <a:t>seconds</a:t>
            </a:r>
            <a:r>
              <a:rPr sz="1800" spc="-10" dirty="0">
                <a:latin typeface="Calibri" panose="020F0502020204030204"/>
                <a:cs typeface="Calibri" panose="020F0502020204030204"/>
              </a:rPr>
              <a:t> to</a:t>
            </a:r>
            <a:r>
              <a:rPr sz="1800" spc="-15" dirty="0">
                <a:latin typeface="Calibri" panose="020F0502020204030204"/>
                <a:cs typeface="Calibri" panose="020F0502020204030204"/>
              </a:rPr>
              <a:t> </a:t>
            </a:r>
            <a:r>
              <a:rPr sz="1800" spc="-10" dirty="0">
                <a:latin typeface="Calibri" panose="020F0502020204030204"/>
                <a:cs typeface="Calibri" panose="020F0502020204030204"/>
              </a:rPr>
              <a:t>24</a:t>
            </a:r>
            <a:r>
              <a:rPr lang="en-US" sz="1800" spc="-10" dirty="0">
                <a:latin typeface="Calibri" panose="020F0502020204030204"/>
                <a:cs typeface="Calibri" panose="020F0502020204030204"/>
              </a:rPr>
              <a:t> </a:t>
            </a:r>
            <a:r>
              <a:rPr sz="1800" spc="-10" dirty="0">
                <a:latin typeface="Calibri" panose="020F0502020204030204"/>
                <a:cs typeface="Calibri" panose="020F0502020204030204"/>
              </a:rPr>
              <a:t>hours)</a:t>
            </a:r>
            <a:endParaRPr sz="1800">
              <a:latin typeface="Calibri" panose="020F0502020204030204"/>
              <a:cs typeface="Calibri" panose="020F0502020204030204"/>
            </a:endParaRPr>
          </a:p>
          <a:p>
            <a:pPr marL="12700" marR="22225">
              <a:lnSpc>
                <a:spcPct val="100000"/>
              </a:lnSpc>
            </a:pPr>
            <a:r>
              <a:rPr sz="1800" spc="-5" dirty="0">
                <a:latin typeface="Calibri" panose="020F0502020204030204"/>
                <a:cs typeface="Calibri" panose="020F0502020204030204"/>
              </a:rPr>
              <a:t>When selected</a:t>
            </a:r>
            <a:r>
              <a:rPr sz="1800" dirty="0">
                <a:latin typeface="Calibri" panose="020F0502020204030204"/>
                <a:cs typeface="Calibri" panose="020F0502020204030204"/>
              </a:rPr>
              <a:t> </a:t>
            </a:r>
            <a:r>
              <a:rPr sz="1800" spc="-5" dirty="0">
                <a:latin typeface="Calibri" panose="020F0502020204030204"/>
                <a:cs typeface="Calibri" panose="020F0502020204030204"/>
              </a:rPr>
              <a:t>on,</a:t>
            </a:r>
            <a:r>
              <a:rPr sz="1800" dirty="0">
                <a:latin typeface="Calibri" panose="020F0502020204030204"/>
                <a:cs typeface="Calibri" panose="020F0502020204030204"/>
              </a:rPr>
              <a:t> </a:t>
            </a:r>
            <a:r>
              <a:rPr sz="1800" spc="-5" dirty="0">
                <a:latin typeface="Calibri" panose="020F0502020204030204"/>
                <a:cs typeface="Calibri" panose="020F0502020204030204"/>
              </a:rPr>
              <a:t>the</a:t>
            </a:r>
            <a:r>
              <a:rPr sz="1800" dirty="0">
                <a:latin typeface="Calibri" panose="020F0502020204030204"/>
                <a:cs typeface="Calibri" panose="020F0502020204030204"/>
              </a:rPr>
              <a:t> </a:t>
            </a:r>
            <a:r>
              <a:rPr sz="1800" spc="-15" dirty="0">
                <a:latin typeface="Calibri" panose="020F0502020204030204"/>
                <a:cs typeface="Calibri" panose="020F0502020204030204"/>
              </a:rPr>
              <a:t>camera</a:t>
            </a:r>
            <a:r>
              <a:rPr sz="1800" dirty="0">
                <a:latin typeface="Calibri" panose="020F0502020204030204"/>
                <a:cs typeface="Calibri" panose="020F0502020204030204"/>
              </a:rPr>
              <a:t> </a:t>
            </a:r>
            <a:r>
              <a:rPr sz="1800" spc="-5" dirty="0">
                <a:latin typeface="Calibri" panose="020F0502020204030204"/>
                <a:cs typeface="Calibri" panose="020F0502020204030204"/>
              </a:rPr>
              <a:t>will</a:t>
            </a:r>
            <a:r>
              <a:rPr sz="1800" spc="5" dirty="0">
                <a:latin typeface="Calibri" panose="020F0502020204030204"/>
                <a:cs typeface="Calibri" panose="020F0502020204030204"/>
              </a:rPr>
              <a:t> </a:t>
            </a:r>
            <a:r>
              <a:rPr sz="1800" spc="-25" dirty="0">
                <a:latin typeface="Calibri" panose="020F0502020204030204"/>
                <a:cs typeface="Calibri" panose="020F0502020204030204"/>
              </a:rPr>
              <a:t>take</a:t>
            </a:r>
            <a:r>
              <a:rPr sz="1800" spc="-5" dirty="0">
                <a:latin typeface="Calibri" panose="020F0502020204030204"/>
                <a:cs typeface="Calibri" panose="020F0502020204030204"/>
              </a:rPr>
              <a:t> photo/video</a:t>
            </a:r>
            <a:r>
              <a:rPr sz="1800" dirty="0">
                <a:latin typeface="Calibri" panose="020F0502020204030204"/>
                <a:cs typeface="Calibri" panose="020F0502020204030204"/>
              </a:rPr>
              <a:t> </a:t>
            </a:r>
            <a:r>
              <a:rPr sz="1800" spc="-10" dirty="0">
                <a:latin typeface="Calibri" panose="020F0502020204030204"/>
                <a:cs typeface="Calibri" panose="020F0502020204030204"/>
              </a:rPr>
              <a:t>automatically</a:t>
            </a:r>
            <a:r>
              <a:rPr sz="1800" dirty="0">
                <a:latin typeface="Calibri" panose="020F0502020204030204"/>
                <a:cs typeface="Calibri" panose="020F0502020204030204"/>
              </a:rPr>
              <a:t> in </a:t>
            </a:r>
            <a:r>
              <a:rPr sz="1800" spc="-5" dirty="0">
                <a:latin typeface="Calibri" panose="020F0502020204030204"/>
                <a:cs typeface="Calibri" panose="020F0502020204030204"/>
              </a:rPr>
              <a:t>the</a:t>
            </a:r>
            <a:r>
              <a:rPr sz="1800" dirty="0">
                <a:latin typeface="Calibri" panose="020F0502020204030204"/>
                <a:cs typeface="Calibri" panose="020F0502020204030204"/>
              </a:rPr>
              <a:t> </a:t>
            </a:r>
            <a:r>
              <a:rPr sz="1800" spc="-5" dirty="0">
                <a:latin typeface="Calibri" panose="020F0502020204030204"/>
                <a:cs typeface="Calibri" panose="020F0502020204030204"/>
              </a:rPr>
              <a:t>selected</a:t>
            </a:r>
            <a:r>
              <a:rPr sz="1800" dirty="0">
                <a:latin typeface="Calibri" panose="020F0502020204030204"/>
                <a:cs typeface="Calibri" panose="020F0502020204030204"/>
              </a:rPr>
              <a:t> time </a:t>
            </a:r>
            <a:r>
              <a:rPr lang="en-US" sz="1800" dirty="0">
                <a:latin typeface="Calibri" panose="020F0502020204030204"/>
                <a:cs typeface="Calibri" panose="020F0502020204030204"/>
              </a:rPr>
              <a:t>regardless of whether the </a:t>
            </a:r>
            <a:r>
              <a:rPr sz="1800" dirty="0">
                <a:latin typeface="Calibri" panose="020F0502020204030204"/>
                <a:cs typeface="Calibri" panose="020F0502020204030204"/>
              </a:rPr>
              <a:t>PIR </a:t>
            </a:r>
            <a:r>
              <a:rPr sz="1800" spc="-390" dirty="0">
                <a:latin typeface="Calibri" panose="020F0502020204030204"/>
                <a:cs typeface="Calibri" panose="020F0502020204030204"/>
              </a:rPr>
              <a:t> </a:t>
            </a:r>
            <a:r>
              <a:rPr sz="1800" spc="-5" dirty="0">
                <a:latin typeface="Calibri" panose="020F0502020204030204"/>
                <a:cs typeface="Calibri" panose="020F0502020204030204"/>
              </a:rPr>
              <a:t>sensor has </a:t>
            </a:r>
            <a:r>
              <a:rPr sz="1800" spc="-10" dirty="0">
                <a:latin typeface="Calibri" panose="020F0502020204030204"/>
                <a:cs typeface="Calibri" panose="020F0502020204030204"/>
              </a:rPr>
              <a:t>detected</a:t>
            </a:r>
            <a:r>
              <a:rPr sz="1800" spc="-5" dirty="0">
                <a:latin typeface="Calibri" panose="020F0502020204030204"/>
                <a:cs typeface="Calibri" panose="020F0502020204030204"/>
              </a:rPr>
              <a:t> </a:t>
            </a:r>
            <a:r>
              <a:rPr sz="1800" dirty="0">
                <a:latin typeface="Calibri" panose="020F0502020204030204"/>
                <a:cs typeface="Calibri" panose="020F0502020204030204"/>
              </a:rPr>
              <a:t>a</a:t>
            </a:r>
            <a:r>
              <a:rPr sz="1800" spc="-5" dirty="0">
                <a:latin typeface="Calibri" panose="020F0502020204030204"/>
                <a:cs typeface="Calibri" panose="020F0502020204030204"/>
              </a:rPr>
              <a:t> </a:t>
            </a:r>
            <a:r>
              <a:rPr sz="1800" dirty="0">
                <a:latin typeface="Calibri" panose="020F0502020204030204"/>
                <a:cs typeface="Calibri" panose="020F0502020204030204"/>
              </a:rPr>
              <a:t>motion</a:t>
            </a:r>
            <a:r>
              <a:rPr sz="1800" spc="-5" dirty="0">
                <a:latin typeface="Calibri" panose="020F0502020204030204"/>
                <a:cs typeface="Calibri" panose="020F0502020204030204"/>
              </a:rPr>
              <a:t> </a:t>
            </a:r>
            <a:r>
              <a:rPr sz="1800" dirty="0">
                <a:latin typeface="Calibri" panose="020F0502020204030204"/>
                <a:cs typeface="Calibri" panose="020F0502020204030204"/>
              </a:rPr>
              <a:t>or </a:t>
            </a:r>
            <a:r>
              <a:rPr sz="1800" spc="-5" dirty="0">
                <a:latin typeface="Calibri" panose="020F0502020204030204"/>
                <a:cs typeface="Calibri" panose="020F0502020204030204"/>
              </a:rPr>
              <a:t>not.</a:t>
            </a:r>
            <a:r>
              <a:rPr sz="1800" spc="-10" dirty="0">
                <a:latin typeface="Calibri" panose="020F0502020204030204"/>
                <a:cs typeface="Calibri" panose="020F0502020204030204"/>
              </a:rPr>
              <a:t>Note:</a:t>
            </a:r>
            <a:r>
              <a:rPr sz="1800" dirty="0">
                <a:latin typeface="Calibri" panose="020F0502020204030204"/>
                <a:cs typeface="Calibri" panose="020F0502020204030204"/>
              </a:rPr>
              <a:t> In </a:t>
            </a:r>
            <a:r>
              <a:rPr sz="1800" spc="-5" dirty="0">
                <a:latin typeface="Calibri" panose="020F0502020204030204"/>
                <a:cs typeface="Calibri" panose="020F0502020204030204"/>
              </a:rPr>
              <a:t>this</a:t>
            </a:r>
            <a:r>
              <a:rPr sz="1800" dirty="0">
                <a:latin typeface="Calibri" panose="020F0502020204030204"/>
                <a:cs typeface="Calibri" panose="020F0502020204030204"/>
              </a:rPr>
              <a:t> </a:t>
            </a:r>
            <a:r>
              <a:rPr sz="1800" spc="-5" dirty="0">
                <a:latin typeface="Calibri" panose="020F0502020204030204"/>
                <a:cs typeface="Calibri" panose="020F0502020204030204"/>
              </a:rPr>
              <a:t>mode,</a:t>
            </a:r>
            <a:r>
              <a:rPr sz="1800" spc="5" dirty="0">
                <a:latin typeface="Calibri" panose="020F0502020204030204"/>
                <a:cs typeface="Calibri" panose="020F0502020204030204"/>
              </a:rPr>
              <a:t> </a:t>
            </a:r>
            <a:r>
              <a:rPr sz="1800" dirty="0">
                <a:latin typeface="Calibri" panose="020F0502020204030204"/>
                <a:cs typeface="Calibri" panose="020F0502020204030204"/>
              </a:rPr>
              <a:t>PIR </a:t>
            </a:r>
            <a:r>
              <a:rPr sz="1800" spc="-5" dirty="0">
                <a:latin typeface="Calibri" panose="020F0502020204030204"/>
                <a:cs typeface="Calibri" panose="020F0502020204030204"/>
              </a:rPr>
              <a:t>function</a:t>
            </a:r>
            <a:r>
              <a:rPr sz="1800" dirty="0">
                <a:latin typeface="Calibri" panose="020F0502020204030204"/>
                <a:cs typeface="Calibri" panose="020F0502020204030204"/>
              </a:rPr>
              <a:t> </a:t>
            </a:r>
            <a:r>
              <a:rPr sz="1800" spc="-5" dirty="0">
                <a:latin typeface="Calibri" panose="020F0502020204030204"/>
                <a:cs typeface="Calibri" panose="020F0502020204030204"/>
              </a:rPr>
              <a:t>still</a:t>
            </a:r>
            <a:r>
              <a:rPr sz="1800" spc="10" dirty="0">
                <a:latin typeface="Calibri" panose="020F0502020204030204"/>
                <a:cs typeface="Calibri" panose="020F0502020204030204"/>
              </a:rPr>
              <a:t> </a:t>
            </a:r>
            <a:r>
              <a:rPr sz="1800" spc="-5" dirty="0">
                <a:latin typeface="Calibri" panose="020F0502020204030204"/>
                <a:cs typeface="Calibri" panose="020F0502020204030204"/>
              </a:rPr>
              <a:t>working,</a:t>
            </a:r>
            <a:r>
              <a:rPr sz="1800" dirty="0">
                <a:latin typeface="Calibri" panose="020F0502020204030204"/>
                <a:cs typeface="Calibri" panose="020F0502020204030204"/>
              </a:rPr>
              <a:t> </a:t>
            </a:r>
            <a:r>
              <a:rPr sz="1800" spc="-15" dirty="0">
                <a:latin typeface="Calibri" panose="020F0502020204030204"/>
                <a:cs typeface="Calibri" panose="020F0502020204030204"/>
              </a:rPr>
              <a:t>camera</a:t>
            </a:r>
            <a:r>
              <a:rPr sz="1800" dirty="0">
                <a:latin typeface="Calibri" panose="020F0502020204030204"/>
                <a:cs typeface="Calibri" panose="020F0502020204030204"/>
              </a:rPr>
              <a:t> </a:t>
            </a:r>
            <a:r>
              <a:rPr sz="1800" spc="-10" dirty="0">
                <a:latin typeface="Calibri" panose="020F0502020204030204"/>
                <a:cs typeface="Calibri" panose="020F0502020204030204"/>
              </a:rPr>
              <a:t>w</a:t>
            </a:r>
            <a:r>
              <a:rPr lang="en-US" sz="1800" spc="-10" dirty="0">
                <a:latin typeface="Calibri" panose="020F0502020204030204"/>
                <a:cs typeface="Calibri" panose="020F0502020204030204"/>
              </a:rPr>
              <a:t>ill</a:t>
            </a:r>
            <a:r>
              <a:rPr sz="1800" dirty="0">
                <a:latin typeface="Calibri" panose="020F0502020204030204"/>
                <a:cs typeface="Calibri" panose="020F0502020204030204"/>
              </a:rPr>
              <a:t> </a:t>
            </a:r>
            <a:r>
              <a:rPr sz="1800" spc="-25" dirty="0">
                <a:latin typeface="Calibri" panose="020F0502020204030204"/>
                <a:cs typeface="Calibri" panose="020F0502020204030204"/>
              </a:rPr>
              <a:t>take</a:t>
            </a:r>
            <a:r>
              <a:rPr lang="en-US" sz="1800" spc="-25" dirty="0">
                <a:latin typeface="Calibri" panose="020F0502020204030204"/>
                <a:cs typeface="Calibri" panose="020F0502020204030204"/>
              </a:rPr>
              <a:t> </a:t>
            </a:r>
            <a:r>
              <a:rPr sz="1800" spc="-5" dirty="0">
                <a:latin typeface="Calibri" panose="020F0502020204030204"/>
                <a:cs typeface="Calibri" panose="020F0502020204030204"/>
              </a:rPr>
              <a:t>photo/video</a:t>
            </a:r>
            <a:r>
              <a:rPr sz="1800" dirty="0">
                <a:latin typeface="Calibri" panose="020F0502020204030204"/>
                <a:cs typeface="Calibri" panose="020F0502020204030204"/>
              </a:rPr>
              <a:t> in </a:t>
            </a:r>
            <a:r>
              <a:rPr sz="1800" spc="-5" dirty="0">
                <a:latin typeface="Calibri" panose="020F0502020204030204"/>
                <a:cs typeface="Calibri" panose="020F0502020204030204"/>
              </a:rPr>
              <a:t>the</a:t>
            </a:r>
            <a:r>
              <a:rPr sz="1800" spc="5" dirty="0">
                <a:latin typeface="Calibri" panose="020F0502020204030204"/>
                <a:cs typeface="Calibri" panose="020F0502020204030204"/>
              </a:rPr>
              <a:t> </a:t>
            </a:r>
            <a:r>
              <a:rPr sz="1800" spc="-10" dirty="0">
                <a:latin typeface="Calibri" panose="020F0502020204030204"/>
                <a:cs typeface="Calibri" panose="020F0502020204030204"/>
              </a:rPr>
              <a:t>iterval</a:t>
            </a:r>
            <a:r>
              <a:rPr sz="1800" spc="5" dirty="0">
                <a:latin typeface="Calibri" panose="020F0502020204030204"/>
                <a:cs typeface="Calibri" panose="020F0502020204030204"/>
              </a:rPr>
              <a:t> </a:t>
            </a:r>
            <a:r>
              <a:rPr sz="1800" dirty="0">
                <a:latin typeface="Calibri" panose="020F0502020204030204"/>
                <a:cs typeface="Calibri" panose="020F0502020204030204"/>
              </a:rPr>
              <a:t>time </a:t>
            </a:r>
            <a:r>
              <a:rPr sz="1800" spc="-5" dirty="0">
                <a:latin typeface="Calibri" panose="020F0502020204030204"/>
                <a:cs typeface="Calibri" panose="020F0502020204030204"/>
              </a:rPr>
              <a:t>when</a:t>
            </a:r>
            <a:r>
              <a:rPr sz="1800" dirty="0">
                <a:latin typeface="Calibri" panose="020F0502020204030204"/>
                <a:cs typeface="Calibri" panose="020F0502020204030204"/>
              </a:rPr>
              <a:t> PIR</a:t>
            </a:r>
            <a:r>
              <a:rPr sz="1800" spc="5" dirty="0">
                <a:latin typeface="Calibri" panose="020F0502020204030204"/>
                <a:cs typeface="Calibri" panose="020F0502020204030204"/>
              </a:rPr>
              <a:t> </a:t>
            </a:r>
            <a:r>
              <a:rPr sz="1800" spc="-5" dirty="0">
                <a:latin typeface="Calibri" panose="020F0502020204030204"/>
                <a:cs typeface="Calibri" panose="020F0502020204030204"/>
              </a:rPr>
              <a:t>sensor </a:t>
            </a:r>
            <a:r>
              <a:rPr sz="1800" spc="-395" dirty="0">
                <a:latin typeface="Calibri" panose="020F0502020204030204"/>
                <a:cs typeface="Calibri" panose="020F0502020204030204"/>
              </a:rPr>
              <a:t> </a:t>
            </a:r>
            <a:r>
              <a:rPr sz="1800" spc="-10" dirty="0">
                <a:latin typeface="Calibri" panose="020F0502020204030204"/>
                <a:cs typeface="Calibri" panose="020F0502020204030204"/>
              </a:rPr>
              <a:t>detect</a:t>
            </a:r>
            <a:r>
              <a:rPr lang="en-US" sz="1800" spc="-10" dirty="0">
                <a:latin typeface="Calibri" panose="020F0502020204030204"/>
                <a:cs typeface="Calibri" panose="020F0502020204030204"/>
              </a:rPr>
              <a:t>s</a:t>
            </a:r>
            <a:r>
              <a:rPr sz="1800" spc="-5" dirty="0">
                <a:latin typeface="Calibri" panose="020F0502020204030204"/>
                <a:cs typeface="Calibri" panose="020F0502020204030204"/>
              </a:rPr>
              <a:t> </a:t>
            </a:r>
            <a:r>
              <a:rPr sz="1800" dirty="0">
                <a:latin typeface="Calibri" panose="020F0502020204030204"/>
                <a:cs typeface="Calibri" panose="020F0502020204030204"/>
              </a:rPr>
              <a:t>a</a:t>
            </a:r>
            <a:r>
              <a:rPr sz="1800" spc="-5" dirty="0">
                <a:latin typeface="Calibri" panose="020F0502020204030204"/>
                <a:cs typeface="Calibri" panose="020F0502020204030204"/>
              </a:rPr>
              <a:t> motion.</a:t>
            </a:r>
            <a:endParaRPr sz="1800" spc="-5" dirty="0">
              <a:latin typeface="Calibri" panose="020F0502020204030204"/>
              <a:cs typeface="Calibri" panose="020F0502020204030204"/>
            </a:endParaRPr>
          </a:p>
          <a:p>
            <a:pPr marL="12700">
              <a:lnSpc>
                <a:spcPct val="100000"/>
              </a:lnSpc>
              <a:spcBef>
                <a:spcPts val="100"/>
              </a:spcBef>
            </a:pPr>
            <a:r>
              <a:rPr lang="en-US" b="1" spc="-5" dirty="0">
                <a:latin typeface="Calibri" panose="020F0502020204030204"/>
                <a:cs typeface="Calibri" panose="020F0502020204030204"/>
                <a:sym typeface="+mn-ea"/>
              </a:rPr>
              <a:t>PIR Switch</a:t>
            </a:r>
            <a:r>
              <a:rPr b="1" spc="-5" dirty="0">
                <a:latin typeface="Calibri" panose="020F0502020204030204"/>
                <a:cs typeface="Calibri" panose="020F0502020204030204"/>
                <a:sym typeface="+mn-ea"/>
              </a:rPr>
              <a:t>:</a:t>
            </a:r>
            <a:r>
              <a:rPr b="1" spc="-20" dirty="0">
                <a:latin typeface="Calibri" panose="020F0502020204030204"/>
                <a:cs typeface="Calibri" panose="020F0502020204030204"/>
                <a:sym typeface="+mn-ea"/>
              </a:rPr>
              <a:t> </a:t>
            </a:r>
            <a:r>
              <a:rPr lang="en-US" spc="-10" dirty="0">
                <a:latin typeface="Calibri" panose="020F0502020204030204"/>
                <a:cs typeface="Calibri" panose="020F0502020204030204"/>
                <a:sym typeface="+mn-ea"/>
              </a:rPr>
              <a:t>ON,OFF</a:t>
            </a:r>
            <a:endParaRPr lang="en-US" spc="-10" dirty="0">
              <a:latin typeface="Calibri" panose="020F0502020204030204"/>
              <a:cs typeface="Calibri" panose="020F0502020204030204"/>
              <a:sym typeface="+mn-ea"/>
            </a:endParaRPr>
          </a:p>
          <a:p>
            <a:pPr marL="12700">
              <a:lnSpc>
                <a:spcPct val="100000"/>
              </a:lnSpc>
              <a:spcBef>
                <a:spcPts val="100"/>
              </a:spcBef>
            </a:pPr>
            <a:endParaRPr spc="-5" dirty="0">
              <a:latin typeface="Calibri" panose="020F0502020204030204"/>
              <a:cs typeface="Calibri" panose="020F0502020204030204"/>
            </a:endParaRPr>
          </a:p>
          <a:p>
            <a:pPr marL="12700">
              <a:lnSpc>
                <a:spcPct val="100000"/>
              </a:lnSpc>
              <a:spcBef>
                <a:spcPts val="100"/>
              </a:spcBef>
            </a:pPr>
            <a:r>
              <a:rPr lang="en-US" b="1" spc="-5" dirty="0">
                <a:latin typeface="Calibri" panose="020F0502020204030204"/>
                <a:cs typeface="Calibri" panose="020F0502020204030204"/>
                <a:sym typeface="+mn-ea"/>
              </a:rPr>
              <a:t>Wireless 4G</a:t>
            </a:r>
            <a:r>
              <a:rPr b="1" spc="-5" dirty="0">
                <a:latin typeface="Calibri" panose="020F0502020204030204"/>
                <a:cs typeface="Calibri" panose="020F0502020204030204"/>
                <a:sym typeface="+mn-ea"/>
              </a:rPr>
              <a:t>:</a:t>
            </a:r>
            <a:r>
              <a:rPr lang="en-US" spc="-5" dirty="0">
                <a:latin typeface="Calibri" panose="020F0502020204030204"/>
                <a:cs typeface="Calibri" panose="020F0502020204030204"/>
                <a:sym typeface="+mn-ea"/>
              </a:rPr>
              <a:t>ON,OFF</a:t>
            </a:r>
            <a:endParaRPr lang="en-US" spc="-5" dirty="0">
              <a:latin typeface="Calibri" panose="020F0502020204030204"/>
              <a:cs typeface="Calibri" panose="020F0502020204030204"/>
              <a:sym typeface="+mn-ea"/>
            </a:endParaRPr>
          </a:p>
          <a:p>
            <a:pPr marL="12700">
              <a:lnSpc>
                <a:spcPct val="100000"/>
              </a:lnSpc>
              <a:spcBef>
                <a:spcPts val="100"/>
              </a:spcBef>
            </a:pPr>
            <a:endParaRPr lang="en-US" spc="-5" dirty="0">
              <a:latin typeface="Calibri" panose="020F0502020204030204"/>
              <a:cs typeface="Calibri" panose="020F0502020204030204"/>
              <a:sym typeface="+mn-ea"/>
            </a:endParaRPr>
          </a:p>
          <a:p>
            <a:pPr marL="12700">
              <a:lnSpc>
                <a:spcPct val="100000"/>
              </a:lnSpc>
              <a:spcBef>
                <a:spcPts val="100"/>
              </a:spcBef>
            </a:pPr>
            <a:r>
              <a:rPr lang="en-US" b="1" dirty="0">
                <a:latin typeface="Calibri" panose="020F0502020204030204"/>
                <a:cs typeface="Calibri" panose="020F0502020204030204"/>
                <a:sym typeface="+mn-ea"/>
              </a:rPr>
              <a:t>Short message wakeup</a:t>
            </a:r>
            <a:r>
              <a:rPr b="1" spc="-10" dirty="0">
                <a:latin typeface="Calibri" panose="020F0502020204030204"/>
                <a:cs typeface="Calibri" panose="020F0502020204030204"/>
                <a:sym typeface="+mn-ea"/>
              </a:rPr>
              <a:t>:</a:t>
            </a:r>
            <a:r>
              <a:rPr b="1" spc="-5" dirty="0">
                <a:latin typeface="Calibri" panose="020F0502020204030204"/>
                <a:cs typeface="Calibri" panose="020F0502020204030204"/>
                <a:sym typeface="+mn-ea"/>
              </a:rPr>
              <a:t> </a:t>
            </a:r>
            <a:r>
              <a:rPr lang="en-US" spc="-5" dirty="0">
                <a:latin typeface="Calibri" panose="020F0502020204030204"/>
                <a:cs typeface="Calibri" panose="020F0502020204030204"/>
                <a:sym typeface="+mn-ea"/>
              </a:rPr>
              <a:t>ON,OFF</a:t>
            </a:r>
            <a:r>
              <a:rPr lang="en-US" spc="-15" dirty="0">
                <a:latin typeface="Calibri" panose="020F0502020204030204"/>
                <a:cs typeface="Calibri" panose="020F0502020204030204"/>
                <a:sym typeface="+mn-ea"/>
              </a:rPr>
              <a:t> </a:t>
            </a:r>
            <a:endParaRPr lang="en-US" spc="-15" dirty="0">
              <a:latin typeface="Calibri" panose="020F0502020204030204"/>
              <a:cs typeface="Calibri" panose="020F0502020204030204"/>
              <a:sym typeface="+mn-ea"/>
            </a:endParaRPr>
          </a:p>
          <a:p>
            <a:pPr marL="12700">
              <a:lnSpc>
                <a:spcPct val="100000"/>
              </a:lnSpc>
              <a:spcBef>
                <a:spcPts val="100"/>
              </a:spcBef>
            </a:pPr>
            <a:endParaRPr lang="en-US" spc="-15" dirty="0">
              <a:latin typeface="Calibri" panose="020F0502020204030204"/>
              <a:cs typeface="Calibri" panose="020F0502020204030204"/>
              <a:sym typeface="+mn-ea"/>
            </a:endParaRPr>
          </a:p>
          <a:p>
            <a:pPr marL="12700">
              <a:lnSpc>
                <a:spcPct val="100000"/>
              </a:lnSpc>
            </a:pPr>
            <a:r>
              <a:rPr lang="en-US" b="1" dirty="0">
                <a:latin typeface="Calibri" panose="020F0502020204030204"/>
                <a:cs typeface="Calibri" panose="020F0502020204030204"/>
                <a:sym typeface="+mn-ea"/>
              </a:rPr>
              <a:t>Transmit Frequency</a:t>
            </a:r>
            <a:r>
              <a:rPr b="1" spc="-5" dirty="0">
                <a:latin typeface="Calibri" panose="020F0502020204030204"/>
                <a:cs typeface="Calibri" panose="020F0502020204030204"/>
                <a:sym typeface="+mn-ea"/>
              </a:rPr>
              <a:t>:</a:t>
            </a:r>
            <a:r>
              <a:rPr b="1" spc="-15" dirty="0">
                <a:latin typeface="Calibri" panose="020F0502020204030204"/>
                <a:cs typeface="Calibri" panose="020F0502020204030204"/>
                <a:sym typeface="+mn-ea"/>
              </a:rPr>
              <a:t> </a:t>
            </a:r>
            <a:r>
              <a:rPr spc="-5" dirty="0">
                <a:latin typeface="Calibri" panose="020F0502020204030204"/>
                <a:cs typeface="Calibri" panose="020F0502020204030204"/>
                <a:sym typeface="+mn-ea"/>
              </a:rPr>
              <a:t>i</a:t>
            </a:r>
            <a:r>
              <a:rPr lang="en-US" spc="-5" dirty="0">
                <a:latin typeface="Calibri" panose="020F0502020204030204"/>
                <a:cs typeface="Calibri" panose="020F0502020204030204"/>
                <a:sym typeface="+mn-ea"/>
              </a:rPr>
              <a:t>mmediately,Daily,Weekly</a:t>
            </a:r>
            <a:endParaRPr lang="en-US" spc="-5" dirty="0">
              <a:latin typeface="Calibri" panose="020F0502020204030204"/>
              <a:cs typeface="Calibri" panose="020F0502020204030204"/>
              <a:sym typeface="+mn-ea"/>
            </a:endParaRPr>
          </a:p>
          <a:p>
            <a:pPr marL="12700">
              <a:lnSpc>
                <a:spcPct val="100000"/>
              </a:lnSpc>
            </a:pPr>
            <a:endParaRPr>
              <a:latin typeface="Calibri" panose="020F0502020204030204"/>
              <a:cs typeface="Calibri" panose="020F0502020204030204"/>
            </a:endParaRPr>
          </a:p>
          <a:p>
            <a:pPr marL="12700">
              <a:lnSpc>
                <a:spcPct val="100000"/>
              </a:lnSpc>
            </a:pPr>
            <a:r>
              <a:rPr lang="en-US" b="1" spc="-15" dirty="0">
                <a:latin typeface="Calibri" panose="020F0502020204030204"/>
                <a:cs typeface="Calibri" panose="020F0502020204030204"/>
                <a:sym typeface="+mn-ea"/>
              </a:rPr>
              <a:t>Send Video Option</a:t>
            </a:r>
            <a:r>
              <a:rPr b="1" spc="-5" dirty="0">
                <a:latin typeface="Calibri" panose="020F0502020204030204"/>
                <a:cs typeface="Calibri" panose="020F0502020204030204"/>
                <a:sym typeface="+mn-ea"/>
              </a:rPr>
              <a:t>:</a:t>
            </a:r>
            <a:r>
              <a:rPr b="1" spc="-25" dirty="0">
                <a:latin typeface="Calibri" panose="020F0502020204030204"/>
                <a:cs typeface="Calibri" panose="020F0502020204030204"/>
                <a:sym typeface="+mn-ea"/>
              </a:rPr>
              <a:t> </a:t>
            </a:r>
            <a:r>
              <a:rPr lang="en-US" spc="-10" dirty="0">
                <a:latin typeface="Calibri" panose="020F0502020204030204"/>
                <a:cs typeface="Calibri" panose="020F0502020204030204"/>
                <a:sym typeface="+mn-ea"/>
              </a:rPr>
              <a:t>VGA</a:t>
            </a:r>
            <a:endParaRPr>
              <a:latin typeface="Calibri" panose="020F0502020204030204"/>
              <a:cs typeface="Calibri" panose="020F0502020204030204"/>
            </a:endParaRPr>
          </a:p>
          <a:p>
            <a:pPr marL="12700">
              <a:lnSpc>
                <a:spcPct val="100000"/>
              </a:lnSpc>
            </a:pPr>
            <a:endParaRPr lang="en-US" spc="-5" dirty="0">
              <a:latin typeface="Calibri" panose="020F0502020204030204"/>
              <a:cs typeface="Calibri" panose="020F0502020204030204"/>
            </a:endParaRPr>
          </a:p>
          <a:p>
            <a:pPr marL="12700">
              <a:lnSpc>
                <a:spcPct val="100000"/>
              </a:lnSpc>
              <a:spcBef>
                <a:spcPts val="100"/>
              </a:spcBef>
            </a:pPr>
            <a:endParaRPr>
              <a:latin typeface="Calibri" panose="020F0502020204030204"/>
              <a:cs typeface="Calibri" panose="020F0502020204030204"/>
            </a:endParaRPr>
          </a:p>
          <a:p>
            <a:pPr marL="12700" marR="22225">
              <a:lnSpc>
                <a:spcPct val="100000"/>
              </a:lnSpc>
            </a:pPr>
            <a:endParaRPr sz="1800">
              <a:latin typeface="Calibri" panose="020F0502020204030204"/>
              <a:cs typeface="Calibri" panose="020F0502020204030204"/>
            </a:endParaRPr>
          </a:p>
          <a:p>
            <a:pPr marL="12700">
              <a:lnSpc>
                <a:spcPct val="100000"/>
              </a:lnSpc>
            </a:pPr>
            <a:endParaRPr sz="1800">
              <a:latin typeface="Calibri" panose="020F0502020204030204"/>
              <a:cs typeface="Calibri" panose="020F0502020204030204"/>
            </a:endParaRPr>
          </a:p>
        </p:txBody>
      </p:sp>
      <p:pic>
        <p:nvPicPr>
          <p:cNvPr id="44" name="object 4"/>
          <p:cNvPicPr/>
          <p:nvPr>
            <p:custDataLst>
              <p:tags r:id="rId7"/>
            </p:custDataLst>
          </p:nvPr>
        </p:nvPicPr>
        <p:blipFill>
          <a:blip r:embed="rId8" cstate="print"/>
          <a:stretch>
            <a:fillRect/>
          </a:stretch>
        </p:blipFill>
        <p:spPr>
          <a:xfrm>
            <a:off x="676655" y="829055"/>
            <a:ext cx="10718292" cy="8001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8364.732283464567,&quot;width&quot;:3058.68503937007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8273.022047244094,&quot;width&quot;:3433.6708661417324}"/>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PLACING_PICTURE_USER_VIEWPORT" val="{&quot;height&quot;:8438,&quot;width&quot;:3446}"/>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PLACING_PICTURE_USER_VIEWPORT" val="{&quot;height&quot;:8275,&quot;width&quot;:3379}"/>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UNIT_TABLE_BEAUTIFY" val="smartTable{74a93a1b-b5c8-4f9e-907f-a8f7842169e3}"/>
</p:tagLst>
</file>

<file path=ppt/tags/tag42.xml><?xml version="1.0" encoding="utf-8"?>
<p:tagLst xmlns:p="http://schemas.openxmlformats.org/presentationml/2006/main">
  <p:tag name="commondata" val="eyJoZGlkIjoiNThiZDc4NzdhYTA3YzEwNzEwOWU2Y2Q0NDQzMDkyZDg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10432</Words>
  <Application>WPS 演示</Application>
  <PresentationFormat>Widescreen</PresentationFormat>
  <Paragraphs>651</Paragraphs>
  <Slides>22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微软雅黑</vt:lpstr>
      <vt:lpstr>Times New Roman</vt:lpstr>
      <vt:lpstr>Microsoft YaHei UI</vt:lpstr>
      <vt:lpstr>΢</vt:lpstr>
      <vt:lpstr>Segoe Print</vt:lpstr>
      <vt:lpstr>Calibri</vt:lpstr>
      <vt:lpstr>Arial Unicode MS</vt:lpstr>
      <vt:lpstr>Office Theme</vt:lpstr>
      <vt:lpstr>Highly Recommended by Outdoor Explorers - KW896 Advanced 4G Trail Camera                   Instruction Manual</vt:lpstr>
      <vt:lpstr>PowerPoint 演示文稿</vt:lpstr>
      <vt:lpstr>PowerPoint 演示文稿</vt:lpstr>
      <vt:lpstr>PowerPoint 演示文稿</vt:lpstr>
      <vt:lpstr>Notes Before Use</vt:lpstr>
      <vt:lpstr>Standard Accessories</vt:lpstr>
      <vt:lpstr>Operational Modes</vt:lpstr>
      <vt:lpstr>Settings</vt:lpstr>
      <vt:lpstr>Settings</vt:lpstr>
      <vt:lpstr>Settings</vt:lpstr>
      <vt:lpstr>Settings</vt:lpstr>
      <vt:lpstr>Settings</vt:lpstr>
      <vt:lpstr>Settings</vt:lpstr>
      <vt:lpstr>PowerPoint 演示文稿</vt:lpstr>
      <vt:lpstr>PowerPoint 演示文稿</vt:lpstr>
      <vt:lpstr>PowerPoint 演示文稿</vt:lpstr>
      <vt:lpstr>PowerPoint 演示文稿</vt:lpstr>
      <vt:lpstr>PowerPoint 演示文稿</vt:lpstr>
      <vt:lpstr>PowerPoint 演示文稿</vt:lpstr>
      <vt:lpstr> MOUNTING and POSITIONING	</vt:lpstr>
      <vt:lpstr>PowerPoint 演示文稿</vt:lpstr>
      <vt:lpstr> Warranty	Card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Highly Recommended by Outdoor Explorers - KeepGuard 4G Wildlife Scouting Cam	Instruction Book</dc:title>
  <dc:creator>Administrator</dc:creator>
  <cp:lastModifiedBy>Administrator</cp:lastModifiedBy>
  <cp:revision>64</cp:revision>
  <dcterms:created xsi:type="dcterms:W3CDTF">2020-01-26T16:57:00Z</dcterms:created>
  <dcterms:modified xsi:type="dcterms:W3CDTF">2024-01-08T02:17:44Z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2019-03-08T16:00:00Z</vt:filetime>
  </property>
  <property fmtid="{D5CDD505-2E9C-101B-9397-08002B2CF9AE}" pid="3" name="Creator">
    <vt:lpwstr>WPS 文字</vt:lpwstr>
  </property>
  <property fmtid="{D5CDD505-2E9C-101B-9397-08002B2CF9AE}" pid="4" name="LastSaved">
    <vt:filetime>2020-01-28T16:00:00Z</vt:filetime>
  </property>
  <property fmtid="{D5CDD505-2E9C-101B-9397-08002B2CF9AE}" pid="5" name="KSOProductBuildVer">
    <vt:lpwstr>2052-12.1.0.16120</vt:lpwstr>
  </property>
  <property fmtid="{D5CDD505-2E9C-101B-9397-08002B2CF9AE}" pid="6" name="ICV">
    <vt:lpwstr>C9C4C8DC3D9F470D9A360EA7FDFD1EC0</vt:lpwstr>
  </property>
</Properties>
</file>